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7" r:id="rId3"/>
    <p:sldId id="260" r:id="rId4"/>
    <p:sldId id="258" r:id="rId5"/>
    <p:sldId id="259" r:id="rId6"/>
    <p:sldId id="261" r:id="rId7"/>
    <p:sldId id="262" r:id="rId8"/>
    <p:sldId id="263" r:id="rId9"/>
    <p:sldId id="283" r:id="rId10"/>
    <p:sldId id="264" r:id="rId11"/>
    <p:sldId id="265" r:id="rId12"/>
    <p:sldId id="266" r:id="rId13"/>
    <p:sldId id="267" r:id="rId14"/>
    <p:sldId id="268" r:id="rId15"/>
    <p:sldId id="284" r:id="rId16"/>
    <p:sldId id="272" r:id="rId17"/>
    <p:sldId id="274" r:id="rId18"/>
    <p:sldId id="275" r:id="rId19"/>
    <p:sldId id="285" r:id="rId20"/>
    <p:sldId id="277" r:id="rId21"/>
    <p:sldId id="281" r:id="rId22"/>
    <p:sldId id="278" r:id="rId23"/>
    <p:sldId id="279" r:id="rId24"/>
    <p:sldId id="282"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4D3"/>
    <a:srgbClr val="4368AB"/>
    <a:srgbClr val="BCC9E1"/>
    <a:srgbClr val="4472C4"/>
    <a:srgbClr val="406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88" autoAdjust="0"/>
    <p:restoredTop sz="94660"/>
  </p:normalViewPr>
  <p:slideViewPr>
    <p:cSldViewPr snapToGrid="0">
      <p:cViewPr>
        <p:scale>
          <a:sx n="50" d="100"/>
          <a:sy n="50" d="100"/>
        </p:scale>
        <p:origin x="-2664" y="-179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F29B2-1A38-441B-83F4-31B8DC8DF23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02D5F-EF45-4380-9979-BE3172F7C1D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solidFill>
                  <a:prstClr val="black"/>
                </a:solidFill>
                <a:latin typeface="Calibri" panose="020F0502020204030204"/>
                <a:ea typeface="宋体" panose="02010600030101010101" pitchFamily="2" charset="-122"/>
              </a:rPr>
              <a:t>19</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solidFill>
                  <a:prstClr val="black"/>
                </a:solidFill>
                <a:latin typeface="Calibri" panose="020F0502020204030204"/>
                <a:ea typeface="宋体" panose="02010600030101010101" pitchFamily="2" charset="-122"/>
              </a:rPr>
              <a:t>24</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302D5F-EF45-4380-9979-BE3172F7C1D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FD4CD49-3B45-4662-A2C2-7FB377A4038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65BB0E1-44A8-490E-974C-4E93203E4E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FD4CD49-3B45-4662-A2C2-7FB377A40385}"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65BB0E1-44A8-490E-974C-4E93203E4E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FD4CD49-3B45-4662-A2C2-7FB377A40385}"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65BB0E1-44A8-490E-974C-4E93203E4E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FD4CD49-3B45-4662-A2C2-7FB377A4038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65BB0E1-44A8-490E-974C-4E93203E4E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FD4CD49-3B45-4662-A2C2-7FB377A4038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65BB0E1-44A8-490E-974C-4E93203E4E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5" y="404216"/>
            <a:ext cx="12197603" cy="64609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FD4CD49-3B45-4662-A2C2-7FB377A4038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65BB0E1-44A8-490E-974C-4E93203E4E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FD4CD49-3B45-4662-A2C2-7FB377A4038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65BB0E1-44A8-490E-974C-4E93203E4E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FD4CD49-3B45-4662-A2C2-7FB377A4038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65BB0E1-44A8-490E-974C-4E93203E4E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FD4CD49-3B45-4662-A2C2-7FB377A40385}"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65BB0E1-44A8-490E-974C-4E93203E4E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FD4CD49-3B45-4662-A2C2-7FB377A40385}"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65BB0E1-44A8-490E-974C-4E93203E4E5A}" type="slidenum">
              <a:rPr lang="zh-CN" altLang="en-US" smtClean="0"/>
              <a:t>‹#›</a:t>
            </a:fld>
            <a:endParaRPr lang="zh-CN" altLang="en-US"/>
          </a:p>
        </p:txBody>
      </p:sp>
      <p:sp>
        <p:nvSpPr>
          <p:cNvPr id="11" name="矩形 10"/>
          <p:cNvSpPr/>
          <p:nvPr userDrawn="1"/>
        </p:nvSpPr>
        <p:spPr>
          <a:xfrm>
            <a:off x="6332393" y="19021623"/>
            <a:ext cx="3064510" cy="337185"/>
          </a:xfrm>
          <a:prstGeom prst="rect">
            <a:avLst/>
          </a:prstGeom>
        </p:spPr>
        <p:txBody>
          <a:bodyPr wrap="none">
            <a:spAutoFit/>
          </a:bodyPr>
          <a:lstStyle/>
          <a:p>
            <a:r>
              <a:rPr lang="zh-CN" altLang="en-US" sz="1600" dirty="0">
                <a:solidFill>
                  <a:prstClr val="black"/>
                </a:solidFill>
                <a:latin typeface="Calibri" panose="020F0502020204030204"/>
                <a:ea typeface="宋体" panose="02010600030101010101" pitchFamily="2" charset="-122"/>
              </a:rPr>
              <a:t>第一</a:t>
            </a:r>
            <a:r>
              <a:rPr lang="en-US" altLang="zh-CN" sz="1600" dirty="0">
                <a:solidFill>
                  <a:prstClr val="black"/>
                </a:solidFill>
                <a:latin typeface="Calibri" panose="020F0502020204030204"/>
                <a:ea typeface="宋体" panose="02010600030101010101" pitchFamily="2" charset="-122"/>
              </a:rPr>
              <a:t>PPT</a:t>
            </a:r>
            <a:r>
              <a:rPr lang="zh-CN" altLang="en-US" sz="1600" dirty="0">
                <a:solidFill>
                  <a:prstClr val="black"/>
                </a:solidFill>
                <a:latin typeface="Calibri" panose="020F0502020204030204"/>
                <a:ea typeface="宋体" panose="02010600030101010101" pitchFamily="2" charset="-122"/>
              </a:rPr>
              <a:t>模板网：</a:t>
            </a:r>
            <a:r>
              <a:rPr lang="en-US" altLang="zh-CN" sz="1600" dirty="0" smtClean="0">
                <a:solidFill>
                  <a:prstClr val="black"/>
                </a:solidFill>
                <a:latin typeface="Calibri" panose="020F0502020204030204"/>
                <a:ea typeface="宋体" panose="02010600030101010101" pitchFamily="2" charset="-122"/>
                <a:hlinkClick r:id="rId2"/>
              </a:rPr>
              <a:t> www.2ppt.com</a:t>
            </a:r>
            <a:r>
              <a:rPr lang="en-US" altLang="zh-CN" sz="1600" dirty="0" smtClean="0">
                <a:solidFill>
                  <a:prstClr val="black"/>
                </a:solidFill>
                <a:latin typeface="Calibri" panose="020F0502020204030204"/>
                <a:ea typeface="宋体" panose="02010600030101010101" pitchFamily="2" charset="-122"/>
              </a:rPr>
              <a:t> </a:t>
            </a:r>
            <a:endParaRPr lang="zh-CN" altLang="en-US" sz="1600" dirty="0">
              <a:solidFill>
                <a:prstClr val="black"/>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FD4CD49-3B45-4662-A2C2-7FB377A40385}"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65BB0E1-44A8-490E-974C-4E93203E4E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FD4CD49-3B45-4662-A2C2-7FB377A40385}"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65BB0E1-44A8-490E-974C-4E93203E4E5A}" type="slidenum">
              <a:rPr lang="zh-CN" altLang="en-US" smtClean="0"/>
              <a:t>‹#›</a:t>
            </a:fld>
            <a:endParaRPr lang="zh-CN" altLang="en-US"/>
          </a:p>
        </p:txBody>
      </p:sp>
      <p:sp>
        <p:nvSpPr>
          <p:cNvPr id="12" name="文本框 11"/>
          <p:cNvSpPr txBox="1"/>
          <p:nvPr userDrawn="1"/>
        </p:nvSpPr>
        <p:spPr>
          <a:xfrm>
            <a:off x="498139" y="404866"/>
            <a:ext cx="3631475" cy="461665"/>
          </a:xfrm>
          <a:prstGeom prst="rect">
            <a:avLst/>
          </a:prstGeom>
          <a:noFill/>
        </p:spPr>
        <p:txBody>
          <a:bodyPr wrap="square" rtlCol="0">
            <a:spAutoFit/>
          </a:bodyPr>
          <a:lstStyle/>
          <a:p>
            <a:r>
              <a:rPr lang="zh-CN" altLang="en-US" sz="2400" b="1" dirty="0" smtClean="0">
                <a:solidFill>
                  <a:schemeClr val="bg1"/>
                </a:solidFill>
                <a:effectLst/>
                <a:latin typeface="微软雅黑" panose="020B0503020204020204" pitchFamily="34" charset="-122"/>
                <a:ea typeface="微软雅黑" panose="020B0503020204020204" pitchFamily="34" charset="-122"/>
              </a:rPr>
              <a:t>单击此处添加标题</a:t>
            </a:r>
            <a:endParaRPr lang="zh-CN" altLang="en-US" sz="2400" b="1" dirty="0">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5" y="404216"/>
            <a:ext cx="12197603" cy="6460918"/>
          </a:xfrm>
          <a:prstGeom prst="rect">
            <a:avLst/>
          </a:prstGeom>
        </p:spPr>
      </p:pic>
      <p:pic>
        <p:nvPicPr>
          <p:cNvPr id="7" name="图片 6" descr="图片包含 物体&#10;&#10;已生成极高可信度的说明"/>
          <p:cNvPicPr>
            <a:picLocks noChangeAspect="1"/>
          </p:cNvPicPr>
          <p:nvPr userDrawn="1"/>
        </p:nvPicPr>
        <p:blipFill>
          <a:blip r:embed="rId3"/>
          <a:stretch>
            <a:fillRect/>
          </a:stretch>
        </p:blipFill>
        <p:spPr>
          <a:xfrm>
            <a:off x="567476" y="-18537"/>
            <a:ext cx="1445920" cy="1617623"/>
          </a:xfrm>
          <a:prstGeom prst="rect">
            <a:avLst/>
          </a:prstGeom>
        </p:spPr>
      </p:pic>
      <p:pic>
        <p:nvPicPr>
          <p:cNvPr id="8" name="图片 7" descr="图片包含 物体&#10;&#10;已生成极高可信度的说明"/>
          <p:cNvPicPr>
            <a:picLocks noChangeAspect="1"/>
          </p:cNvPicPr>
          <p:nvPr userDrawn="1"/>
        </p:nvPicPr>
        <p:blipFill>
          <a:blip r:embed="rId4"/>
          <a:stretch>
            <a:fillRect/>
          </a:stretch>
        </p:blipFill>
        <p:spPr>
          <a:xfrm>
            <a:off x="1654059" y="995299"/>
            <a:ext cx="718674" cy="1519301"/>
          </a:xfrm>
          <a:prstGeom prst="rect">
            <a:avLst/>
          </a:prstGeom>
        </p:spPr>
      </p:pic>
      <p:pic>
        <p:nvPicPr>
          <p:cNvPr id="9" name="图片 8" descr="图片包含 物体&#10;&#10;已生成极高可信度的说明"/>
          <p:cNvPicPr>
            <a:picLocks noChangeAspect="1"/>
          </p:cNvPicPr>
          <p:nvPr userDrawn="1"/>
        </p:nvPicPr>
        <p:blipFill>
          <a:blip r:embed="rId5" cstate="screen"/>
          <a:stretch>
            <a:fillRect/>
          </a:stretch>
        </p:blipFill>
        <p:spPr>
          <a:xfrm>
            <a:off x="-272685" y="790275"/>
            <a:ext cx="1680322" cy="2574595"/>
          </a:xfrm>
          <a:prstGeom prst="rect">
            <a:avLst/>
          </a:prstGeom>
        </p:spPr>
      </p:pic>
      <p:pic>
        <p:nvPicPr>
          <p:cNvPr id="16" name="图片 15" descr="图片包含 物体&#10;&#10;已生成极高可信度的说明"/>
          <p:cNvPicPr>
            <a:picLocks noChangeAspect="1"/>
          </p:cNvPicPr>
          <p:nvPr userDrawn="1"/>
        </p:nvPicPr>
        <p:blipFill>
          <a:blip r:embed="rId4"/>
          <a:stretch>
            <a:fillRect/>
          </a:stretch>
        </p:blipFill>
        <p:spPr>
          <a:xfrm flipH="1">
            <a:off x="9941289" y="301900"/>
            <a:ext cx="691947" cy="1519301"/>
          </a:xfrm>
          <a:prstGeom prst="rect">
            <a:avLst/>
          </a:prstGeom>
        </p:spPr>
      </p:pic>
      <p:pic>
        <p:nvPicPr>
          <p:cNvPr id="17" name="图片 16" descr="图片包含 物体&#10;&#10;已生成极高可信度的说明"/>
          <p:cNvPicPr>
            <a:picLocks noChangeAspect="1"/>
          </p:cNvPicPr>
          <p:nvPr userDrawn="1"/>
        </p:nvPicPr>
        <p:blipFill>
          <a:blip r:embed="rId6"/>
          <a:stretch>
            <a:fillRect/>
          </a:stretch>
        </p:blipFill>
        <p:spPr>
          <a:xfrm flipH="1">
            <a:off x="10633236" y="-18536"/>
            <a:ext cx="1550698" cy="16176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anim calcmode="lin" valueType="num">
                                      <p:cBhvr>
                                        <p:cTn id="8" dur="3000" fill="hold"/>
                                        <p:tgtEl>
                                          <p:spTgt spid="9"/>
                                        </p:tgtEl>
                                        <p:attrNameLst>
                                          <p:attrName>ppt_x</p:attrName>
                                        </p:attrNameLst>
                                      </p:cBhvr>
                                      <p:tavLst>
                                        <p:tav tm="0">
                                          <p:val>
                                            <p:strVal val="#ppt_x"/>
                                          </p:val>
                                        </p:tav>
                                        <p:tav tm="100000">
                                          <p:val>
                                            <p:strVal val="#ppt_x"/>
                                          </p:val>
                                        </p:tav>
                                      </p:tavLst>
                                    </p:anim>
                                    <p:anim calcmode="lin" valueType="num">
                                      <p:cBhvr>
                                        <p:cTn id="9" dur="3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anim calcmode="lin" valueType="num">
                                      <p:cBhvr>
                                        <p:cTn id="13" dur="3000" fill="hold"/>
                                        <p:tgtEl>
                                          <p:spTgt spid="8"/>
                                        </p:tgtEl>
                                        <p:attrNameLst>
                                          <p:attrName>ppt_x</p:attrName>
                                        </p:attrNameLst>
                                      </p:cBhvr>
                                      <p:tavLst>
                                        <p:tav tm="0">
                                          <p:val>
                                            <p:strVal val="#ppt_x"/>
                                          </p:val>
                                        </p:tav>
                                        <p:tav tm="100000">
                                          <p:val>
                                            <p:strVal val="#ppt_x"/>
                                          </p:val>
                                        </p:tav>
                                      </p:tavLst>
                                    </p:anim>
                                    <p:anim calcmode="lin" valueType="num">
                                      <p:cBhvr>
                                        <p:cTn id="14" dur="3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3000"/>
                                        <p:tgtEl>
                                          <p:spTgt spid="7"/>
                                        </p:tgtEl>
                                      </p:cBhvr>
                                    </p:animEffect>
                                    <p:anim calcmode="lin" valueType="num">
                                      <p:cBhvr>
                                        <p:cTn id="18" dur="3000" fill="hold"/>
                                        <p:tgtEl>
                                          <p:spTgt spid="7"/>
                                        </p:tgtEl>
                                        <p:attrNameLst>
                                          <p:attrName>ppt_x</p:attrName>
                                        </p:attrNameLst>
                                      </p:cBhvr>
                                      <p:tavLst>
                                        <p:tav tm="0">
                                          <p:val>
                                            <p:strVal val="#ppt_x"/>
                                          </p:val>
                                        </p:tav>
                                        <p:tav tm="100000">
                                          <p:val>
                                            <p:strVal val="#ppt_x"/>
                                          </p:val>
                                        </p:tav>
                                      </p:tavLst>
                                    </p:anim>
                                    <p:anim calcmode="lin" valueType="num">
                                      <p:cBhvr>
                                        <p:cTn id="19" dur="3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0"/>
                                        <p:tgtEl>
                                          <p:spTgt spid="16"/>
                                        </p:tgtEl>
                                      </p:cBhvr>
                                    </p:animEffect>
                                    <p:anim calcmode="lin" valueType="num">
                                      <p:cBhvr>
                                        <p:cTn id="23" dur="3000" fill="hold"/>
                                        <p:tgtEl>
                                          <p:spTgt spid="16"/>
                                        </p:tgtEl>
                                        <p:attrNameLst>
                                          <p:attrName>ppt_x</p:attrName>
                                        </p:attrNameLst>
                                      </p:cBhvr>
                                      <p:tavLst>
                                        <p:tav tm="0">
                                          <p:val>
                                            <p:strVal val="#ppt_x"/>
                                          </p:val>
                                        </p:tav>
                                        <p:tav tm="100000">
                                          <p:val>
                                            <p:strVal val="#ppt_x"/>
                                          </p:val>
                                        </p:tav>
                                      </p:tavLst>
                                    </p:anim>
                                    <p:anim calcmode="lin" valueType="num">
                                      <p:cBhvr>
                                        <p:cTn id="24" dur="3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3000"/>
                                        <p:tgtEl>
                                          <p:spTgt spid="17"/>
                                        </p:tgtEl>
                                      </p:cBhvr>
                                    </p:animEffect>
                                    <p:anim calcmode="lin" valueType="num">
                                      <p:cBhvr>
                                        <p:cTn id="28" dur="3000" fill="hold"/>
                                        <p:tgtEl>
                                          <p:spTgt spid="17"/>
                                        </p:tgtEl>
                                        <p:attrNameLst>
                                          <p:attrName>ppt_x</p:attrName>
                                        </p:attrNameLst>
                                      </p:cBhvr>
                                      <p:tavLst>
                                        <p:tav tm="0">
                                          <p:val>
                                            <p:strVal val="#ppt_x"/>
                                          </p:val>
                                        </p:tav>
                                        <p:tav tm="100000">
                                          <p:val>
                                            <p:strVal val="#ppt_x"/>
                                          </p:val>
                                        </p:tav>
                                      </p:tavLst>
                                    </p:anim>
                                    <p:anim calcmode="lin" valueType="num">
                                      <p:cBhvr>
                                        <p:cTn id="29" dur="3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6">
            <a:extLst>
              <a:ext uri="{BEBA8EAE-BF5A-486C-A8C5-ECC9F3942E4B}">
                <a14:imgProps xmlns:a14="http://schemas.microsoft.com/office/drawing/2010/main">
                  <a14:imgLayer r:embed="rId17">
                    <a14:imgEffect>
                      <a14:artisticMosiaicBubbles/>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gradFill>
            <a:gsLst>
              <a:gs pos="66000">
                <a:srgbClr val="002060">
                  <a:alpha val="50000"/>
                </a:srgbClr>
              </a:gs>
              <a:gs pos="0">
                <a:srgbClr val="002060">
                  <a:alpha val="0"/>
                </a:srgbClr>
              </a:gs>
              <a:gs pos="100000">
                <a:srgbClr val="00206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323850" y="304800"/>
            <a:ext cx="11563350" cy="6210300"/>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flipH="1">
            <a:off x="1373648" y="3989664"/>
            <a:ext cx="10058400" cy="2944536"/>
          </a:xfrm>
          <a:prstGeom prst="rect">
            <a:avLst/>
          </a:prstGeom>
        </p:spPr>
      </p:pic>
      <p:pic>
        <p:nvPicPr>
          <p:cNvPr id="12" name="PA_库_图片 2"/>
          <p:cNvPicPr>
            <a:picLocks noChangeAspect="1"/>
          </p:cNvPicPr>
          <p:nvPr>
            <p:custDataLst>
              <p:tags r:id="rId1"/>
            </p:custDataLst>
          </p:nvPr>
        </p:nvPicPr>
        <p:blipFill>
          <a:blip r:embed="rId5">
            <a:lum bright="70000" contrast="-70000"/>
          </a:blip>
          <a:stretch>
            <a:fillRect/>
          </a:stretch>
        </p:blipFill>
        <p:spPr>
          <a:xfrm>
            <a:off x="2668237" y="185808"/>
            <a:ext cx="7292823" cy="41071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1" decel="100000" fill="hold" nodeType="withEffect">
                                  <p:stCondLst>
                                    <p:cond delay="25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500" fill="hold"/>
                                        <p:tgtEl>
                                          <p:spTgt spid="12"/>
                                        </p:tgtEl>
                                        <p:attrNameLst>
                                          <p:attrName>ppt_x</p:attrName>
                                        </p:attrNameLst>
                                      </p:cBhvr>
                                      <p:tavLst>
                                        <p:tav tm="0">
                                          <p:val>
                                            <p:strVal val="#ppt_x"/>
                                          </p:val>
                                        </p:tav>
                                        <p:tav tm="100000">
                                          <p:val>
                                            <p:strVal val="#ppt_x"/>
                                          </p:val>
                                        </p:tav>
                                      </p:tavLst>
                                    </p:anim>
                                    <p:anim calcmode="lin" valueType="num">
                                      <p:cBhvr additive="base">
                                        <p:cTn id="13" dur="1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stretch>
            <a:fillRect/>
          </a:stretch>
        </p:blipFill>
        <p:spPr>
          <a:xfrm>
            <a:off x="642347" y="727941"/>
            <a:ext cx="5562950" cy="5562950"/>
          </a:xfrm>
          <a:prstGeom prst="rect">
            <a:avLst/>
          </a:prstGeom>
        </p:spPr>
      </p:pic>
      <p:sp>
        <p:nvSpPr>
          <p:cNvPr id="25" name="文本框 50"/>
          <p:cNvSpPr txBox="1"/>
          <p:nvPr/>
        </p:nvSpPr>
        <p:spPr>
          <a:xfrm>
            <a:off x="5828187" y="2825548"/>
            <a:ext cx="3200876" cy="2035595"/>
          </a:xfrm>
          <a:prstGeom prst="rect">
            <a:avLst/>
          </a:prstGeom>
          <a:noFill/>
        </p:spPr>
        <p:txBody>
          <a:bodyPr vert="eaVert" wrap="square" rtlCol="0">
            <a:spAutoFit/>
          </a:bodyPr>
          <a:lstStyle/>
          <a:p>
            <a:pPr>
              <a:lnSpc>
                <a:spcPct val="200000"/>
              </a:lnSpc>
            </a:pPr>
            <a:r>
              <a:rPr lang="zh-CN" altLang="en-US" sz="1400" kern="0" dirty="0">
                <a:solidFill>
                  <a:prstClr val="white"/>
                </a:solidFill>
                <a:latin typeface="文悦古典明朝体 (非商业使用) W5" pitchFamily="50" charset="-122"/>
                <a:ea typeface="文悦古典明朝体 (非商业使用) W5" pitchFamily="50" charset="-122"/>
              </a:rPr>
              <a:t>点击输入本栏的具体文字，简明扼要的说明分项内容，此为概念图解，请根据您的具体内容酌情修改。点击输入本栏的具体文字，简明扼要的说明分项内容</a:t>
            </a:r>
            <a:endParaRPr lang="zh-CN" altLang="en-US" sz="1400" dirty="0">
              <a:solidFill>
                <a:prstClr val="white"/>
              </a:solidFill>
              <a:latin typeface="文悦古典明朝体 (非商业使用) W5" pitchFamily="50" charset="-122"/>
              <a:ea typeface="文悦古典明朝体 (非商业使用) W5" pitchFamily="50" charset="-122"/>
            </a:endParaRPr>
          </a:p>
        </p:txBody>
      </p:sp>
      <p:sp>
        <p:nvSpPr>
          <p:cNvPr id="26" name="文本框 54"/>
          <p:cNvSpPr txBox="1"/>
          <p:nvPr/>
        </p:nvSpPr>
        <p:spPr>
          <a:xfrm>
            <a:off x="9679022" y="1783824"/>
            <a:ext cx="1029174" cy="3046988"/>
          </a:xfrm>
          <a:prstGeom prst="rect">
            <a:avLst/>
          </a:prstGeom>
          <a:noFill/>
        </p:spPr>
        <p:txBody>
          <a:bodyPr wrap="square" rtlCol="0">
            <a:spAutoFit/>
          </a:bodyPr>
          <a:lstStyle/>
          <a:p>
            <a:pPr algn="ctr"/>
            <a:r>
              <a:rPr lang="zh-CN" altLang="en-US" sz="4800" b="1" dirty="0">
                <a:solidFill>
                  <a:prstClr val="white"/>
                </a:solidFill>
                <a:latin typeface="文悦古典明朝体 (非商业使用) W5" pitchFamily="50" charset="-122"/>
                <a:ea typeface="文悦古典明朝体 (非商业使用) W5" pitchFamily="50" charset="-122"/>
              </a:rPr>
              <a:t>中国诗词</a:t>
            </a:r>
          </a:p>
        </p:txBody>
      </p:sp>
      <p:pic>
        <p:nvPicPr>
          <p:cNvPr id="27" name="图片 10"/>
          <p:cNvPicPr>
            <a:picLocks noChangeAspect="1" noChangeArrowheads="1"/>
          </p:cNvPicPr>
          <p:nvPr/>
        </p:nvPicPr>
        <p:blipFill>
          <a:blip r:embed="rId4" cstate="screen"/>
          <a:srcRect/>
          <a:stretch>
            <a:fillRect/>
          </a:stretch>
        </p:blipFill>
        <p:spPr bwMode="auto">
          <a:xfrm>
            <a:off x="5502616" y="4830812"/>
            <a:ext cx="287272" cy="2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000" fill="hold"/>
                                        <p:tgtEl>
                                          <p:spTgt spid="24"/>
                                        </p:tgtEl>
                                        <p:attrNameLst>
                                          <p:attrName>ppt_w</p:attrName>
                                        </p:attrNameLst>
                                      </p:cBhvr>
                                      <p:tavLst>
                                        <p:tav tm="0">
                                          <p:val>
                                            <p:fltVal val="0"/>
                                          </p:val>
                                        </p:tav>
                                        <p:tav tm="100000">
                                          <p:val>
                                            <p:strVal val="#ppt_w"/>
                                          </p:val>
                                        </p:tav>
                                      </p:tavLst>
                                    </p:anim>
                                    <p:anim calcmode="lin" valueType="num">
                                      <p:cBhvr>
                                        <p:cTn id="8" dur="2000" fill="hold"/>
                                        <p:tgtEl>
                                          <p:spTgt spid="24"/>
                                        </p:tgtEl>
                                        <p:attrNameLst>
                                          <p:attrName>ppt_h</p:attrName>
                                        </p:attrNameLst>
                                      </p:cBhvr>
                                      <p:tavLst>
                                        <p:tav tm="0">
                                          <p:val>
                                            <p:fltVal val="0"/>
                                          </p:val>
                                        </p:tav>
                                        <p:tav tm="100000">
                                          <p:val>
                                            <p:strVal val="#ppt_h"/>
                                          </p:val>
                                        </p:tav>
                                      </p:tavLst>
                                    </p:anim>
                                    <p:animEffect transition="in" filter="fade">
                                      <p:cBhvr>
                                        <p:cTn id="9" dur="2000"/>
                                        <p:tgtEl>
                                          <p:spTgt spid="24"/>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2500"/>
                            </p:stCondLst>
                            <p:childTnLst>
                              <p:par>
                                <p:cTn id="15" presetID="22" presetClass="entr" presetSubtype="2"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3000"/>
                                        <p:tgtEl>
                                          <p:spTgt spid="25"/>
                                        </p:tgtEl>
                                      </p:cBhvr>
                                    </p:animEffect>
                                  </p:childTnLst>
                                </p:cTn>
                              </p:par>
                              <p:par>
                                <p:cTn id="18" presetID="4" presetClass="entr" presetSubtype="32"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ox(out)">
                                      <p:cBhvr>
                                        <p:cTn id="2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任意多边形 26"/>
          <p:cNvSpPr/>
          <p:nvPr/>
        </p:nvSpPr>
        <p:spPr>
          <a:xfrm rot="5400000" flipH="1">
            <a:off x="2858585" y="2496142"/>
            <a:ext cx="6858000" cy="1865716"/>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317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cs typeface="+mn-cs"/>
            </a:endParaRPr>
          </a:p>
        </p:txBody>
      </p:sp>
      <p:sp>
        <p:nvSpPr>
          <p:cNvPr id="49" name="矩形 48"/>
          <p:cNvSpPr/>
          <p:nvPr/>
        </p:nvSpPr>
        <p:spPr>
          <a:xfrm>
            <a:off x="4855834" y="955970"/>
            <a:ext cx="1281436" cy="1281436"/>
          </a:xfrm>
          <a:prstGeom prst="rect">
            <a:avLst/>
          </a:prstGeom>
          <a:blipFill dpi="0" rotWithShape="1">
            <a:blip r:embed="rId3" cstate="screen"/>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等线" panose="02010600030101010101" charset="-122"/>
              <a:cs typeface="+mn-cs"/>
            </a:endParaRPr>
          </a:p>
        </p:txBody>
      </p:sp>
      <p:sp>
        <p:nvSpPr>
          <p:cNvPr id="50" name="矩形 49"/>
          <p:cNvSpPr/>
          <p:nvPr/>
        </p:nvSpPr>
        <p:spPr>
          <a:xfrm>
            <a:off x="5786684" y="2794829"/>
            <a:ext cx="1281436" cy="1281436"/>
          </a:xfrm>
          <a:prstGeom prst="rect">
            <a:avLst/>
          </a:prstGeom>
          <a:blipFill dpi="0" rotWithShape="1">
            <a:blip r:embed="rId3" cstate="screen"/>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cs typeface="+mn-cs"/>
            </a:endParaRPr>
          </a:p>
        </p:txBody>
      </p:sp>
      <p:sp>
        <p:nvSpPr>
          <p:cNvPr id="51" name="矩形 50"/>
          <p:cNvSpPr/>
          <p:nvPr/>
        </p:nvSpPr>
        <p:spPr>
          <a:xfrm>
            <a:off x="6525073" y="4598678"/>
            <a:ext cx="1281436" cy="1281436"/>
          </a:xfrm>
          <a:prstGeom prst="rect">
            <a:avLst/>
          </a:prstGeom>
          <a:blipFill dpi="0" rotWithShape="1">
            <a:blip r:embed="rId3" cstate="screen"/>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cs typeface="+mn-cs"/>
            </a:endParaRPr>
          </a:p>
        </p:txBody>
      </p:sp>
      <p:sp>
        <p:nvSpPr>
          <p:cNvPr id="52" name="文本框 8"/>
          <p:cNvSpPr txBox="1"/>
          <p:nvPr/>
        </p:nvSpPr>
        <p:spPr>
          <a:xfrm>
            <a:off x="1503487" y="1300990"/>
            <a:ext cx="2796883" cy="338633"/>
          </a:xfrm>
          <a:prstGeom prst="rect">
            <a:avLst/>
          </a:prstGeom>
          <a:noFill/>
        </p:spPr>
        <p:txBody>
          <a:bodyPr wrap="square" rtlCol="0">
            <a:spAutoFit/>
          </a:bodyPr>
          <a:lstStyle/>
          <a:p>
            <a:pPr algn="r"/>
            <a:r>
              <a:rPr lang="zh-CN" altLang="en-US" sz="1600" b="1" dirty="0">
                <a:solidFill>
                  <a:prstClr val="white"/>
                </a:solidFill>
                <a:latin typeface="文悦古典明朝体 (非商业使用) W5" pitchFamily="50" charset="-122"/>
                <a:ea typeface="文悦古典明朝体 (非商业使用) W5" pitchFamily="50" charset="-122"/>
                <a:cs typeface="Lato Regular"/>
              </a:rPr>
              <a:t>中国诗词</a:t>
            </a:r>
          </a:p>
        </p:txBody>
      </p:sp>
      <p:sp>
        <p:nvSpPr>
          <p:cNvPr id="53" name="矩形 52"/>
          <p:cNvSpPr/>
          <p:nvPr/>
        </p:nvSpPr>
        <p:spPr>
          <a:xfrm>
            <a:off x="1256902" y="1605587"/>
            <a:ext cx="3043468" cy="744627"/>
          </a:xfrm>
          <a:prstGeom prst="rect">
            <a:avLst/>
          </a:prstGeom>
        </p:spPr>
        <p:txBody>
          <a:bodyPr wrap="square">
            <a:spAutoFit/>
          </a:bodyPr>
          <a:lstStyle/>
          <a:p>
            <a:pPr algn="r">
              <a:lnSpc>
                <a:spcPct val="120000"/>
              </a:lnSpc>
            </a:pPr>
            <a:r>
              <a:rPr lang="zh-CN" altLang="en-US" sz="1200" dirty="0">
                <a:solidFill>
                  <a:prstClr val="white"/>
                </a:solidFill>
                <a:latin typeface="柳公权柳体" panose="02000000000000000000" pitchFamily="2" charset="-122"/>
                <a:ea typeface="柳公权柳体" panose="02000000000000000000" pitchFamily="2" charset="-122"/>
              </a:rPr>
              <a:t>这里输入简单的文字概述里输入简单文字概述输入简单的文字概述里输入输入里这里输入简单的文字概述</a:t>
            </a:r>
          </a:p>
        </p:txBody>
      </p:sp>
      <p:sp>
        <p:nvSpPr>
          <p:cNvPr id="54" name="文本框 8"/>
          <p:cNvSpPr txBox="1"/>
          <p:nvPr/>
        </p:nvSpPr>
        <p:spPr>
          <a:xfrm>
            <a:off x="2196410" y="3143362"/>
            <a:ext cx="2796883" cy="338633"/>
          </a:xfrm>
          <a:prstGeom prst="rect">
            <a:avLst/>
          </a:prstGeom>
          <a:noFill/>
        </p:spPr>
        <p:txBody>
          <a:bodyPr wrap="square" rtlCol="0">
            <a:spAutoFit/>
          </a:bodyPr>
          <a:lstStyle/>
          <a:p>
            <a:pPr algn="r"/>
            <a:r>
              <a:rPr lang="zh-CN" altLang="en-US" sz="1600" b="1" dirty="0">
                <a:solidFill>
                  <a:prstClr val="white"/>
                </a:solidFill>
                <a:latin typeface="文悦古典明朝体 (非商业使用) W5" pitchFamily="50" charset="-122"/>
                <a:ea typeface="文悦古典明朝体 (非商业使用) W5" pitchFamily="50" charset="-122"/>
                <a:cs typeface="Lato Regular"/>
              </a:rPr>
              <a:t>中国诗词</a:t>
            </a:r>
          </a:p>
        </p:txBody>
      </p:sp>
      <p:sp>
        <p:nvSpPr>
          <p:cNvPr id="55" name="矩形 54"/>
          <p:cNvSpPr/>
          <p:nvPr/>
        </p:nvSpPr>
        <p:spPr>
          <a:xfrm>
            <a:off x="1949825" y="3447959"/>
            <a:ext cx="3043468" cy="744627"/>
          </a:xfrm>
          <a:prstGeom prst="rect">
            <a:avLst/>
          </a:prstGeom>
        </p:spPr>
        <p:txBody>
          <a:bodyPr wrap="square">
            <a:spAutoFit/>
          </a:bodyPr>
          <a:lstStyle/>
          <a:p>
            <a:pPr algn="r">
              <a:lnSpc>
                <a:spcPct val="120000"/>
              </a:lnSpc>
            </a:pPr>
            <a:r>
              <a:rPr lang="zh-CN" altLang="en-US" sz="1200" dirty="0">
                <a:solidFill>
                  <a:prstClr val="white"/>
                </a:solidFill>
                <a:latin typeface="柳公权柳体" panose="02000000000000000000" pitchFamily="2" charset="-122"/>
                <a:ea typeface="柳公权柳体" panose="02000000000000000000" pitchFamily="2" charset="-122"/>
              </a:rPr>
              <a:t>这里输入简单的文字概述里输入简单文字概述输入简单的文字概述里输入输入里这里输入简单的文字概述</a:t>
            </a:r>
          </a:p>
        </p:txBody>
      </p:sp>
      <p:sp>
        <p:nvSpPr>
          <p:cNvPr id="56" name="文本框 8"/>
          <p:cNvSpPr txBox="1"/>
          <p:nvPr/>
        </p:nvSpPr>
        <p:spPr>
          <a:xfrm>
            <a:off x="2895178" y="4843005"/>
            <a:ext cx="2796883" cy="338633"/>
          </a:xfrm>
          <a:prstGeom prst="rect">
            <a:avLst/>
          </a:prstGeom>
          <a:noFill/>
        </p:spPr>
        <p:txBody>
          <a:bodyPr wrap="square" rtlCol="0">
            <a:spAutoFit/>
          </a:bodyPr>
          <a:lstStyle/>
          <a:p>
            <a:pPr algn="r"/>
            <a:r>
              <a:rPr lang="zh-CN" altLang="en-US" sz="1600" b="1" dirty="0">
                <a:solidFill>
                  <a:prstClr val="white"/>
                </a:solidFill>
                <a:latin typeface="文悦古典明朝体 (非商业使用) W5" pitchFamily="50" charset="-122"/>
                <a:ea typeface="文悦古典明朝体 (非商业使用) W5" pitchFamily="50" charset="-122"/>
                <a:cs typeface="Lato Regular"/>
              </a:rPr>
              <a:t>中国诗词</a:t>
            </a:r>
          </a:p>
        </p:txBody>
      </p:sp>
      <p:sp>
        <p:nvSpPr>
          <p:cNvPr id="57" name="矩形 56"/>
          <p:cNvSpPr/>
          <p:nvPr/>
        </p:nvSpPr>
        <p:spPr>
          <a:xfrm>
            <a:off x="2648593" y="5147602"/>
            <a:ext cx="3043468" cy="744627"/>
          </a:xfrm>
          <a:prstGeom prst="rect">
            <a:avLst/>
          </a:prstGeom>
        </p:spPr>
        <p:txBody>
          <a:bodyPr wrap="square">
            <a:spAutoFit/>
          </a:bodyPr>
          <a:lstStyle/>
          <a:p>
            <a:pPr algn="r">
              <a:lnSpc>
                <a:spcPct val="120000"/>
              </a:lnSpc>
            </a:pPr>
            <a:r>
              <a:rPr lang="zh-CN" altLang="en-US" sz="1200" dirty="0">
                <a:solidFill>
                  <a:prstClr val="white"/>
                </a:solidFill>
                <a:latin typeface="柳公权柳体" panose="02000000000000000000" pitchFamily="2" charset="-122"/>
                <a:ea typeface="柳公权柳体" panose="02000000000000000000" pitchFamily="2" charset="-122"/>
              </a:rPr>
              <a:t>这里输入简单的文字概述里输入简单文字概述输入简单的文字概述里输入输入里这里输入简单的文字概述</a:t>
            </a:r>
          </a:p>
        </p:txBody>
      </p:sp>
      <p:pic>
        <p:nvPicPr>
          <p:cNvPr id="58" name="图片 57"/>
          <p:cNvPicPr>
            <a:picLocks noChangeAspect="1"/>
          </p:cNvPicPr>
          <p:nvPr/>
        </p:nvPicPr>
        <p:blipFill>
          <a:blip r:embed="rId4" cstate="screen"/>
          <a:stretch>
            <a:fillRect/>
          </a:stretch>
        </p:blipFill>
        <p:spPr>
          <a:xfrm flipH="1">
            <a:off x="6464210" y="519929"/>
            <a:ext cx="5660984" cy="5660984"/>
          </a:xfrm>
          <a:prstGeom prst="rect">
            <a:avLst/>
          </a:prstGeom>
        </p:spPr>
      </p:pic>
      <p:pic>
        <p:nvPicPr>
          <p:cNvPr id="59" name="图片 10"/>
          <p:cNvPicPr>
            <a:picLocks noChangeAspect="1" noChangeArrowheads="1"/>
          </p:cNvPicPr>
          <p:nvPr/>
        </p:nvPicPr>
        <p:blipFill>
          <a:blip r:embed="rId5" cstate="screen"/>
          <a:srcRect/>
          <a:stretch>
            <a:fillRect/>
          </a:stretch>
        </p:blipFill>
        <p:spPr bwMode="auto">
          <a:xfrm>
            <a:off x="1499737" y="5095760"/>
            <a:ext cx="287272" cy="2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3000" fill="hold"/>
                                            <p:tgtEl>
                                              <p:spTgt spid="58"/>
                                            </p:tgtEl>
                                            <p:attrNameLst>
                                              <p:attrName>ppt_w</p:attrName>
                                            </p:attrNameLst>
                                          </p:cBhvr>
                                          <p:tavLst>
                                            <p:tav tm="0">
                                              <p:val>
                                                <p:strVal val="(6*min(max(#ppt_w*#ppt_h,.3),1)-7.4)/-.7*#ppt_w"/>
                                              </p:val>
                                            </p:tav>
                                            <p:tav tm="100000">
                                              <p:val>
                                                <p:strVal val="#ppt_w"/>
                                              </p:val>
                                            </p:tav>
                                          </p:tavLst>
                                        </p:anim>
                                        <p:anim calcmode="lin" valueType="num">
                                          <p:cBhvr>
                                            <p:cTn id="8" dur="3000" fill="hold"/>
                                            <p:tgtEl>
                                              <p:spTgt spid="58"/>
                                            </p:tgtEl>
                                            <p:attrNameLst>
                                              <p:attrName>ppt_h</p:attrName>
                                            </p:attrNameLst>
                                          </p:cBhvr>
                                          <p:tavLst>
                                            <p:tav tm="0">
                                              <p:val>
                                                <p:strVal val="(6*min(max(#ppt_w*#ppt_h,.3),1)-7.4)/-.7*#ppt_h"/>
                                              </p:val>
                                            </p:tav>
                                            <p:tav tm="100000">
                                              <p:val>
                                                <p:strVal val="#ppt_h"/>
                                              </p:val>
                                            </p:tav>
                                          </p:tavLst>
                                        </p:anim>
                                        <p:anim calcmode="lin" valueType="num">
                                          <p:cBhvr>
                                            <p:cTn id="9" dur="3000" fill="hold"/>
                                            <p:tgtEl>
                                              <p:spTgt spid="58"/>
                                            </p:tgtEl>
                                            <p:attrNameLst>
                                              <p:attrName>ppt_x</p:attrName>
                                            </p:attrNameLst>
                                          </p:cBhvr>
                                          <p:tavLst>
                                            <p:tav tm="0">
                                              <p:val>
                                                <p:fltVal val="0.5"/>
                                              </p:val>
                                            </p:tav>
                                            <p:tav tm="100000">
                                              <p:val>
                                                <p:strVal val="#ppt_x"/>
                                              </p:val>
                                            </p:tav>
                                          </p:tavLst>
                                        </p:anim>
                                        <p:anim calcmode="lin" valueType="num">
                                          <p:cBhvr>
                                            <p:cTn id="10" dur="30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3000"/>
                                </p:stCondLst>
                                <p:childTnLst>
                                  <p:par>
                                    <p:cTn id="12" presetID="22" presetClass="entr" presetSubtype="4"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1000"/>
                                            <p:tgtEl>
                                              <p:spTgt spid="48"/>
                                            </p:tgtEl>
                                          </p:cBhvr>
                                        </p:animEffect>
                                      </p:childTnLst>
                                    </p:cTn>
                                  </p:par>
                                </p:childTnLst>
                              </p:cTn>
                            </p:par>
                            <p:par>
                              <p:cTn id="15" fill="hold">
                                <p:stCondLst>
                                  <p:cond delay="4000"/>
                                </p:stCondLst>
                                <p:childTnLst>
                                  <p:par>
                                    <p:cTn id="16" presetID="2" presetClass="entr" presetSubtype="4" fill="hold" grpId="0" nodeType="afterEffect" p14:presetBounceEnd="67000">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14:bounceEnd="67000">
                                          <p:cBhvr additive="base">
                                            <p:cTn id="18" dur="2000" fill="hold"/>
                                            <p:tgtEl>
                                              <p:spTgt spid="49"/>
                                            </p:tgtEl>
                                            <p:attrNameLst>
                                              <p:attrName>ppt_x</p:attrName>
                                            </p:attrNameLst>
                                          </p:cBhvr>
                                          <p:tavLst>
                                            <p:tav tm="0">
                                              <p:val>
                                                <p:strVal val="#ppt_x"/>
                                              </p:val>
                                            </p:tav>
                                            <p:tav tm="100000">
                                              <p:val>
                                                <p:strVal val="#ppt_x"/>
                                              </p:val>
                                            </p:tav>
                                          </p:tavLst>
                                        </p:anim>
                                        <p:anim calcmode="lin" valueType="num" p14:bounceEnd="67000">
                                          <p:cBhvr additive="base">
                                            <p:cTn id="19" dur="2000" fill="hold"/>
                                            <p:tgtEl>
                                              <p:spTgt spid="4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67000">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14:bounceEnd="67000">
                                          <p:cBhvr additive="base">
                                            <p:cTn id="22" dur="2000" fill="hold"/>
                                            <p:tgtEl>
                                              <p:spTgt spid="50"/>
                                            </p:tgtEl>
                                            <p:attrNameLst>
                                              <p:attrName>ppt_x</p:attrName>
                                            </p:attrNameLst>
                                          </p:cBhvr>
                                          <p:tavLst>
                                            <p:tav tm="0">
                                              <p:val>
                                                <p:strVal val="#ppt_x"/>
                                              </p:val>
                                            </p:tav>
                                            <p:tav tm="100000">
                                              <p:val>
                                                <p:strVal val="#ppt_x"/>
                                              </p:val>
                                            </p:tav>
                                          </p:tavLst>
                                        </p:anim>
                                        <p:anim calcmode="lin" valueType="num" p14:bounceEnd="67000">
                                          <p:cBhvr additive="base">
                                            <p:cTn id="23" dur="2000" fill="hold"/>
                                            <p:tgtEl>
                                              <p:spTgt spid="5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67000">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14:bounceEnd="67000">
                                          <p:cBhvr additive="base">
                                            <p:cTn id="26" dur="2000" fill="hold"/>
                                            <p:tgtEl>
                                              <p:spTgt spid="51"/>
                                            </p:tgtEl>
                                            <p:attrNameLst>
                                              <p:attrName>ppt_x</p:attrName>
                                            </p:attrNameLst>
                                          </p:cBhvr>
                                          <p:tavLst>
                                            <p:tav tm="0">
                                              <p:val>
                                                <p:strVal val="#ppt_x"/>
                                              </p:val>
                                            </p:tav>
                                            <p:tav tm="100000">
                                              <p:val>
                                                <p:strVal val="#ppt_x"/>
                                              </p:val>
                                            </p:tav>
                                          </p:tavLst>
                                        </p:anim>
                                        <p:anim calcmode="lin" valueType="num" p14:bounceEnd="67000">
                                          <p:cBhvr additive="base">
                                            <p:cTn id="27" dur="20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childTnLst>
                              </p:cTn>
                            </p:par>
                            <p:par>
                              <p:cTn id="32" fill="hold">
                                <p:stCondLst>
                                  <p:cond delay="6500"/>
                                </p:stCondLst>
                                <p:childTnLst>
                                  <p:par>
                                    <p:cTn id="33" presetID="22" presetClass="entr" presetSubtype="8"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1000"/>
                                            <p:tgtEl>
                                              <p:spTgt spid="53"/>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childTnLst>
                              </p:cTn>
                            </p:par>
                            <p:par>
                              <p:cTn id="40" fill="hold">
                                <p:stCondLst>
                                  <p:cond delay="8000"/>
                                </p:stCondLst>
                                <p:childTnLst>
                                  <p:par>
                                    <p:cTn id="41" presetID="22" presetClass="entr" presetSubtype="8"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1000"/>
                                            <p:tgtEl>
                                              <p:spTgt spid="55"/>
                                            </p:tgtEl>
                                          </p:cBhvr>
                                        </p:animEffect>
                                      </p:childTnLst>
                                    </p:cTn>
                                  </p:par>
                                </p:childTnLst>
                              </p:cTn>
                            </p:par>
                            <p:par>
                              <p:cTn id="44" fill="hold">
                                <p:stCondLst>
                                  <p:cond delay="9000"/>
                                </p:stCondLst>
                                <p:childTnLst>
                                  <p:par>
                                    <p:cTn id="45" presetID="22" presetClass="entr" presetSubtype="8"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wipe(left)">
                                          <p:cBhvr>
                                            <p:cTn id="51" dur="1000"/>
                                            <p:tgtEl>
                                              <p:spTgt spid="57"/>
                                            </p:tgtEl>
                                          </p:cBhvr>
                                        </p:animEffect>
                                      </p:childTnLst>
                                    </p:cTn>
                                  </p:par>
                                  <p:par>
                                    <p:cTn id="52" presetID="4" presetClass="entr" presetSubtype="32" fill="hold"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box(out)">
                                          <p:cBhvr>
                                            <p:cTn id="54"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p:bldP spid="53" grpId="0"/>
          <p:bldP spid="54" grpId="0"/>
          <p:bldP spid="55" grpId="0"/>
          <p:bldP spid="56" grpId="0"/>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3000" fill="hold"/>
                                            <p:tgtEl>
                                              <p:spTgt spid="58"/>
                                            </p:tgtEl>
                                            <p:attrNameLst>
                                              <p:attrName>ppt_w</p:attrName>
                                            </p:attrNameLst>
                                          </p:cBhvr>
                                          <p:tavLst>
                                            <p:tav tm="0">
                                              <p:val>
                                                <p:strVal val="(6*min(max(#ppt_w*#ppt_h,.3),1)-7.4)/-.7*#ppt_w"/>
                                              </p:val>
                                            </p:tav>
                                            <p:tav tm="100000">
                                              <p:val>
                                                <p:strVal val="#ppt_w"/>
                                              </p:val>
                                            </p:tav>
                                          </p:tavLst>
                                        </p:anim>
                                        <p:anim calcmode="lin" valueType="num">
                                          <p:cBhvr>
                                            <p:cTn id="8" dur="3000" fill="hold"/>
                                            <p:tgtEl>
                                              <p:spTgt spid="58"/>
                                            </p:tgtEl>
                                            <p:attrNameLst>
                                              <p:attrName>ppt_h</p:attrName>
                                            </p:attrNameLst>
                                          </p:cBhvr>
                                          <p:tavLst>
                                            <p:tav tm="0">
                                              <p:val>
                                                <p:strVal val="(6*min(max(#ppt_w*#ppt_h,.3),1)-7.4)/-.7*#ppt_h"/>
                                              </p:val>
                                            </p:tav>
                                            <p:tav tm="100000">
                                              <p:val>
                                                <p:strVal val="#ppt_h"/>
                                              </p:val>
                                            </p:tav>
                                          </p:tavLst>
                                        </p:anim>
                                        <p:anim calcmode="lin" valueType="num">
                                          <p:cBhvr>
                                            <p:cTn id="9" dur="3000" fill="hold"/>
                                            <p:tgtEl>
                                              <p:spTgt spid="58"/>
                                            </p:tgtEl>
                                            <p:attrNameLst>
                                              <p:attrName>ppt_x</p:attrName>
                                            </p:attrNameLst>
                                          </p:cBhvr>
                                          <p:tavLst>
                                            <p:tav tm="0">
                                              <p:val>
                                                <p:fltVal val="0.5"/>
                                              </p:val>
                                            </p:tav>
                                            <p:tav tm="100000">
                                              <p:val>
                                                <p:strVal val="#ppt_x"/>
                                              </p:val>
                                            </p:tav>
                                          </p:tavLst>
                                        </p:anim>
                                        <p:anim calcmode="lin" valueType="num">
                                          <p:cBhvr>
                                            <p:cTn id="10" dur="30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3000"/>
                                </p:stCondLst>
                                <p:childTnLst>
                                  <p:par>
                                    <p:cTn id="12" presetID="22" presetClass="entr" presetSubtype="4"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1000"/>
                                            <p:tgtEl>
                                              <p:spTgt spid="48"/>
                                            </p:tgtEl>
                                          </p:cBhvr>
                                        </p:animEffect>
                                      </p:childTnLst>
                                    </p:cTn>
                                  </p:par>
                                </p:childTnLst>
                              </p:cTn>
                            </p:par>
                            <p:par>
                              <p:cTn id="15" fill="hold">
                                <p:stCondLst>
                                  <p:cond delay="4000"/>
                                </p:stCondLst>
                                <p:childTnLst>
                                  <p:par>
                                    <p:cTn id="16" presetID="2" presetClass="entr" presetSubtype="4"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2000" fill="hold"/>
                                            <p:tgtEl>
                                              <p:spTgt spid="49"/>
                                            </p:tgtEl>
                                            <p:attrNameLst>
                                              <p:attrName>ppt_x</p:attrName>
                                            </p:attrNameLst>
                                          </p:cBhvr>
                                          <p:tavLst>
                                            <p:tav tm="0">
                                              <p:val>
                                                <p:strVal val="#ppt_x"/>
                                              </p:val>
                                            </p:tav>
                                            <p:tav tm="100000">
                                              <p:val>
                                                <p:strVal val="#ppt_x"/>
                                              </p:val>
                                            </p:tav>
                                          </p:tavLst>
                                        </p:anim>
                                        <p:anim calcmode="lin" valueType="num">
                                          <p:cBhvr additive="base">
                                            <p:cTn id="19" dur="2000" fill="hold"/>
                                            <p:tgtEl>
                                              <p:spTgt spid="4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2000" fill="hold"/>
                                            <p:tgtEl>
                                              <p:spTgt spid="50"/>
                                            </p:tgtEl>
                                            <p:attrNameLst>
                                              <p:attrName>ppt_x</p:attrName>
                                            </p:attrNameLst>
                                          </p:cBhvr>
                                          <p:tavLst>
                                            <p:tav tm="0">
                                              <p:val>
                                                <p:strVal val="#ppt_x"/>
                                              </p:val>
                                            </p:tav>
                                            <p:tav tm="100000">
                                              <p:val>
                                                <p:strVal val="#ppt_x"/>
                                              </p:val>
                                            </p:tav>
                                          </p:tavLst>
                                        </p:anim>
                                        <p:anim calcmode="lin" valueType="num">
                                          <p:cBhvr additive="base">
                                            <p:cTn id="23" dur="2000" fill="hold"/>
                                            <p:tgtEl>
                                              <p:spTgt spid="5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2000" fill="hold"/>
                                            <p:tgtEl>
                                              <p:spTgt spid="51"/>
                                            </p:tgtEl>
                                            <p:attrNameLst>
                                              <p:attrName>ppt_x</p:attrName>
                                            </p:attrNameLst>
                                          </p:cBhvr>
                                          <p:tavLst>
                                            <p:tav tm="0">
                                              <p:val>
                                                <p:strVal val="#ppt_x"/>
                                              </p:val>
                                            </p:tav>
                                            <p:tav tm="100000">
                                              <p:val>
                                                <p:strVal val="#ppt_x"/>
                                              </p:val>
                                            </p:tav>
                                          </p:tavLst>
                                        </p:anim>
                                        <p:anim calcmode="lin" valueType="num">
                                          <p:cBhvr additive="base">
                                            <p:cTn id="27" dur="20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childTnLst>
                              </p:cTn>
                            </p:par>
                            <p:par>
                              <p:cTn id="32" fill="hold">
                                <p:stCondLst>
                                  <p:cond delay="6500"/>
                                </p:stCondLst>
                                <p:childTnLst>
                                  <p:par>
                                    <p:cTn id="33" presetID="22" presetClass="entr" presetSubtype="8"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1000"/>
                                            <p:tgtEl>
                                              <p:spTgt spid="53"/>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childTnLst>
                              </p:cTn>
                            </p:par>
                            <p:par>
                              <p:cTn id="40" fill="hold">
                                <p:stCondLst>
                                  <p:cond delay="8000"/>
                                </p:stCondLst>
                                <p:childTnLst>
                                  <p:par>
                                    <p:cTn id="41" presetID="22" presetClass="entr" presetSubtype="8"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1000"/>
                                            <p:tgtEl>
                                              <p:spTgt spid="55"/>
                                            </p:tgtEl>
                                          </p:cBhvr>
                                        </p:animEffect>
                                      </p:childTnLst>
                                    </p:cTn>
                                  </p:par>
                                </p:childTnLst>
                              </p:cTn>
                            </p:par>
                            <p:par>
                              <p:cTn id="44" fill="hold">
                                <p:stCondLst>
                                  <p:cond delay="9000"/>
                                </p:stCondLst>
                                <p:childTnLst>
                                  <p:par>
                                    <p:cTn id="45" presetID="22" presetClass="entr" presetSubtype="8"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wipe(left)">
                                          <p:cBhvr>
                                            <p:cTn id="51" dur="1000"/>
                                            <p:tgtEl>
                                              <p:spTgt spid="57"/>
                                            </p:tgtEl>
                                          </p:cBhvr>
                                        </p:animEffect>
                                      </p:childTnLst>
                                    </p:cTn>
                                  </p:par>
                                  <p:par>
                                    <p:cTn id="52" presetID="4" presetClass="entr" presetSubtype="32" fill="hold"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box(out)">
                                          <p:cBhvr>
                                            <p:cTn id="54"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p:bldP spid="53" grpId="0"/>
          <p:bldP spid="54" grpId="0"/>
          <p:bldP spid="55" grpId="0"/>
          <p:bldP spid="56" grpId="0"/>
          <p:bldP spid="5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3598" y="5309015"/>
            <a:ext cx="2875189"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点击此处添加标题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994807" y="2103754"/>
            <a:ext cx="7597200" cy="3315969"/>
            <a:chOff x="1994807" y="2103754"/>
            <a:chExt cx="7597200" cy="3315969"/>
          </a:xfrm>
        </p:grpSpPr>
        <p:pic>
          <p:nvPicPr>
            <p:cNvPr id="3" name="图片 2"/>
            <p:cNvPicPr>
              <a:picLocks noChangeAspect="1"/>
            </p:cNvPicPr>
            <p:nvPr/>
          </p:nvPicPr>
          <p:blipFill>
            <a:blip r:embed="rId3">
              <a:duotone>
                <a:schemeClr val="accent1">
                  <a:shade val="45000"/>
                  <a:satMod val="135000"/>
                </a:schemeClr>
                <a:prstClr val="white"/>
              </a:duotone>
            </a:blip>
            <a:stretch>
              <a:fillRect/>
            </a:stretch>
          </p:blipFill>
          <p:spPr>
            <a:xfrm rot="5400000">
              <a:off x="4091865" y="3668681"/>
              <a:ext cx="3315969" cy="186115"/>
            </a:xfrm>
            <a:prstGeom prst="rect">
              <a:avLst/>
            </a:prstGeom>
          </p:spPr>
        </p:pic>
        <p:pic>
          <p:nvPicPr>
            <p:cNvPr id="4" name="图片 3"/>
            <p:cNvPicPr>
              <a:picLocks noChangeAspect="1"/>
            </p:cNvPicPr>
            <p:nvPr/>
          </p:nvPicPr>
          <p:blipFill>
            <a:blip r:embed="rId3">
              <a:duotone>
                <a:schemeClr val="accent1">
                  <a:shade val="45000"/>
                  <a:satMod val="135000"/>
                </a:schemeClr>
                <a:prstClr val="white"/>
              </a:duotone>
            </a:blip>
            <a:stretch>
              <a:fillRect/>
            </a:stretch>
          </p:blipFill>
          <p:spPr>
            <a:xfrm>
              <a:off x="1994807" y="4471983"/>
              <a:ext cx="3623370" cy="232062"/>
            </a:xfrm>
            <a:prstGeom prst="rect">
              <a:avLst/>
            </a:prstGeom>
          </p:spPr>
        </p:pic>
        <p:pic>
          <p:nvPicPr>
            <p:cNvPr id="5" name="图片 4"/>
            <p:cNvPicPr>
              <a:picLocks noChangeAspect="1"/>
            </p:cNvPicPr>
            <p:nvPr/>
          </p:nvPicPr>
          <p:blipFill>
            <a:blip r:embed="rId3">
              <a:duotone>
                <a:schemeClr val="accent1">
                  <a:shade val="45000"/>
                  <a:satMod val="135000"/>
                </a:schemeClr>
                <a:prstClr val="white"/>
              </a:duotone>
            </a:blip>
            <a:stretch>
              <a:fillRect/>
            </a:stretch>
          </p:blipFill>
          <p:spPr>
            <a:xfrm>
              <a:off x="5968637" y="2627854"/>
              <a:ext cx="3623370" cy="232062"/>
            </a:xfrm>
            <a:prstGeom prst="rect">
              <a:avLst/>
            </a:prstGeom>
          </p:spPr>
        </p:pic>
      </p:grpSp>
      <p:grpSp>
        <p:nvGrpSpPr>
          <p:cNvPr id="11" name="组合 10"/>
          <p:cNvGrpSpPr/>
          <p:nvPr/>
        </p:nvGrpSpPr>
        <p:grpSpPr>
          <a:xfrm>
            <a:off x="1608675" y="2795536"/>
            <a:ext cx="3865237" cy="1676447"/>
            <a:chOff x="1608675" y="2795536"/>
            <a:chExt cx="3865237" cy="1676447"/>
          </a:xfrm>
        </p:grpSpPr>
        <p:sp>
          <p:nvSpPr>
            <p:cNvPr id="6" name="文本框 5"/>
            <p:cNvSpPr txBox="1"/>
            <p:nvPr/>
          </p:nvSpPr>
          <p:spPr>
            <a:xfrm>
              <a:off x="1608675" y="2795536"/>
              <a:ext cx="2065564" cy="369332"/>
            </a:xfrm>
            <a:prstGeom prst="rect">
              <a:avLst/>
            </a:prstGeom>
            <a:noFill/>
          </p:spPr>
          <p:txBody>
            <a:bodyPr wrap="squar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点击此处添加标题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608675" y="3179321"/>
              <a:ext cx="3865237" cy="1292662"/>
            </a:xfrm>
            <a:prstGeom prst="rect">
              <a:avLst/>
            </a:prstGeom>
          </p:spPr>
          <p:txBody>
            <a:bodyPr wrap="square">
              <a:spAutoFit/>
            </a:bodyPr>
            <a:lstStyle/>
            <a:p>
              <a:pPr defTabSz="457200">
                <a:lnSpc>
                  <a:spcPct val="130000"/>
                </a:lnSpc>
              </a:pPr>
              <a:r>
                <a:rPr lang="zh-CN" altLang="en-US" sz="1200" dirty="0" smtClean="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200" dirty="0" smtClean="0">
                  <a:solidFill>
                    <a:schemeClr val="bg1"/>
                  </a:solidFill>
                  <a:latin typeface="微软雅黑" panose="020B0503020204020204" pitchFamily="34" charset="-122"/>
                  <a:ea typeface="微软雅黑" panose="020B0503020204020204" pitchFamily="34" charset="-122"/>
                </a:rPr>
                <a:t>12</a:t>
              </a:r>
              <a:r>
                <a:rPr lang="zh-CN" altLang="en-US" sz="1200" dirty="0" smtClean="0">
                  <a:solidFill>
                    <a:schemeClr val="bg1"/>
                  </a:solidFill>
                  <a:latin typeface="微软雅黑" panose="020B0503020204020204" pitchFamily="34" charset="-122"/>
                  <a:ea typeface="微软雅黑" panose="020B0503020204020204" pitchFamily="34" charset="-122"/>
                </a:rPr>
                <a:t>号字，</a:t>
              </a:r>
              <a:r>
                <a:rPr lang="en-US" altLang="zh-CN" sz="1200" dirty="0" smtClean="0">
                  <a:solidFill>
                    <a:schemeClr val="bg1"/>
                  </a:solidFill>
                  <a:latin typeface="微软雅黑" panose="020B0503020204020204" pitchFamily="34" charset="-122"/>
                  <a:ea typeface="微软雅黑" panose="020B0503020204020204" pitchFamily="34" charset="-122"/>
                </a:rPr>
                <a:t>1.3</a:t>
              </a:r>
              <a:r>
                <a:rPr lang="zh-CN" altLang="en-US" sz="1200" dirty="0" smtClean="0">
                  <a:solidFill>
                    <a:schemeClr val="bg1"/>
                  </a:solidFill>
                  <a:latin typeface="微软雅黑" panose="020B0503020204020204" pitchFamily="34" charset="-122"/>
                  <a:ea typeface="微软雅黑" panose="020B0503020204020204" pitchFamily="34" charset="-122"/>
                </a:rPr>
                <a:t>倍字间距。标题数字等都可以通过点击和重新输入进行更改，顶部“开始”面板中可以对字体、字号、颜色、行距等进行修改。</a:t>
              </a:r>
            </a:p>
          </p:txBody>
        </p:sp>
      </p:grpSp>
      <p:grpSp>
        <p:nvGrpSpPr>
          <p:cNvPr id="12" name="组合 11"/>
          <p:cNvGrpSpPr/>
          <p:nvPr/>
        </p:nvGrpSpPr>
        <p:grpSpPr>
          <a:xfrm>
            <a:off x="6199725" y="2912188"/>
            <a:ext cx="3865237" cy="1676447"/>
            <a:chOff x="6199725" y="2912188"/>
            <a:chExt cx="3865237" cy="1676447"/>
          </a:xfrm>
        </p:grpSpPr>
        <p:sp>
          <p:nvSpPr>
            <p:cNvPr id="8" name="文本框 7"/>
            <p:cNvSpPr txBox="1"/>
            <p:nvPr/>
          </p:nvSpPr>
          <p:spPr>
            <a:xfrm>
              <a:off x="6199725" y="2912188"/>
              <a:ext cx="2065564" cy="369332"/>
            </a:xfrm>
            <a:prstGeom prst="rect">
              <a:avLst/>
            </a:prstGeom>
            <a:noFill/>
          </p:spPr>
          <p:txBody>
            <a:bodyPr wrap="squar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点击此处添加标题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6199725" y="3295973"/>
              <a:ext cx="3865237" cy="1292662"/>
            </a:xfrm>
            <a:prstGeom prst="rect">
              <a:avLst/>
            </a:prstGeom>
          </p:spPr>
          <p:txBody>
            <a:bodyPr wrap="square">
              <a:spAutoFit/>
            </a:bodyPr>
            <a:lstStyle/>
            <a:p>
              <a:pPr defTabSz="457200">
                <a:lnSpc>
                  <a:spcPct val="130000"/>
                </a:lnSpc>
              </a:pPr>
              <a:r>
                <a:rPr lang="zh-CN" altLang="en-US" sz="1200" dirty="0" smtClean="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200" dirty="0" smtClean="0">
                  <a:solidFill>
                    <a:schemeClr val="bg1"/>
                  </a:solidFill>
                  <a:latin typeface="微软雅黑" panose="020B0503020204020204" pitchFamily="34" charset="-122"/>
                  <a:ea typeface="微软雅黑" panose="020B0503020204020204" pitchFamily="34" charset="-122"/>
                </a:rPr>
                <a:t>12</a:t>
              </a:r>
              <a:r>
                <a:rPr lang="zh-CN" altLang="en-US" sz="1200" dirty="0" smtClean="0">
                  <a:solidFill>
                    <a:schemeClr val="bg1"/>
                  </a:solidFill>
                  <a:latin typeface="微软雅黑" panose="020B0503020204020204" pitchFamily="34" charset="-122"/>
                  <a:ea typeface="微软雅黑" panose="020B0503020204020204" pitchFamily="34" charset="-122"/>
                </a:rPr>
                <a:t>号字，</a:t>
              </a:r>
              <a:r>
                <a:rPr lang="en-US" altLang="zh-CN" sz="1200" dirty="0" smtClean="0">
                  <a:solidFill>
                    <a:schemeClr val="bg1"/>
                  </a:solidFill>
                  <a:latin typeface="微软雅黑" panose="020B0503020204020204" pitchFamily="34" charset="-122"/>
                  <a:ea typeface="微软雅黑" panose="020B0503020204020204" pitchFamily="34" charset="-122"/>
                </a:rPr>
                <a:t>1.3</a:t>
              </a:r>
              <a:r>
                <a:rPr lang="zh-CN" altLang="en-US" sz="1200" dirty="0" smtClean="0">
                  <a:solidFill>
                    <a:schemeClr val="bg1"/>
                  </a:solidFill>
                  <a:latin typeface="微软雅黑" panose="020B0503020204020204" pitchFamily="34" charset="-122"/>
                  <a:ea typeface="微软雅黑" panose="020B0503020204020204" pitchFamily="34" charset="-122"/>
                </a:rPr>
                <a:t>倍字间距。标题数字等都可以通过点击和重新输入进行更改，顶部“开始”面板中可以对字体、字号、颜色、行距等进行修改。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416939" y="2734642"/>
            <a:ext cx="2674905" cy="2674905"/>
            <a:chOff x="4416939" y="2734642"/>
            <a:chExt cx="2674905" cy="2674905"/>
          </a:xfrm>
        </p:grpSpPr>
        <p:sp>
          <p:nvSpPr>
            <p:cNvPr id="2" name="同心圆 54"/>
            <p:cNvSpPr/>
            <p:nvPr/>
          </p:nvSpPr>
          <p:spPr>
            <a:xfrm>
              <a:off x="5754391" y="2734642"/>
              <a:ext cx="1337453" cy="1337453"/>
            </a:xfrm>
            <a:custGeom>
              <a:avLst/>
              <a:gdLst/>
              <a:ahLst/>
              <a:cxnLst/>
              <a:rect l="l" t="t" r="r" b="b"/>
              <a:pathLst>
                <a:path w="1458162" h="1458162">
                  <a:moveTo>
                    <a:pt x="0" y="0"/>
                  </a:moveTo>
                  <a:cubicBezTo>
                    <a:pt x="805321" y="0"/>
                    <a:pt x="1458162" y="652841"/>
                    <a:pt x="1458162" y="1458162"/>
                  </a:cubicBezTo>
                  <a:lnTo>
                    <a:pt x="1233634" y="1458162"/>
                  </a:lnTo>
                  <a:cubicBezTo>
                    <a:pt x="1233634" y="776845"/>
                    <a:pt x="681317" y="224528"/>
                    <a:pt x="0" y="224528"/>
                  </a:cubicBezTo>
                  <a:close/>
                </a:path>
              </a:pathLst>
            </a:custGeom>
            <a:solidFill>
              <a:srgbClr val="729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3" name="椭圆 2"/>
            <p:cNvSpPr/>
            <p:nvPr/>
          </p:nvSpPr>
          <p:spPr>
            <a:xfrm>
              <a:off x="4682552" y="3000255"/>
              <a:ext cx="2143679" cy="2143679"/>
            </a:xfrm>
            <a:prstGeom prst="ellipse">
              <a:avLst/>
            </a:prstGeom>
            <a:noFill/>
            <a:ln w="38100">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4" name="同心圆 49"/>
            <p:cNvSpPr/>
            <p:nvPr/>
          </p:nvSpPr>
          <p:spPr>
            <a:xfrm>
              <a:off x="5754391" y="4072094"/>
              <a:ext cx="1337453" cy="1337453"/>
            </a:xfrm>
            <a:custGeom>
              <a:avLst/>
              <a:gdLst/>
              <a:ahLst/>
              <a:cxnLst/>
              <a:rect l="l" t="t" r="r" b="b"/>
              <a:pathLst>
                <a:path w="1458162" h="1458162">
                  <a:moveTo>
                    <a:pt x="1233634" y="0"/>
                  </a:moveTo>
                  <a:lnTo>
                    <a:pt x="1458162" y="0"/>
                  </a:lnTo>
                  <a:cubicBezTo>
                    <a:pt x="1458162" y="805321"/>
                    <a:pt x="805321" y="1458162"/>
                    <a:pt x="0" y="1458162"/>
                  </a:cubicBezTo>
                  <a:lnTo>
                    <a:pt x="0" y="1233634"/>
                  </a:lnTo>
                  <a:cubicBezTo>
                    <a:pt x="681317" y="1233634"/>
                    <a:pt x="1233634" y="681317"/>
                    <a:pt x="1233634" y="0"/>
                  </a:cubicBezTo>
                  <a:close/>
                </a:path>
              </a:pathLst>
            </a:cu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5" name="同心圆 50"/>
            <p:cNvSpPr/>
            <p:nvPr/>
          </p:nvSpPr>
          <p:spPr>
            <a:xfrm>
              <a:off x="4416939" y="4072094"/>
              <a:ext cx="1337453" cy="1337453"/>
            </a:xfrm>
            <a:custGeom>
              <a:avLst/>
              <a:gdLst/>
              <a:ahLst/>
              <a:cxnLst/>
              <a:rect l="l" t="t" r="r" b="b"/>
              <a:pathLst>
                <a:path w="1458162" h="1458162">
                  <a:moveTo>
                    <a:pt x="0" y="0"/>
                  </a:moveTo>
                  <a:lnTo>
                    <a:pt x="224528" y="0"/>
                  </a:lnTo>
                  <a:cubicBezTo>
                    <a:pt x="224528" y="681317"/>
                    <a:pt x="776845" y="1233634"/>
                    <a:pt x="1458162" y="1233634"/>
                  </a:cubicBezTo>
                  <a:lnTo>
                    <a:pt x="1458162" y="1458162"/>
                  </a:lnTo>
                  <a:cubicBezTo>
                    <a:pt x="652841" y="1458162"/>
                    <a:pt x="0" y="805321"/>
                    <a:pt x="0" y="0"/>
                  </a:cubicBezTo>
                  <a:close/>
                </a:path>
              </a:pathLst>
            </a:custGeom>
            <a:solidFill>
              <a:srgbClr val="729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6" name="同心圆 51"/>
            <p:cNvSpPr/>
            <p:nvPr/>
          </p:nvSpPr>
          <p:spPr>
            <a:xfrm>
              <a:off x="4416939" y="2734642"/>
              <a:ext cx="1337453" cy="1337453"/>
            </a:xfrm>
            <a:custGeom>
              <a:avLst/>
              <a:gdLst/>
              <a:ahLst/>
              <a:cxnLst/>
              <a:rect l="l" t="t" r="r" b="b"/>
              <a:pathLst>
                <a:path w="1458162" h="1458162">
                  <a:moveTo>
                    <a:pt x="1458162" y="0"/>
                  </a:moveTo>
                  <a:lnTo>
                    <a:pt x="1458162" y="224528"/>
                  </a:lnTo>
                  <a:cubicBezTo>
                    <a:pt x="776845" y="224528"/>
                    <a:pt x="224528" y="776845"/>
                    <a:pt x="224528" y="1458162"/>
                  </a:cubicBezTo>
                  <a:lnTo>
                    <a:pt x="0" y="1458162"/>
                  </a:lnTo>
                  <a:cubicBezTo>
                    <a:pt x="0" y="652841"/>
                    <a:pt x="652841" y="0"/>
                    <a:pt x="1458162" y="0"/>
                  </a:cubicBezTo>
                  <a:close/>
                </a:path>
              </a:pathLst>
            </a:cu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7" name="矩形 6"/>
            <p:cNvSpPr/>
            <p:nvPr/>
          </p:nvSpPr>
          <p:spPr>
            <a:xfrm>
              <a:off x="4846958" y="3824418"/>
              <a:ext cx="1814868" cy="812530"/>
            </a:xfrm>
            <a:prstGeom prst="rect">
              <a:avLst/>
            </a:prstGeom>
          </p:spPr>
          <p:txBody>
            <a:bodyPr wrap="square">
              <a:spAutoFit/>
            </a:bodyPr>
            <a:lstStyle/>
            <a:p>
              <a:pPr>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顶部“开始”面板中可以对字体、字号、颜色、行距等进行修改。顶部“开始”面板中可以对字体、字号、颜色、行距等进行修改。</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8" name="TextBox 58"/>
            <p:cNvSpPr txBox="1"/>
            <p:nvPr/>
          </p:nvSpPr>
          <p:spPr>
            <a:xfrm>
              <a:off x="4846958" y="3485660"/>
              <a:ext cx="1814868" cy="323165"/>
            </a:xfrm>
            <a:prstGeom prst="rect">
              <a:avLst/>
            </a:prstGeom>
            <a:noFill/>
            <a:effectLst/>
          </p:spPr>
          <p:txBody>
            <a:bodyPr wrap="square"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lvl="0"/>
              <a:r>
                <a:rPr lang="zh-CN" altLang="en-US" sz="1500" b="1" dirty="0">
                  <a:effectLst/>
                  <a:latin typeface="微软雅黑" panose="020B0503020204020204" pitchFamily="34" charset="-122"/>
                  <a:ea typeface="微软雅黑" panose="020B0503020204020204" pitchFamily="34" charset="-122"/>
                </a:rPr>
                <a:t>点击此处添加标题</a:t>
              </a:r>
            </a:p>
          </p:txBody>
        </p:sp>
      </p:grpSp>
      <p:grpSp>
        <p:nvGrpSpPr>
          <p:cNvPr id="22" name="组合 21"/>
          <p:cNvGrpSpPr/>
          <p:nvPr/>
        </p:nvGrpSpPr>
        <p:grpSpPr>
          <a:xfrm>
            <a:off x="1419497" y="2624411"/>
            <a:ext cx="2764471" cy="1193385"/>
            <a:chOff x="1419497" y="2624411"/>
            <a:chExt cx="2764471" cy="1193385"/>
          </a:xfrm>
        </p:grpSpPr>
        <p:sp>
          <p:nvSpPr>
            <p:cNvPr id="9" name="文本框 8"/>
            <p:cNvSpPr txBox="1"/>
            <p:nvPr/>
          </p:nvSpPr>
          <p:spPr>
            <a:xfrm>
              <a:off x="1419497" y="3192625"/>
              <a:ext cx="2731829"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顶部“开始”面板中可以对字体、字号、颜色、行距等进行修改。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110965" y="2910327"/>
              <a:ext cx="2073003" cy="323165"/>
            </a:xfrm>
            <a:prstGeom prst="rect">
              <a:avLst/>
            </a:prstGeom>
          </p:spPr>
          <p:txBody>
            <a:bodyPr wrap="none">
              <a:spAutoFit/>
            </a:bodyPr>
            <a:lstStyle/>
            <a:p>
              <a:r>
                <a:rPr lang="en-US" altLang="zh-CN" sz="1500" b="1" dirty="0">
                  <a:solidFill>
                    <a:schemeClr val="bg1"/>
                  </a:solidFill>
                  <a:latin typeface="微软雅黑" panose="020B0503020204020204" pitchFamily="34" charset="-122"/>
                  <a:ea typeface="微软雅黑" panose="020B0503020204020204" pitchFamily="34" charset="-122"/>
                </a:rPr>
                <a:t>01.</a:t>
              </a:r>
              <a:r>
                <a:rPr lang="zh-CN" altLang="en-US" sz="1500" b="1" dirty="0">
                  <a:solidFill>
                    <a:schemeClr val="bg1"/>
                  </a:solidFill>
                  <a:latin typeface="微软雅黑" panose="020B0503020204020204" pitchFamily="34" charset="-122"/>
                  <a:ea typeface="微软雅黑" panose="020B0503020204020204" pitchFamily="34" charset="-122"/>
                </a:rPr>
                <a:t> 点击此处添加标题</a:t>
              </a:r>
            </a:p>
          </p:txBody>
        </p:sp>
        <p:pic>
          <p:nvPicPr>
            <p:cNvPr id="17" name="图片 16"/>
            <p:cNvPicPr>
              <a:picLocks noChangeAspect="1"/>
            </p:cNvPicPr>
            <p:nvPr/>
          </p:nvPicPr>
          <p:blipFill>
            <a:blip r:embed="rId3">
              <a:duotone>
                <a:schemeClr val="accent5">
                  <a:shade val="45000"/>
                  <a:satMod val="135000"/>
                </a:schemeClr>
                <a:prstClr val="white"/>
              </a:duotone>
            </a:blip>
            <a:stretch>
              <a:fillRect/>
            </a:stretch>
          </p:blipFill>
          <p:spPr>
            <a:xfrm>
              <a:off x="1679666" y="2624411"/>
              <a:ext cx="789314" cy="422847"/>
            </a:xfrm>
            <a:prstGeom prst="rect">
              <a:avLst/>
            </a:prstGeom>
          </p:spPr>
        </p:pic>
      </p:grpSp>
      <p:grpSp>
        <p:nvGrpSpPr>
          <p:cNvPr id="24" name="组合 23"/>
          <p:cNvGrpSpPr/>
          <p:nvPr/>
        </p:nvGrpSpPr>
        <p:grpSpPr>
          <a:xfrm>
            <a:off x="1419497" y="4281367"/>
            <a:ext cx="2764471" cy="1170380"/>
            <a:chOff x="1419497" y="4281367"/>
            <a:chExt cx="2764471" cy="1170380"/>
          </a:xfrm>
        </p:grpSpPr>
        <p:sp>
          <p:nvSpPr>
            <p:cNvPr id="11" name="文本框 8"/>
            <p:cNvSpPr txBox="1"/>
            <p:nvPr/>
          </p:nvSpPr>
          <p:spPr>
            <a:xfrm>
              <a:off x="1419497" y="4826576"/>
              <a:ext cx="2731829"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顶部“开始”面板中可以对字体、字号、颜色、行距等进行修改。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110965" y="4544278"/>
              <a:ext cx="2073003" cy="323165"/>
            </a:xfrm>
            <a:prstGeom prst="rect">
              <a:avLst/>
            </a:prstGeom>
          </p:spPr>
          <p:txBody>
            <a:bodyPr wrap="none">
              <a:spAutoFit/>
            </a:bodyPr>
            <a:lstStyle/>
            <a:p>
              <a:r>
                <a:rPr lang="en-US" altLang="zh-CN" sz="1500" b="1" dirty="0">
                  <a:solidFill>
                    <a:schemeClr val="bg1"/>
                  </a:solidFill>
                  <a:latin typeface="微软雅黑" panose="020B0503020204020204" pitchFamily="34" charset="-122"/>
                  <a:ea typeface="微软雅黑" panose="020B0503020204020204" pitchFamily="34" charset="-122"/>
                </a:rPr>
                <a:t>03.</a:t>
              </a:r>
              <a:r>
                <a:rPr lang="zh-CN" altLang="en-US" sz="1500" b="1" dirty="0">
                  <a:solidFill>
                    <a:schemeClr val="bg1"/>
                  </a:solidFill>
                  <a:latin typeface="微软雅黑" panose="020B0503020204020204" pitchFamily="34" charset="-122"/>
                  <a:ea typeface="微软雅黑" panose="020B0503020204020204" pitchFamily="34" charset="-122"/>
                </a:rPr>
                <a:t> 点击此处添加标题</a:t>
              </a:r>
            </a:p>
          </p:txBody>
        </p:sp>
        <p:pic>
          <p:nvPicPr>
            <p:cNvPr id="18" name="图片 17"/>
            <p:cNvPicPr>
              <a:picLocks noChangeAspect="1"/>
            </p:cNvPicPr>
            <p:nvPr/>
          </p:nvPicPr>
          <p:blipFill>
            <a:blip r:embed="rId3">
              <a:duotone>
                <a:schemeClr val="accent5">
                  <a:shade val="45000"/>
                  <a:satMod val="135000"/>
                </a:schemeClr>
                <a:prstClr val="white"/>
              </a:duotone>
            </a:blip>
            <a:stretch>
              <a:fillRect/>
            </a:stretch>
          </p:blipFill>
          <p:spPr>
            <a:xfrm>
              <a:off x="1679665" y="4281367"/>
              <a:ext cx="789314" cy="422847"/>
            </a:xfrm>
            <a:prstGeom prst="rect">
              <a:avLst/>
            </a:prstGeom>
          </p:spPr>
        </p:pic>
      </p:grpSp>
      <p:grpSp>
        <p:nvGrpSpPr>
          <p:cNvPr id="25" name="组合 24"/>
          <p:cNvGrpSpPr/>
          <p:nvPr/>
        </p:nvGrpSpPr>
        <p:grpSpPr>
          <a:xfrm>
            <a:off x="7271053" y="4281367"/>
            <a:ext cx="3163127" cy="1221142"/>
            <a:chOff x="7271053" y="4281367"/>
            <a:chExt cx="3163127" cy="1221142"/>
          </a:xfrm>
        </p:grpSpPr>
        <p:sp>
          <p:nvSpPr>
            <p:cNvPr id="15" name="文本框 8"/>
            <p:cNvSpPr txBox="1"/>
            <p:nvPr/>
          </p:nvSpPr>
          <p:spPr>
            <a:xfrm>
              <a:off x="7702351" y="4877338"/>
              <a:ext cx="2731829"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顶部“开始”面板中可以对字体、字号、颜色、行距等进行修改。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702351" y="4554173"/>
              <a:ext cx="2073003" cy="323165"/>
            </a:xfrm>
            <a:prstGeom prst="rect">
              <a:avLst/>
            </a:prstGeom>
          </p:spPr>
          <p:txBody>
            <a:bodyPr wrap="none">
              <a:spAutoFit/>
            </a:bodyPr>
            <a:lstStyle/>
            <a:p>
              <a:r>
                <a:rPr lang="en-US" altLang="zh-CN" sz="1500" b="1" dirty="0">
                  <a:solidFill>
                    <a:schemeClr val="bg1"/>
                  </a:solidFill>
                  <a:latin typeface="微软雅黑" panose="020B0503020204020204" pitchFamily="34" charset="-122"/>
                  <a:ea typeface="微软雅黑" panose="020B0503020204020204" pitchFamily="34" charset="-122"/>
                </a:rPr>
                <a:t>04.</a:t>
              </a:r>
              <a:r>
                <a:rPr lang="zh-CN" altLang="en-US" sz="1500" b="1" dirty="0">
                  <a:solidFill>
                    <a:schemeClr val="bg1"/>
                  </a:solidFill>
                  <a:latin typeface="微软雅黑" panose="020B0503020204020204" pitchFamily="34" charset="-122"/>
                  <a:ea typeface="微软雅黑" panose="020B0503020204020204" pitchFamily="34" charset="-122"/>
                </a:rPr>
                <a:t> 点击此处添加标题</a:t>
              </a:r>
            </a:p>
          </p:txBody>
        </p:sp>
        <p:pic>
          <p:nvPicPr>
            <p:cNvPr id="19" name="图片 18"/>
            <p:cNvPicPr>
              <a:picLocks noChangeAspect="1"/>
            </p:cNvPicPr>
            <p:nvPr/>
          </p:nvPicPr>
          <p:blipFill>
            <a:blip r:embed="rId3">
              <a:duotone>
                <a:schemeClr val="accent5">
                  <a:shade val="45000"/>
                  <a:satMod val="135000"/>
                </a:schemeClr>
                <a:prstClr val="white"/>
              </a:duotone>
            </a:blip>
            <a:stretch>
              <a:fillRect/>
            </a:stretch>
          </p:blipFill>
          <p:spPr>
            <a:xfrm>
              <a:off x="7271053" y="4281367"/>
              <a:ext cx="789314" cy="422847"/>
            </a:xfrm>
            <a:prstGeom prst="rect">
              <a:avLst/>
            </a:prstGeom>
          </p:spPr>
        </p:pic>
      </p:grpSp>
      <p:grpSp>
        <p:nvGrpSpPr>
          <p:cNvPr id="23" name="组合 22"/>
          <p:cNvGrpSpPr/>
          <p:nvPr/>
        </p:nvGrpSpPr>
        <p:grpSpPr>
          <a:xfrm>
            <a:off x="7271053" y="2638766"/>
            <a:ext cx="3163127" cy="1229792"/>
            <a:chOff x="7271053" y="2638766"/>
            <a:chExt cx="3163127" cy="1229792"/>
          </a:xfrm>
        </p:grpSpPr>
        <p:sp>
          <p:nvSpPr>
            <p:cNvPr id="13" name="文本框 8"/>
            <p:cNvSpPr txBox="1"/>
            <p:nvPr/>
          </p:nvSpPr>
          <p:spPr>
            <a:xfrm>
              <a:off x="7702351" y="3243387"/>
              <a:ext cx="2731829"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顶部“开始”面板中可以对字体、字号、颜色、行距等进行修改。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702351" y="2920222"/>
              <a:ext cx="2073003" cy="323165"/>
            </a:xfrm>
            <a:prstGeom prst="rect">
              <a:avLst/>
            </a:prstGeom>
          </p:spPr>
          <p:txBody>
            <a:bodyPr wrap="none">
              <a:spAutoFit/>
            </a:bodyPr>
            <a:lstStyle/>
            <a:p>
              <a:r>
                <a:rPr lang="en-US" altLang="zh-CN" sz="1500" b="1" dirty="0">
                  <a:solidFill>
                    <a:schemeClr val="bg1"/>
                  </a:solidFill>
                  <a:latin typeface="微软雅黑" panose="020B0503020204020204" pitchFamily="34" charset="-122"/>
                  <a:ea typeface="微软雅黑" panose="020B0503020204020204" pitchFamily="34" charset="-122"/>
                </a:rPr>
                <a:t>02.</a:t>
              </a:r>
              <a:r>
                <a:rPr lang="zh-CN" altLang="en-US" sz="1500" b="1" dirty="0">
                  <a:solidFill>
                    <a:schemeClr val="bg1"/>
                  </a:solidFill>
                  <a:latin typeface="微软雅黑" panose="020B0503020204020204" pitchFamily="34" charset="-122"/>
                  <a:ea typeface="微软雅黑" panose="020B0503020204020204" pitchFamily="34" charset="-122"/>
                </a:rPr>
                <a:t> 点击此处添加标题</a:t>
              </a:r>
            </a:p>
          </p:txBody>
        </p:sp>
        <p:pic>
          <p:nvPicPr>
            <p:cNvPr id="20" name="图片 19"/>
            <p:cNvPicPr>
              <a:picLocks noChangeAspect="1"/>
            </p:cNvPicPr>
            <p:nvPr/>
          </p:nvPicPr>
          <p:blipFill>
            <a:blip r:embed="rId3">
              <a:duotone>
                <a:schemeClr val="accent5">
                  <a:shade val="45000"/>
                  <a:satMod val="135000"/>
                </a:schemeClr>
                <a:prstClr val="white"/>
              </a:duotone>
            </a:blip>
            <a:stretch>
              <a:fillRect/>
            </a:stretch>
          </p:blipFill>
          <p:spPr>
            <a:xfrm>
              <a:off x="7271053" y="2638766"/>
              <a:ext cx="789314" cy="42284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1500"/>
                                        <p:tgtEl>
                                          <p:spTgt spid="2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
          <p:cNvSpPr txBox="1"/>
          <p:nvPr/>
        </p:nvSpPr>
        <p:spPr>
          <a:xfrm>
            <a:off x="6156339" y="2112232"/>
            <a:ext cx="1210588" cy="400110"/>
          </a:xfrm>
          <a:prstGeom prst="rect">
            <a:avLst/>
          </a:prstGeom>
          <a:noFill/>
          <a:effectLst>
            <a:outerShdw blurRad="50800" dist="38100" dir="2700000" algn="tl" rotWithShape="0">
              <a:prstClr val="black">
                <a:alpha val="40000"/>
              </a:prstClr>
            </a:outerShdw>
          </a:effectLst>
        </p:spPr>
        <p:txBody>
          <a:bodyPr vert="horz" wrap="none" rtlCol="0">
            <a:spAutoFit/>
          </a:bodyPr>
          <a:lstStyle/>
          <a:p>
            <a:r>
              <a:rPr lang="zh-CN" altLang="en-US" sz="2000" dirty="0">
                <a:solidFill>
                  <a:prstClr val="white"/>
                </a:solidFill>
                <a:latin typeface="文悦古典明朝体 (非商业使用) W5" pitchFamily="50" charset="-122"/>
                <a:ea typeface="文悦古典明朝体 (非商业使用) W5" pitchFamily="50" charset="-122"/>
              </a:rPr>
              <a:t>中秋快乐</a:t>
            </a:r>
          </a:p>
        </p:txBody>
      </p:sp>
      <p:sp>
        <p:nvSpPr>
          <p:cNvPr id="38" name="矩形 37"/>
          <p:cNvSpPr/>
          <p:nvPr/>
        </p:nvSpPr>
        <p:spPr>
          <a:xfrm>
            <a:off x="6156339" y="2550148"/>
            <a:ext cx="4721527" cy="7155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rPr>
              <a:t>Please add your text content here, or copy your text, paste it here, and select only the text. Please add your text Please add your text content here, or copy your text, paste it here, and select only the text. Please add your text </a:t>
            </a:r>
          </a:p>
        </p:txBody>
      </p:sp>
      <p:sp>
        <p:nvSpPr>
          <p:cNvPr id="39" name="文本框 5"/>
          <p:cNvSpPr txBox="1"/>
          <p:nvPr/>
        </p:nvSpPr>
        <p:spPr>
          <a:xfrm>
            <a:off x="6156339" y="3981635"/>
            <a:ext cx="1210588" cy="400110"/>
          </a:xfrm>
          <a:prstGeom prst="rect">
            <a:avLst/>
          </a:prstGeom>
          <a:noFill/>
          <a:effectLst>
            <a:outerShdw blurRad="50800" dist="38100" dir="2700000" algn="tl" rotWithShape="0">
              <a:prstClr val="black">
                <a:alpha val="40000"/>
              </a:prstClr>
            </a:outerShdw>
          </a:effectLst>
        </p:spPr>
        <p:txBody>
          <a:bodyPr vert="horz" wrap="none" rtlCol="0">
            <a:spAutoFit/>
          </a:bodyPr>
          <a:lstStyle/>
          <a:p>
            <a:r>
              <a:rPr lang="zh-CN" altLang="en-US" sz="2000" dirty="0">
                <a:solidFill>
                  <a:prstClr val="white"/>
                </a:solidFill>
                <a:latin typeface="文悦古典明朝体 (非商业使用) W5" pitchFamily="50" charset="-122"/>
                <a:ea typeface="文悦古典明朝体 (非商业使用) W5" pitchFamily="50" charset="-122"/>
              </a:rPr>
              <a:t>中秋快乐</a:t>
            </a:r>
          </a:p>
        </p:txBody>
      </p:sp>
      <p:sp>
        <p:nvSpPr>
          <p:cNvPr id="40" name="矩形 39"/>
          <p:cNvSpPr/>
          <p:nvPr/>
        </p:nvSpPr>
        <p:spPr>
          <a:xfrm>
            <a:off x="6156339" y="4419551"/>
            <a:ext cx="4721527" cy="7155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rPr>
              <a:t>Please add your text content here, or copy your text, paste it here, and select only the text. Please add your text Please add your text content here, or copy your text, paste it here, and select only the text. Please add your text </a:t>
            </a:r>
          </a:p>
        </p:txBody>
      </p:sp>
      <p:pic>
        <p:nvPicPr>
          <p:cNvPr id="41" name="图片 40"/>
          <p:cNvPicPr>
            <a:picLocks noChangeAspect="1"/>
          </p:cNvPicPr>
          <p:nvPr/>
        </p:nvPicPr>
        <p:blipFill>
          <a:blip r:embed="rId3"/>
          <a:stretch>
            <a:fillRect/>
          </a:stretch>
        </p:blipFill>
        <p:spPr>
          <a:xfrm>
            <a:off x="523285" y="1092105"/>
            <a:ext cx="4673789" cy="4673789"/>
          </a:xfrm>
          <a:prstGeom prst="rect">
            <a:avLst/>
          </a:prstGeom>
        </p:spPr>
      </p:pic>
      <p:pic>
        <p:nvPicPr>
          <p:cNvPr id="42" name="图片 41"/>
          <p:cNvPicPr>
            <a:picLocks noChangeAspect="1"/>
          </p:cNvPicPr>
          <p:nvPr/>
        </p:nvPicPr>
        <p:blipFill>
          <a:blip r:embed="rId4" cstate="screen">
            <a:lum bright="70000" contrast="-70000"/>
          </a:blip>
          <a:stretch>
            <a:fillRect/>
          </a:stretch>
        </p:blipFill>
        <p:spPr>
          <a:xfrm>
            <a:off x="4307694" y="1941945"/>
            <a:ext cx="1478814" cy="1487055"/>
          </a:xfrm>
          <a:prstGeom prst="rect">
            <a:avLst/>
          </a:prstGeom>
        </p:spPr>
      </p:pic>
      <p:pic>
        <p:nvPicPr>
          <p:cNvPr id="43" name="图片 42"/>
          <p:cNvPicPr>
            <a:picLocks noChangeAspect="1"/>
          </p:cNvPicPr>
          <p:nvPr/>
        </p:nvPicPr>
        <p:blipFill>
          <a:blip r:embed="rId4" cstate="screen">
            <a:lum bright="70000" contrast="-70000"/>
          </a:blip>
          <a:stretch>
            <a:fillRect/>
          </a:stretch>
        </p:blipFill>
        <p:spPr>
          <a:xfrm>
            <a:off x="4307694" y="3787304"/>
            <a:ext cx="1478814" cy="1487055"/>
          </a:xfrm>
          <a:prstGeom prst="rect">
            <a:avLst/>
          </a:prstGeom>
        </p:spPr>
      </p:pic>
      <p:sp>
        <p:nvSpPr>
          <p:cNvPr id="44" name="文本框 10"/>
          <p:cNvSpPr txBox="1"/>
          <p:nvPr/>
        </p:nvSpPr>
        <p:spPr>
          <a:xfrm>
            <a:off x="4514582" y="2393084"/>
            <a:ext cx="1005404" cy="584775"/>
          </a:xfrm>
          <a:prstGeom prst="rect">
            <a:avLst/>
          </a:prstGeom>
          <a:noFill/>
        </p:spPr>
        <p:txBody>
          <a:bodyPr vert="horz" wrap="none" rtlCol="0" anchor="ctr" anchorCtr="0">
            <a:spAutoFit/>
          </a:bodyPr>
          <a:lstStyle/>
          <a:p>
            <a:pPr algn="ctr"/>
            <a:r>
              <a:rPr lang="zh-CN" altLang="en-US" sz="3200" dirty="0">
                <a:solidFill>
                  <a:prstClr val="white"/>
                </a:solidFill>
                <a:latin typeface="文悦古典明朝体 (非商业使用) W5" pitchFamily="50" charset="-122"/>
                <a:ea typeface="文悦古典明朝体 (非商业使用) W5" pitchFamily="50" charset="-122"/>
              </a:rPr>
              <a:t>中秋</a:t>
            </a:r>
          </a:p>
        </p:txBody>
      </p:sp>
      <p:sp>
        <p:nvSpPr>
          <p:cNvPr id="45" name="文本框 11"/>
          <p:cNvSpPr txBox="1"/>
          <p:nvPr/>
        </p:nvSpPr>
        <p:spPr>
          <a:xfrm>
            <a:off x="4514582" y="4238442"/>
            <a:ext cx="1005404" cy="584775"/>
          </a:xfrm>
          <a:prstGeom prst="rect">
            <a:avLst/>
          </a:prstGeom>
          <a:noFill/>
        </p:spPr>
        <p:txBody>
          <a:bodyPr vert="horz" wrap="none" rtlCol="0" anchor="ctr" anchorCtr="0">
            <a:spAutoFit/>
          </a:bodyPr>
          <a:lstStyle/>
          <a:p>
            <a:pPr algn="ctr"/>
            <a:r>
              <a:rPr lang="zh-CN" altLang="en-US" sz="3200" dirty="0">
                <a:solidFill>
                  <a:prstClr val="white"/>
                </a:solidFill>
                <a:latin typeface="文悦古典明朝体 (非商业使用) W5" pitchFamily="50" charset="-122"/>
                <a:ea typeface="文悦古典明朝体 (非商业使用) W5" pitchFamily="50" charset="-122"/>
              </a:rPr>
              <a:t>起源</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750"/>
                                        <p:tgtEl>
                                          <p:spTgt spid="41"/>
                                        </p:tgtEl>
                                      </p:cBhvr>
                                    </p:animEffect>
                                  </p:childTnLst>
                                </p:cTn>
                              </p:par>
                              <p:par>
                                <p:cTn id="8" presetID="35" presetClass="path" presetSubtype="0" decel="100000" fill="hold" nodeType="withEffect">
                                  <p:stCondLst>
                                    <p:cond delay="0"/>
                                  </p:stCondLst>
                                  <p:childTnLst>
                                    <p:animMotion origin="layout" path="M -4.375E-6 -4.07407E-6 L 0.04493 -4.07407E-6 " pathEditMode="relative" rAng="0" ptsTypes="AA">
                                      <p:cBhvr>
                                        <p:cTn id="9" dur="1250" spd="-100000" fill="hold"/>
                                        <p:tgtEl>
                                          <p:spTgt spid="41"/>
                                        </p:tgtEl>
                                        <p:attrNameLst>
                                          <p:attrName>ppt_x</p:attrName>
                                          <p:attrName>ppt_y</p:attrName>
                                        </p:attrNameLst>
                                      </p:cBhvr>
                                      <p:rCtr x="2240" y="0"/>
                                    </p:animMotion>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heel(1)">
                                      <p:cBhvr>
                                        <p:cTn id="13" dur="1250"/>
                                        <p:tgtEl>
                                          <p:spTgt spid="4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750" fill="hold"/>
                                        <p:tgtEl>
                                          <p:spTgt spid="44"/>
                                        </p:tgtEl>
                                        <p:attrNameLst>
                                          <p:attrName>ppt_w</p:attrName>
                                        </p:attrNameLst>
                                      </p:cBhvr>
                                      <p:tavLst>
                                        <p:tav tm="0">
                                          <p:val>
                                            <p:fltVal val="0"/>
                                          </p:val>
                                        </p:tav>
                                        <p:tav tm="100000">
                                          <p:val>
                                            <p:strVal val="#ppt_w"/>
                                          </p:val>
                                        </p:tav>
                                      </p:tavLst>
                                    </p:anim>
                                    <p:anim calcmode="lin" valueType="num">
                                      <p:cBhvr>
                                        <p:cTn id="17" dur="750" fill="hold"/>
                                        <p:tgtEl>
                                          <p:spTgt spid="44"/>
                                        </p:tgtEl>
                                        <p:attrNameLst>
                                          <p:attrName>ppt_h</p:attrName>
                                        </p:attrNameLst>
                                      </p:cBhvr>
                                      <p:tavLst>
                                        <p:tav tm="0">
                                          <p:val>
                                            <p:fltVal val="0"/>
                                          </p:val>
                                        </p:tav>
                                        <p:tav tm="100000">
                                          <p:val>
                                            <p:strVal val="#ppt_h"/>
                                          </p:val>
                                        </p:tav>
                                      </p:tavLst>
                                    </p:anim>
                                    <p:animEffect transition="in" filter="fade">
                                      <p:cBhvr>
                                        <p:cTn id="18" dur="750"/>
                                        <p:tgtEl>
                                          <p:spTgt spid="44"/>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750"/>
                                        <p:tgtEl>
                                          <p:spTgt spid="37"/>
                                        </p:tgtEl>
                                      </p:cBhvr>
                                    </p:animEffect>
                                  </p:childTnLst>
                                </p:cTn>
                              </p:par>
                              <p:par>
                                <p:cTn id="22" presetID="35" presetClass="path" presetSubtype="0" decel="100000" fill="hold" grpId="1" nodeType="withEffect">
                                  <p:stCondLst>
                                    <p:cond delay="500"/>
                                  </p:stCondLst>
                                  <p:childTnLst>
                                    <p:animMotion origin="layout" path="M -4.375E-6 -4.07407E-6 L 0.04493 -4.07407E-6 " pathEditMode="relative" rAng="0" ptsTypes="AA">
                                      <p:cBhvr>
                                        <p:cTn id="23" dur="1250" spd="-100000" fill="hold"/>
                                        <p:tgtEl>
                                          <p:spTgt spid="37"/>
                                        </p:tgtEl>
                                        <p:attrNameLst>
                                          <p:attrName>ppt_x</p:attrName>
                                          <p:attrName>ppt_y</p:attrName>
                                        </p:attrNameLst>
                                      </p:cBhvr>
                                      <p:rCtr x="2240" y="0"/>
                                    </p:animMotion>
                                  </p:childTnLst>
                                </p:cTn>
                              </p:par>
                              <p:par>
                                <p:cTn id="24" presetID="10" presetClass="entr" presetSubtype="0" fill="hold" grpId="0" nodeType="withEffect">
                                  <p:stCondLst>
                                    <p:cond delay="50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750"/>
                                        <p:tgtEl>
                                          <p:spTgt spid="38"/>
                                        </p:tgtEl>
                                      </p:cBhvr>
                                    </p:animEffect>
                                  </p:childTnLst>
                                </p:cTn>
                              </p:par>
                              <p:par>
                                <p:cTn id="27" presetID="35" presetClass="path" presetSubtype="0" decel="100000" fill="hold" grpId="1" nodeType="withEffect">
                                  <p:stCondLst>
                                    <p:cond delay="500"/>
                                  </p:stCondLst>
                                  <p:childTnLst>
                                    <p:animMotion origin="layout" path="M 4.375E-6 7.40741E-7 L -0.04011 7.40741E-7 " pathEditMode="relative" rAng="0" ptsTypes="AA">
                                      <p:cBhvr>
                                        <p:cTn id="28" dur="1250" spd="-100000" fill="hold"/>
                                        <p:tgtEl>
                                          <p:spTgt spid="38"/>
                                        </p:tgtEl>
                                        <p:attrNameLst>
                                          <p:attrName>ppt_x</p:attrName>
                                          <p:attrName>ppt_y</p:attrName>
                                        </p:attrNameLst>
                                      </p:cBhvr>
                                      <p:rCtr x="-2005" y="0"/>
                                    </p:animMotion>
                                  </p:childTnLst>
                                </p:cTn>
                              </p:par>
                            </p:childTnLst>
                          </p:cTn>
                        </p:par>
                        <p:par>
                          <p:cTn id="29" fill="hold">
                            <p:stCondLst>
                              <p:cond delay="2500"/>
                            </p:stCondLst>
                            <p:childTnLst>
                              <p:par>
                                <p:cTn id="30" presetID="21"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heel(1)">
                                      <p:cBhvr>
                                        <p:cTn id="32" dur="1250"/>
                                        <p:tgtEl>
                                          <p:spTgt spid="4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750" fill="hold"/>
                                        <p:tgtEl>
                                          <p:spTgt spid="45"/>
                                        </p:tgtEl>
                                        <p:attrNameLst>
                                          <p:attrName>ppt_w</p:attrName>
                                        </p:attrNameLst>
                                      </p:cBhvr>
                                      <p:tavLst>
                                        <p:tav tm="0">
                                          <p:val>
                                            <p:fltVal val="0"/>
                                          </p:val>
                                        </p:tav>
                                        <p:tav tm="100000">
                                          <p:val>
                                            <p:strVal val="#ppt_w"/>
                                          </p:val>
                                        </p:tav>
                                      </p:tavLst>
                                    </p:anim>
                                    <p:anim calcmode="lin" valueType="num">
                                      <p:cBhvr>
                                        <p:cTn id="36" dur="750" fill="hold"/>
                                        <p:tgtEl>
                                          <p:spTgt spid="45"/>
                                        </p:tgtEl>
                                        <p:attrNameLst>
                                          <p:attrName>ppt_h</p:attrName>
                                        </p:attrNameLst>
                                      </p:cBhvr>
                                      <p:tavLst>
                                        <p:tav tm="0">
                                          <p:val>
                                            <p:fltVal val="0"/>
                                          </p:val>
                                        </p:tav>
                                        <p:tav tm="100000">
                                          <p:val>
                                            <p:strVal val="#ppt_h"/>
                                          </p:val>
                                        </p:tav>
                                      </p:tavLst>
                                    </p:anim>
                                    <p:animEffect transition="in" filter="fade">
                                      <p:cBhvr>
                                        <p:cTn id="37" dur="750"/>
                                        <p:tgtEl>
                                          <p:spTgt spid="45"/>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750"/>
                                        <p:tgtEl>
                                          <p:spTgt spid="39"/>
                                        </p:tgtEl>
                                      </p:cBhvr>
                                    </p:animEffect>
                                  </p:childTnLst>
                                </p:cTn>
                              </p:par>
                              <p:par>
                                <p:cTn id="41" presetID="35" presetClass="path" presetSubtype="0" decel="100000" fill="hold" grpId="1" nodeType="withEffect">
                                  <p:stCondLst>
                                    <p:cond delay="500"/>
                                  </p:stCondLst>
                                  <p:childTnLst>
                                    <p:animMotion origin="layout" path="M -4.375E-6 -4.07407E-6 L 0.04493 -4.07407E-6 " pathEditMode="relative" rAng="0" ptsTypes="AA">
                                      <p:cBhvr>
                                        <p:cTn id="42" dur="1250" spd="-100000" fill="hold"/>
                                        <p:tgtEl>
                                          <p:spTgt spid="39"/>
                                        </p:tgtEl>
                                        <p:attrNameLst>
                                          <p:attrName>ppt_x</p:attrName>
                                          <p:attrName>ppt_y</p:attrName>
                                        </p:attrNameLst>
                                      </p:cBhvr>
                                      <p:rCtr x="2240" y="0"/>
                                    </p:animMotion>
                                  </p:childTnLst>
                                </p:cTn>
                              </p:par>
                              <p:par>
                                <p:cTn id="43" presetID="10" presetClass="entr" presetSubtype="0" fill="hold" grpId="0" nodeType="withEffect">
                                  <p:stCondLst>
                                    <p:cond delay="50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750"/>
                                        <p:tgtEl>
                                          <p:spTgt spid="40"/>
                                        </p:tgtEl>
                                      </p:cBhvr>
                                    </p:animEffect>
                                  </p:childTnLst>
                                </p:cTn>
                              </p:par>
                              <p:par>
                                <p:cTn id="46" presetID="35" presetClass="path" presetSubtype="0" decel="100000" fill="hold" grpId="1" nodeType="withEffect">
                                  <p:stCondLst>
                                    <p:cond delay="500"/>
                                  </p:stCondLst>
                                  <p:childTnLst>
                                    <p:animMotion origin="layout" path="M 4.375E-6 7.40741E-7 L -0.04011 7.40741E-7 " pathEditMode="relative" rAng="0" ptsTypes="AA">
                                      <p:cBhvr>
                                        <p:cTn id="47" dur="1250" spd="-100000" fill="hold"/>
                                        <p:tgtEl>
                                          <p:spTgt spid="40"/>
                                        </p:tgtEl>
                                        <p:attrNameLst>
                                          <p:attrName>ppt_x</p:attrName>
                                          <p:attrName>ppt_y</p:attrName>
                                        </p:attrNameLst>
                                      </p:cBhvr>
                                      <p:rCtr x="-20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8" grpId="0"/>
      <p:bldP spid="38" grpId="1"/>
      <p:bldP spid="39" grpId="0"/>
      <p:bldP spid="39" grpId="1"/>
      <p:bldP spid="40" grpId="0"/>
      <p:bldP spid="40" grpId="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30658" y="3856551"/>
            <a:ext cx="4895850" cy="584775"/>
          </a:xfrm>
          <a:prstGeom prst="rect">
            <a:avLst/>
          </a:prstGeom>
        </p:spPr>
        <p:txBody>
          <a:bodyPr wrap="square">
            <a:spAutoFit/>
          </a:bodyPr>
          <a:lstStyle/>
          <a:p>
            <a:pPr algn="ctr"/>
            <a:r>
              <a:rPr lang="zh-CN" altLang="en-US" sz="3200" b="1" spc="300" dirty="0" smtClean="0">
                <a:solidFill>
                  <a:schemeClr val="bg1"/>
                </a:solidFill>
                <a:latin typeface="微软雅黑" panose="020B0503020204020204" pitchFamily="34" charset="-122"/>
                <a:ea typeface="微软雅黑" panose="020B0503020204020204" pitchFamily="34" charset="-122"/>
              </a:rPr>
              <a:t>单击此处添加标题</a:t>
            </a:r>
            <a:endParaRPr lang="zh-CN" altLang="en-US" sz="3200" b="1" spc="3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641503" y="755650"/>
            <a:ext cx="1141659" cy="2122805"/>
            <a:chOff x="5658920" y="393700"/>
            <a:chExt cx="1141659" cy="2122805"/>
          </a:xfrm>
        </p:grpSpPr>
        <p:sp>
          <p:nvSpPr>
            <p:cNvPr id="13" name="矩形 12"/>
            <p:cNvSpPr/>
            <p:nvPr/>
          </p:nvSpPr>
          <p:spPr>
            <a:xfrm>
              <a:off x="5658920" y="1007636"/>
              <a:ext cx="1141659" cy="1015663"/>
            </a:xfrm>
            <a:prstGeom prst="rect">
              <a:avLst/>
            </a:prstGeom>
          </p:spPr>
          <p:txBody>
            <a:bodyPr wrap="none">
              <a:spAutoFit/>
            </a:bodyPr>
            <a:lstStyle/>
            <a:p>
              <a:pPr algn="ctr"/>
              <a:r>
                <a:rPr lang="zh-CN" altLang="en-US" sz="6000" dirty="0">
                  <a:solidFill>
                    <a:schemeClr val="bg1"/>
                  </a:solidFill>
                  <a:latin typeface="华文行楷" panose="02010800040101010101" pitchFamily="2" charset="-122"/>
                  <a:ea typeface="华文行楷" panose="02010800040101010101" pitchFamily="2" charset="-122"/>
                </a:rPr>
                <a:t>叁</a:t>
              </a:r>
              <a:r>
                <a:rPr lang="en-US" altLang="zh-CN" sz="6000" dirty="0">
                  <a:solidFill>
                    <a:schemeClr val="bg1"/>
                  </a:solidFill>
                  <a:latin typeface="华文行楷" panose="02010800040101010101" pitchFamily="2" charset="-122"/>
                  <a:ea typeface="华文行楷" panose="02010800040101010101" pitchFamily="2" charset="-122"/>
                </a:rPr>
                <a:t> </a:t>
              </a:r>
              <a:endParaRPr lang="zh-CN" altLang="en-US" sz="6000" dirty="0">
                <a:solidFill>
                  <a:schemeClr val="bg1"/>
                </a:solidFill>
                <a:latin typeface="华文行楷" panose="02010800040101010101" pitchFamily="2" charset="-122"/>
                <a:ea typeface="华文行楷" panose="02010800040101010101" pitchFamily="2" charset="-122"/>
              </a:endParaRPr>
            </a:p>
          </p:txBody>
        </p:sp>
        <p:sp>
          <p:nvSpPr>
            <p:cNvPr id="9" name="矩形 8"/>
            <p:cNvSpPr/>
            <p:nvPr/>
          </p:nvSpPr>
          <p:spPr>
            <a:xfrm>
              <a:off x="5662613" y="393700"/>
              <a:ext cx="866775" cy="21228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4" name="矩形 23"/>
          <p:cNvSpPr/>
          <p:nvPr/>
        </p:nvSpPr>
        <p:spPr>
          <a:xfrm>
            <a:off x="3651929" y="3242526"/>
            <a:ext cx="4895850" cy="584775"/>
          </a:xfrm>
          <a:prstGeom prst="rect">
            <a:avLst/>
          </a:prstGeom>
        </p:spPr>
        <p:txBody>
          <a:bodyPr wrap="square">
            <a:spAutoFit/>
          </a:bodyPr>
          <a:lstStyle/>
          <a:p>
            <a:pPr algn="ctr"/>
            <a:r>
              <a:rPr lang="en-US" altLang="zh-CN" sz="3200" b="1" spc="300" dirty="0" smtClean="0">
                <a:solidFill>
                  <a:schemeClr val="bg1"/>
                </a:solidFill>
                <a:latin typeface="微软雅黑" panose="020B0503020204020204" pitchFamily="34" charset="-122"/>
                <a:ea typeface="微软雅黑" panose="020B0503020204020204" pitchFamily="34" charset="-122"/>
              </a:rPr>
              <a:t>PART ONE</a:t>
            </a:r>
            <a:endParaRPr lang="zh-CN" altLang="en-US" sz="3200" b="1"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cTn>
                              </p:par>
                            </p:childTnLst>
                          </p:cTn>
                        </p:par>
                        <p:par>
                          <p:cTn id="14" fill="hold">
                            <p:stCondLst>
                              <p:cond delay="17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705350" y="1649413"/>
            <a:ext cx="6356350" cy="2378075"/>
            <a:chOff x="0" y="0"/>
            <a:chExt cx="12192000" cy="630377"/>
          </a:xfrm>
        </p:grpSpPr>
        <p:sp>
          <p:nvSpPr>
            <p:cNvPr id="3" name="矩形 2"/>
            <p:cNvSpPr>
              <a:spLocks noChangeArrowheads="1"/>
            </p:cNvSpPr>
            <p:nvPr/>
          </p:nvSpPr>
          <p:spPr bwMode="auto">
            <a:xfrm>
              <a:off x="0" y="28562"/>
              <a:ext cx="12192000" cy="601815"/>
            </a:xfrm>
            <a:prstGeom prst="rect">
              <a:avLst/>
            </a:prstGeom>
            <a:solidFill>
              <a:srgbClr val="7294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矩形 3"/>
            <p:cNvSpPr>
              <a:spLocks noChangeArrowheads="1"/>
            </p:cNvSpPr>
            <p:nvPr/>
          </p:nvSpPr>
          <p:spPr bwMode="auto">
            <a:xfrm>
              <a:off x="0" y="0"/>
              <a:ext cx="12192000" cy="28562"/>
            </a:xfrm>
            <a:prstGeom prst="rect">
              <a:avLst/>
            </a:prstGeom>
            <a:solidFill>
              <a:srgbClr val="4368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pic>
        <p:nvPicPr>
          <p:cNvPr id="5" name="图片 5"/>
          <p:cNvPicPr>
            <a:picLocks noChangeAspect="1" noChangeArrowheads="1"/>
          </p:cNvPicPr>
          <p:nvPr/>
        </p:nvPicPr>
        <p:blipFill rotWithShape="1">
          <a:blip r:embed="rId3" cstate="screen"/>
          <a:srcRect/>
          <a:stretch>
            <a:fillRect/>
          </a:stretch>
        </p:blipFill>
        <p:spPr bwMode="auto">
          <a:xfrm>
            <a:off x="957944" y="1649414"/>
            <a:ext cx="3497998" cy="456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a:spLocks noChangeArrowheads="1"/>
          </p:cNvSpPr>
          <p:nvPr/>
        </p:nvSpPr>
        <p:spPr bwMode="auto">
          <a:xfrm>
            <a:off x="4979988" y="2449513"/>
            <a:ext cx="5838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pic>
        <p:nvPicPr>
          <p:cNvPr id="7" name="图片 7"/>
          <p:cNvPicPr>
            <a:picLocks noChangeAspect="1" noChangeArrowheads="1"/>
          </p:cNvPicPr>
          <p:nvPr/>
        </p:nvPicPr>
        <p:blipFill>
          <a:blip r:embed="rId4" cstate="screen">
            <a:duotone>
              <a:schemeClr val="accent5">
                <a:shade val="45000"/>
                <a:satMod val="135000"/>
              </a:schemeClr>
              <a:prstClr val="white"/>
            </a:duotone>
          </a:blip>
          <a:stretch>
            <a:fillRect/>
          </a:stretch>
        </p:blipFill>
        <p:spPr bwMode="auto">
          <a:xfrm>
            <a:off x="9559925" y="4294090"/>
            <a:ext cx="1501775" cy="184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8"/>
          <p:cNvGrpSpPr/>
          <p:nvPr/>
        </p:nvGrpSpPr>
        <p:grpSpPr bwMode="auto">
          <a:xfrm>
            <a:off x="4705350" y="4213225"/>
            <a:ext cx="4732338" cy="2003425"/>
            <a:chOff x="0" y="0"/>
            <a:chExt cx="12192000" cy="630377"/>
          </a:xfrm>
        </p:grpSpPr>
        <p:sp>
          <p:nvSpPr>
            <p:cNvPr id="9" name="矩形 9"/>
            <p:cNvSpPr>
              <a:spLocks noChangeArrowheads="1"/>
            </p:cNvSpPr>
            <p:nvPr/>
          </p:nvSpPr>
          <p:spPr bwMode="auto">
            <a:xfrm>
              <a:off x="0" y="28562"/>
              <a:ext cx="12192000" cy="601815"/>
            </a:xfrm>
            <a:prstGeom prst="rect">
              <a:avLst/>
            </a:prstGeom>
            <a:solidFill>
              <a:srgbClr val="BCC9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矩形 10"/>
            <p:cNvSpPr>
              <a:spLocks noChangeArrowheads="1"/>
            </p:cNvSpPr>
            <p:nvPr/>
          </p:nvSpPr>
          <p:spPr bwMode="auto">
            <a:xfrm>
              <a:off x="0" y="0"/>
              <a:ext cx="12192000" cy="285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1" name="TextBox 15"/>
          <p:cNvSpPr>
            <a:spLocks noChangeArrowheads="1"/>
          </p:cNvSpPr>
          <p:nvPr/>
        </p:nvSpPr>
        <p:spPr bwMode="auto">
          <a:xfrm>
            <a:off x="4979988" y="5024438"/>
            <a:ext cx="43434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p>
        </p:txBody>
      </p:sp>
      <p:sp>
        <p:nvSpPr>
          <p:cNvPr id="12" name="矩形 12"/>
          <p:cNvSpPr>
            <a:spLocks noChangeArrowheads="1"/>
          </p:cNvSpPr>
          <p:nvPr/>
        </p:nvSpPr>
        <p:spPr bwMode="auto">
          <a:xfrm>
            <a:off x="4979988" y="1865313"/>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13" name="矩形 13"/>
          <p:cNvSpPr>
            <a:spLocks noChangeArrowheads="1"/>
          </p:cNvSpPr>
          <p:nvPr/>
        </p:nvSpPr>
        <p:spPr bwMode="auto">
          <a:xfrm>
            <a:off x="5753100" y="4435475"/>
            <a:ext cx="3568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400" b="1">
              <a:solidFill>
                <a:srgbClr val="000000"/>
              </a:solidFill>
              <a:latin typeface="Calibri" panose="020F0502020204030204" pitchFamily="34" charset="0"/>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8"/>
          <p:cNvGrpSpPr/>
          <p:nvPr/>
        </p:nvGrpSpPr>
        <p:grpSpPr>
          <a:xfrm>
            <a:off x="1302190" y="2119059"/>
            <a:ext cx="2138314" cy="3490763"/>
            <a:chOff x="-1" y="1005595"/>
            <a:chExt cx="2138591" cy="3490762"/>
          </a:xfrm>
        </p:grpSpPr>
        <p:grpSp>
          <p:nvGrpSpPr>
            <p:cNvPr id="3" name="Group 520"/>
            <p:cNvGrpSpPr/>
            <p:nvPr/>
          </p:nvGrpSpPr>
          <p:grpSpPr>
            <a:xfrm>
              <a:off x="-1" y="1005595"/>
              <a:ext cx="2138591" cy="3490762"/>
              <a:chOff x="0" y="1005595"/>
              <a:chExt cx="2138589" cy="3490761"/>
            </a:xfrm>
          </p:grpSpPr>
          <p:grpSp>
            <p:nvGrpSpPr>
              <p:cNvPr id="8" name="Group 507"/>
              <p:cNvGrpSpPr/>
              <p:nvPr/>
            </p:nvGrpSpPr>
            <p:grpSpPr>
              <a:xfrm>
                <a:off x="1035288" y="1005595"/>
                <a:ext cx="1103301" cy="1422269"/>
                <a:chOff x="0" y="0"/>
                <a:chExt cx="1103299" cy="1422267"/>
              </a:xfrm>
            </p:grpSpPr>
            <p:sp>
              <p:nvSpPr>
                <p:cNvPr id="15" name="Shape 505"/>
                <p:cNvSpPr/>
                <p:nvPr/>
              </p:nvSpPr>
              <p:spPr>
                <a:xfrm>
                  <a:off x="91282" y="-1"/>
                  <a:ext cx="1012018" cy="662544"/>
                </a:xfrm>
                <a:custGeom>
                  <a:avLst/>
                  <a:gdLst/>
                  <a:ahLst/>
                  <a:cxnLst>
                    <a:cxn ang="0">
                      <a:pos x="wd2" y="hd2"/>
                    </a:cxn>
                    <a:cxn ang="5400000">
                      <a:pos x="wd2" y="hd2"/>
                    </a:cxn>
                    <a:cxn ang="10800000">
                      <a:pos x="wd2" y="hd2"/>
                    </a:cxn>
                    <a:cxn ang="16200000">
                      <a:pos x="wd2" y="hd2"/>
                    </a:cxn>
                  </a:cxnLst>
                  <a:rect l="0" t="0" r="r" b="b"/>
                  <a:pathLst>
                    <a:path w="21600" h="18945" extrusionOk="0">
                      <a:moveTo>
                        <a:pt x="0" y="2105"/>
                      </a:moveTo>
                      <a:lnTo>
                        <a:pt x="0" y="2105"/>
                      </a:lnTo>
                      <a:cubicBezTo>
                        <a:pt x="7253" y="-2655"/>
                        <a:pt x="16181" y="930"/>
                        <a:pt x="19940" y="10112"/>
                      </a:cubicBezTo>
                      <a:cubicBezTo>
                        <a:pt x="21031" y="12775"/>
                        <a:pt x="21600" y="15731"/>
                        <a:pt x="21600" y="18731"/>
                      </a:cubicBezTo>
                      <a:lnTo>
                        <a:pt x="18787" y="18945"/>
                      </a:lnTo>
                      <a:cubicBezTo>
                        <a:pt x="18787" y="10683"/>
                        <a:pt x="13423" y="3985"/>
                        <a:pt x="6806" y="3985"/>
                      </a:cubicBezTo>
                      <a:cubicBezTo>
                        <a:pt x="4910" y="3985"/>
                        <a:pt x="3041" y="4547"/>
                        <a:pt x="1352" y="5625"/>
                      </a:cubicBezTo>
                      <a:close/>
                    </a:path>
                  </a:pathLst>
                </a:custGeom>
                <a:solidFill>
                  <a:srgbClr val="7294D3"/>
                </a:solidFill>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Shape 506"/>
                <p:cNvSpPr/>
                <p:nvPr/>
              </p:nvSpPr>
              <p:spPr>
                <a:xfrm rot="10800000" flipH="1">
                  <a:off x="0" y="759817"/>
                  <a:ext cx="1103299" cy="662451"/>
                </a:xfrm>
                <a:custGeom>
                  <a:avLst/>
                  <a:gdLst/>
                  <a:ahLst/>
                  <a:cxnLst>
                    <a:cxn ang="0">
                      <a:pos x="wd2" y="hd2"/>
                    </a:cxn>
                    <a:cxn ang="5400000">
                      <a:pos x="wd2" y="hd2"/>
                    </a:cxn>
                    <a:cxn ang="10800000">
                      <a:pos x="wd2" y="hd2"/>
                    </a:cxn>
                    <a:cxn ang="16200000">
                      <a:pos x="wd2" y="hd2"/>
                    </a:cxn>
                  </a:cxnLst>
                  <a:rect l="0" t="0" r="r" b="b"/>
                  <a:pathLst>
                    <a:path w="21600" h="19093" extrusionOk="0">
                      <a:moveTo>
                        <a:pt x="0" y="3664"/>
                      </a:moveTo>
                      <a:lnTo>
                        <a:pt x="0" y="3664"/>
                      </a:lnTo>
                      <a:cubicBezTo>
                        <a:pt x="6040" y="-2507"/>
                        <a:pt x="14532" y="-698"/>
                        <a:pt x="18968" y="7704"/>
                      </a:cubicBezTo>
                      <a:cubicBezTo>
                        <a:pt x="20678" y="10944"/>
                        <a:pt x="21600" y="14858"/>
                        <a:pt x="21600" y="18877"/>
                      </a:cubicBezTo>
                      <a:lnTo>
                        <a:pt x="19020" y="19093"/>
                      </a:lnTo>
                      <a:cubicBezTo>
                        <a:pt x="19020" y="10765"/>
                        <a:pt x="14100" y="4014"/>
                        <a:pt x="8030" y="4014"/>
                      </a:cubicBezTo>
                      <a:cubicBezTo>
                        <a:pt x="5715" y="4014"/>
                        <a:pt x="3459" y="5018"/>
                        <a:pt x="1584" y="6881"/>
                      </a:cubicBezTo>
                      <a:close/>
                    </a:path>
                  </a:pathLst>
                </a:custGeom>
                <a:solidFill>
                  <a:srgbClr val="7294D3"/>
                </a:solidFill>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510"/>
              <p:cNvGrpSpPr/>
              <p:nvPr/>
            </p:nvGrpSpPr>
            <p:grpSpPr>
              <a:xfrm>
                <a:off x="0" y="2039841"/>
                <a:ext cx="1103300" cy="1422269"/>
                <a:chOff x="0" y="0"/>
                <a:chExt cx="1103299" cy="1422267"/>
              </a:xfrm>
            </p:grpSpPr>
            <p:sp>
              <p:nvSpPr>
                <p:cNvPr id="13" name="Shape 508"/>
                <p:cNvSpPr/>
                <p:nvPr/>
              </p:nvSpPr>
              <p:spPr>
                <a:xfrm flipH="1">
                  <a:off x="0" y="-1"/>
                  <a:ext cx="1012018" cy="662544"/>
                </a:xfrm>
                <a:custGeom>
                  <a:avLst/>
                  <a:gdLst/>
                  <a:ahLst/>
                  <a:cxnLst>
                    <a:cxn ang="0">
                      <a:pos x="wd2" y="hd2"/>
                    </a:cxn>
                    <a:cxn ang="5400000">
                      <a:pos x="wd2" y="hd2"/>
                    </a:cxn>
                    <a:cxn ang="10800000">
                      <a:pos x="wd2" y="hd2"/>
                    </a:cxn>
                    <a:cxn ang="16200000">
                      <a:pos x="wd2" y="hd2"/>
                    </a:cxn>
                  </a:cxnLst>
                  <a:rect l="0" t="0" r="r" b="b"/>
                  <a:pathLst>
                    <a:path w="21600" h="18945" extrusionOk="0">
                      <a:moveTo>
                        <a:pt x="0" y="2105"/>
                      </a:moveTo>
                      <a:lnTo>
                        <a:pt x="0" y="2105"/>
                      </a:lnTo>
                      <a:cubicBezTo>
                        <a:pt x="7253" y="-2655"/>
                        <a:pt x="16181" y="930"/>
                        <a:pt x="19940" y="10112"/>
                      </a:cubicBezTo>
                      <a:cubicBezTo>
                        <a:pt x="21031" y="12775"/>
                        <a:pt x="21600" y="15731"/>
                        <a:pt x="21600" y="18731"/>
                      </a:cubicBezTo>
                      <a:lnTo>
                        <a:pt x="18787" y="18945"/>
                      </a:lnTo>
                      <a:cubicBezTo>
                        <a:pt x="18787" y="10683"/>
                        <a:pt x="13423" y="3985"/>
                        <a:pt x="6806" y="3985"/>
                      </a:cubicBezTo>
                      <a:cubicBezTo>
                        <a:pt x="4910" y="3985"/>
                        <a:pt x="3041" y="4547"/>
                        <a:pt x="1352" y="5625"/>
                      </a:cubicBezTo>
                      <a:close/>
                    </a:path>
                  </a:pathLst>
                </a:custGeom>
                <a:solidFill>
                  <a:srgbClr val="7294D3"/>
                </a:solidFill>
                <a:ln>
                  <a:noFill/>
                </a:ln>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Shape 509"/>
                <p:cNvSpPr/>
                <p:nvPr/>
              </p:nvSpPr>
              <p:spPr>
                <a:xfrm rot="10800000">
                  <a:off x="0" y="759817"/>
                  <a:ext cx="1103300" cy="662451"/>
                </a:xfrm>
                <a:custGeom>
                  <a:avLst/>
                  <a:gdLst/>
                  <a:ahLst/>
                  <a:cxnLst>
                    <a:cxn ang="0">
                      <a:pos x="wd2" y="hd2"/>
                    </a:cxn>
                    <a:cxn ang="5400000">
                      <a:pos x="wd2" y="hd2"/>
                    </a:cxn>
                    <a:cxn ang="10800000">
                      <a:pos x="wd2" y="hd2"/>
                    </a:cxn>
                    <a:cxn ang="16200000">
                      <a:pos x="wd2" y="hd2"/>
                    </a:cxn>
                  </a:cxnLst>
                  <a:rect l="0" t="0" r="r" b="b"/>
                  <a:pathLst>
                    <a:path w="21600" h="19093" extrusionOk="0">
                      <a:moveTo>
                        <a:pt x="0" y="3664"/>
                      </a:moveTo>
                      <a:lnTo>
                        <a:pt x="0" y="3664"/>
                      </a:lnTo>
                      <a:cubicBezTo>
                        <a:pt x="6040" y="-2507"/>
                        <a:pt x="14532" y="-698"/>
                        <a:pt x="18968" y="7704"/>
                      </a:cubicBezTo>
                      <a:cubicBezTo>
                        <a:pt x="20678" y="10944"/>
                        <a:pt x="21600" y="14858"/>
                        <a:pt x="21600" y="18877"/>
                      </a:cubicBezTo>
                      <a:lnTo>
                        <a:pt x="19020" y="19093"/>
                      </a:lnTo>
                      <a:cubicBezTo>
                        <a:pt x="19020" y="10765"/>
                        <a:pt x="14100" y="4014"/>
                        <a:pt x="8030" y="4014"/>
                      </a:cubicBezTo>
                      <a:cubicBezTo>
                        <a:pt x="5715" y="4014"/>
                        <a:pt x="3459" y="5018"/>
                        <a:pt x="1584" y="6881"/>
                      </a:cubicBezTo>
                      <a:close/>
                    </a:path>
                  </a:pathLst>
                </a:custGeom>
                <a:solidFill>
                  <a:srgbClr val="7294D3"/>
                </a:solidFill>
                <a:ln>
                  <a:noFill/>
                </a:ln>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Group 513"/>
              <p:cNvGrpSpPr/>
              <p:nvPr/>
            </p:nvGrpSpPr>
            <p:grpSpPr>
              <a:xfrm>
                <a:off x="1035288" y="3074087"/>
                <a:ext cx="1103301" cy="1422269"/>
                <a:chOff x="0" y="0"/>
                <a:chExt cx="1103299" cy="1422267"/>
              </a:xfrm>
            </p:grpSpPr>
            <p:sp>
              <p:nvSpPr>
                <p:cNvPr id="11" name="Shape 511"/>
                <p:cNvSpPr/>
                <p:nvPr/>
              </p:nvSpPr>
              <p:spPr>
                <a:xfrm>
                  <a:off x="91282" y="-1"/>
                  <a:ext cx="1012018" cy="662544"/>
                </a:xfrm>
                <a:custGeom>
                  <a:avLst/>
                  <a:gdLst/>
                  <a:ahLst/>
                  <a:cxnLst>
                    <a:cxn ang="0">
                      <a:pos x="wd2" y="hd2"/>
                    </a:cxn>
                    <a:cxn ang="5400000">
                      <a:pos x="wd2" y="hd2"/>
                    </a:cxn>
                    <a:cxn ang="10800000">
                      <a:pos x="wd2" y="hd2"/>
                    </a:cxn>
                    <a:cxn ang="16200000">
                      <a:pos x="wd2" y="hd2"/>
                    </a:cxn>
                  </a:cxnLst>
                  <a:rect l="0" t="0" r="r" b="b"/>
                  <a:pathLst>
                    <a:path w="21600" h="18945" extrusionOk="0">
                      <a:moveTo>
                        <a:pt x="0" y="2105"/>
                      </a:moveTo>
                      <a:lnTo>
                        <a:pt x="0" y="2105"/>
                      </a:lnTo>
                      <a:cubicBezTo>
                        <a:pt x="7253" y="-2655"/>
                        <a:pt x="16181" y="930"/>
                        <a:pt x="19940" y="10112"/>
                      </a:cubicBezTo>
                      <a:cubicBezTo>
                        <a:pt x="21031" y="12775"/>
                        <a:pt x="21600" y="15731"/>
                        <a:pt x="21600" y="18731"/>
                      </a:cubicBezTo>
                      <a:lnTo>
                        <a:pt x="18787" y="18945"/>
                      </a:lnTo>
                      <a:cubicBezTo>
                        <a:pt x="18787" y="10683"/>
                        <a:pt x="13423" y="3985"/>
                        <a:pt x="6806" y="3985"/>
                      </a:cubicBezTo>
                      <a:cubicBezTo>
                        <a:pt x="4910" y="3985"/>
                        <a:pt x="3041" y="4547"/>
                        <a:pt x="1352" y="5625"/>
                      </a:cubicBezTo>
                      <a:close/>
                    </a:path>
                  </a:pathLst>
                </a:custGeom>
                <a:solidFill>
                  <a:srgbClr val="7294D3"/>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Shape 512"/>
                <p:cNvSpPr/>
                <p:nvPr/>
              </p:nvSpPr>
              <p:spPr>
                <a:xfrm rot="10800000" flipH="1">
                  <a:off x="0" y="759817"/>
                  <a:ext cx="1103299" cy="662451"/>
                </a:xfrm>
                <a:custGeom>
                  <a:avLst/>
                  <a:gdLst/>
                  <a:ahLst/>
                  <a:cxnLst>
                    <a:cxn ang="0">
                      <a:pos x="wd2" y="hd2"/>
                    </a:cxn>
                    <a:cxn ang="5400000">
                      <a:pos x="wd2" y="hd2"/>
                    </a:cxn>
                    <a:cxn ang="10800000">
                      <a:pos x="wd2" y="hd2"/>
                    </a:cxn>
                    <a:cxn ang="16200000">
                      <a:pos x="wd2" y="hd2"/>
                    </a:cxn>
                  </a:cxnLst>
                  <a:rect l="0" t="0" r="r" b="b"/>
                  <a:pathLst>
                    <a:path w="21600" h="19093" extrusionOk="0">
                      <a:moveTo>
                        <a:pt x="0" y="3664"/>
                      </a:moveTo>
                      <a:lnTo>
                        <a:pt x="0" y="3664"/>
                      </a:lnTo>
                      <a:cubicBezTo>
                        <a:pt x="6040" y="-2507"/>
                        <a:pt x="14532" y="-698"/>
                        <a:pt x="18968" y="7704"/>
                      </a:cubicBezTo>
                      <a:cubicBezTo>
                        <a:pt x="20678" y="10944"/>
                        <a:pt x="21600" y="14858"/>
                        <a:pt x="21600" y="18877"/>
                      </a:cubicBezTo>
                      <a:lnTo>
                        <a:pt x="19020" y="19093"/>
                      </a:lnTo>
                      <a:cubicBezTo>
                        <a:pt x="19020" y="10765"/>
                        <a:pt x="14100" y="4014"/>
                        <a:pt x="8030" y="4014"/>
                      </a:cubicBezTo>
                      <a:cubicBezTo>
                        <a:pt x="5715" y="4014"/>
                        <a:pt x="3459" y="5018"/>
                        <a:pt x="1584" y="6881"/>
                      </a:cubicBezTo>
                      <a:close/>
                    </a:path>
                  </a:pathLst>
                </a:custGeom>
                <a:solidFill>
                  <a:srgbClr val="7294D3"/>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4" name="Shape 521"/>
            <p:cNvSpPr/>
            <p:nvPr/>
          </p:nvSpPr>
          <p:spPr>
            <a:xfrm>
              <a:off x="1223991" y="1457589"/>
              <a:ext cx="598958" cy="584773"/>
            </a:xfrm>
            <a:prstGeom prst="rect">
              <a:avLst/>
            </a:prstGeom>
            <a:noFill/>
            <a:ln w="12700" cap="flat">
              <a:noFill/>
              <a:miter lim="400000"/>
            </a:ln>
            <a:effectLst/>
          </p:spPr>
          <p:txBody>
            <a:bodyPr wrap="none" lIns="45719" tIns="45719" rIns="45719" bIns="45719" numCol="1" anchor="t">
              <a:spAutoFit/>
            </a:bodyPr>
            <a:lstStyle>
              <a:lvl1pPr>
                <a:defRPr sz="3600" b="1">
                  <a:solidFill>
                    <a:srgbClr val="F79A00"/>
                  </a:solidFill>
                  <a:latin typeface="+mj-lt"/>
                  <a:ea typeface="+mj-ea"/>
                  <a:cs typeface="+mj-cs"/>
                  <a:sym typeface="Source Sans Pro"/>
                </a:defRPr>
              </a:lvl1pPr>
            </a:lstStyle>
            <a:p>
              <a:pPr lvl="0">
                <a:defRPr sz="1800" b="0">
                  <a:solidFill>
                    <a:srgbClr val="000000"/>
                  </a:solidFill>
                </a:defRPr>
              </a:pPr>
              <a:r>
                <a:rPr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p>
          </p:txBody>
        </p:sp>
        <p:sp>
          <p:nvSpPr>
            <p:cNvPr id="5" name="Shape 522"/>
            <p:cNvSpPr/>
            <p:nvPr/>
          </p:nvSpPr>
          <p:spPr>
            <a:xfrm>
              <a:off x="1223687" y="3489972"/>
              <a:ext cx="598958" cy="584773"/>
            </a:xfrm>
            <a:prstGeom prst="rect">
              <a:avLst/>
            </a:prstGeom>
            <a:noFill/>
            <a:ln w="12700" cap="flat">
              <a:noFill/>
              <a:miter lim="400000"/>
            </a:ln>
            <a:effectLst/>
          </p:spPr>
          <p:txBody>
            <a:bodyPr wrap="none" lIns="45719" tIns="45719" rIns="45719" bIns="45719" numCol="1" anchor="t">
              <a:spAutoFit/>
            </a:bodyPr>
            <a:lstStyle>
              <a:lvl1pPr>
                <a:defRPr sz="3600" b="1">
                  <a:solidFill>
                    <a:srgbClr val="F79A00"/>
                  </a:solidFill>
                  <a:latin typeface="+mj-lt"/>
                  <a:ea typeface="+mj-ea"/>
                  <a:cs typeface="+mj-cs"/>
                  <a:sym typeface="Source Sans Pro"/>
                </a:defRPr>
              </a:lvl1pPr>
            </a:lstStyle>
            <a:p>
              <a:pPr lvl="0" algn="l">
                <a:defRPr sz="1800" b="0">
                  <a:solidFill>
                    <a:srgbClr val="000000"/>
                  </a:solidFill>
                </a:defRPr>
              </a:pPr>
              <a:r>
                <a:rPr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a:t>
              </a:r>
              <a:r>
                <a:rPr 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p>
          </p:txBody>
        </p:sp>
        <p:sp>
          <p:nvSpPr>
            <p:cNvPr id="6" name="Shape 525"/>
            <p:cNvSpPr/>
            <p:nvPr/>
          </p:nvSpPr>
          <p:spPr>
            <a:xfrm>
              <a:off x="354570" y="2484074"/>
              <a:ext cx="598958" cy="584773"/>
            </a:xfrm>
            <a:prstGeom prst="rect">
              <a:avLst/>
            </a:prstGeom>
            <a:noFill/>
            <a:ln w="12700" cap="flat">
              <a:noFill/>
              <a:miter lim="400000"/>
            </a:ln>
            <a:effectLst/>
          </p:spPr>
          <p:txBody>
            <a:bodyPr wrap="none" lIns="45719" tIns="45719" rIns="45719" bIns="45719" numCol="1" anchor="t">
              <a:spAutoFit/>
            </a:bodyPr>
            <a:lstStyle>
              <a:lvl1pPr>
                <a:defRPr sz="3600" b="1">
                  <a:solidFill>
                    <a:srgbClr val="619405"/>
                  </a:solidFill>
                  <a:latin typeface="+mj-lt"/>
                  <a:ea typeface="+mj-ea"/>
                  <a:cs typeface="+mj-cs"/>
                  <a:sym typeface="Source Sans Pro"/>
                </a:defRPr>
              </a:lvl1pPr>
            </a:lstStyle>
            <a:p>
              <a:pPr lvl="0" algn="l">
                <a:defRPr sz="1800" b="0">
                  <a:solidFill>
                    <a:srgbClr val="000000"/>
                  </a:solidFill>
                </a:defRPr>
              </a:pPr>
              <a:r>
                <a:rPr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a:t>
              </a:r>
              <a:r>
                <a:rPr 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p>
          </p:txBody>
        </p:sp>
        <p:sp>
          <p:nvSpPr>
            <p:cNvPr id="7" name="Shape 527"/>
            <p:cNvSpPr/>
            <p:nvPr/>
          </p:nvSpPr>
          <p:spPr>
            <a:xfrm>
              <a:off x="1223572" y="2667418"/>
              <a:ext cx="228610" cy="216025"/>
            </a:xfrm>
            <a:prstGeom prst="chevron">
              <a:avLst>
                <a:gd name="adj" fmla="val 0"/>
              </a:avLst>
            </a:prstGeom>
            <a:solidFill>
              <a:srgbClr val="7294D3"/>
            </a:solidFill>
            <a:ln>
              <a:noFill/>
            </a:ln>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Group 533"/>
          <p:cNvGrpSpPr/>
          <p:nvPr/>
        </p:nvGrpSpPr>
        <p:grpSpPr>
          <a:xfrm>
            <a:off x="4062518" y="2566675"/>
            <a:ext cx="6813179" cy="826472"/>
            <a:chOff x="-1" y="29209"/>
            <a:chExt cx="6814064" cy="826470"/>
          </a:xfrm>
        </p:grpSpPr>
        <p:sp>
          <p:nvSpPr>
            <p:cNvPr id="18" name="Shape 529"/>
            <p:cNvSpPr/>
            <p:nvPr/>
          </p:nvSpPr>
          <p:spPr>
            <a:xfrm>
              <a:off x="-1" y="89152"/>
              <a:ext cx="228611" cy="216025"/>
            </a:xfrm>
            <a:prstGeom prst="chevron">
              <a:avLst>
                <a:gd name="adj" fmla="val 0"/>
              </a:avLst>
            </a:prstGeom>
            <a:solidFill>
              <a:srgbClr val="7294D3">
                <a:alpha val="80000"/>
              </a:srgbClr>
            </a:solidFill>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Group 532"/>
            <p:cNvGrpSpPr/>
            <p:nvPr/>
          </p:nvGrpSpPr>
          <p:grpSpPr>
            <a:xfrm>
              <a:off x="382652" y="29209"/>
              <a:ext cx="6431411" cy="826470"/>
              <a:chOff x="-35565" y="29210"/>
              <a:chExt cx="6431410" cy="826468"/>
            </a:xfrm>
          </p:grpSpPr>
          <p:sp>
            <p:nvSpPr>
              <p:cNvPr id="20" name="Shape 530"/>
              <p:cNvSpPr/>
              <p:nvPr/>
            </p:nvSpPr>
            <p:spPr>
              <a:xfrm>
                <a:off x="-35565" y="29210"/>
                <a:ext cx="1746857" cy="338550"/>
              </a:xfrm>
              <a:prstGeom prst="rect">
                <a:avLst/>
              </a:prstGeom>
              <a:noFill/>
              <a:ln w="12700" cap="flat">
                <a:noFill/>
                <a:miter lim="400000"/>
              </a:ln>
              <a:effectLst/>
            </p:spPr>
            <p:txBody>
              <a:bodyPr wrap="none" lIns="45719" tIns="45719" rIns="45719" bIns="45719" numCol="1" anchor="t">
                <a:spAutoFit/>
              </a:bodyPr>
              <a:lstStyle>
                <a:lvl1pPr>
                  <a:defRPr>
                    <a:solidFill>
                      <a:srgbClr val="F79A00"/>
                    </a:solidFill>
                    <a:latin typeface="+mj-lt"/>
                    <a:ea typeface="+mj-ea"/>
                    <a:cs typeface="+mj-cs"/>
                    <a:sym typeface="Source Sans Pro"/>
                  </a:defRPr>
                </a:lvl1pPr>
              </a:lstStyle>
              <a:p>
                <a:pPr lvl="0" algn="l">
                  <a:defRPr>
                    <a:solidFill>
                      <a:srgbClr val="000000"/>
                    </a:solidFill>
                  </a:defRPr>
                </a:pPr>
                <a:r>
                  <a:rPr lang="zh-CN" altLang="en-US" sz="1600" b="1" dirty="0">
                    <a:solidFill>
                      <a:schemeClr val="bg1"/>
                    </a:solidFill>
                    <a:latin typeface="汉仪全唐诗简" panose="00020600040101010101" charset="-122"/>
                    <a:ea typeface="汉仪全唐诗简" panose="00020600040101010101" charset="-122"/>
                    <a:cs typeface="+mn-cs"/>
                    <a:sym typeface="+mn-ea"/>
                  </a:rPr>
                  <a:t>单击此处输入标题</a:t>
                </a:r>
              </a:p>
            </p:txBody>
          </p:sp>
          <p:sp>
            <p:nvSpPr>
              <p:cNvPr id="21" name="Shape 531"/>
              <p:cNvSpPr/>
              <p:nvPr/>
            </p:nvSpPr>
            <p:spPr>
              <a:xfrm>
                <a:off x="-35565" y="243977"/>
                <a:ext cx="6431410" cy="611701"/>
              </a:xfrm>
              <a:prstGeom prst="rect">
                <a:avLst/>
              </a:prstGeom>
              <a:noFill/>
              <a:ln w="12700" cap="flat">
                <a:noFill/>
                <a:miter lim="400000"/>
              </a:ln>
              <a:effectLst/>
            </p:spPr>
            <p:txBody>
              <a:bodyPr wrap="square" lIns="45719" tIns="45719" rIns="45719" bIns="45719" numCol="1" anchor="t">
                <a:spAutoFit/>
              </a:bodyPr>
              <a:lstStyle/>
              <a:p>
                <a:pPr lvl="0">
                  <a:lnSpc>
                    <a:spcPct val="150000"/>
                  </a:lnSpc>
                </a:pPr>
                <a:r>
                  <a:rPr lang="zh-CN" altLang="en-US" sz="1200" dirty="0">
                    <a:solidFill>
                      <a:schemeClr val="bg1"/>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请在此处添加详细描述文本，尽量与标题文本语言风格相符合，语言描述尽量简洁生动。请在此处添加详细描述文本，尽量与标题文本语言风格相符合，语言描述尽量简洁生动。</a:t>
                </a:r>
                <a:endParaRPr sz="1400" b="1" i="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2" name="Group 536"/>
          <p:cNvGrpSpPr/>
          <p:nvPr/>
        </p:nvGrpSpPr>
        <p:grpSpPr>
          <a:xfrm>
            <a:off x="4445120" y="3541129"/>
            <a:ext cx="6430574" cy="851871"/>
            <a:chOff x="-35565" y="-26035"/>
            <a:chExt cx="6431410" cy="851870"/>
          </a:xfrm>
        </p:grpSpPr>
        <p:sp>
          <p:nvSpPr>
            <p:cNvPr id="23" name="Shape 534"/>
            <p:cNvSpPr/>
            <p:nvPr/>
          </p:nvSpPr>
          <p:spPr>
            <a:xfrm>
              <a:off x="-35565" y="-26035"/>
              <a:ext cx="1746857" cy="338552"/>
            </a:xfrm>
            <a:prstGeom prst="rect">
              <a:avLst/>
            </a:prstGeom>
            <a:noFill/>
            <a:ln w="12700" cap="flat">
              <a:noFill/>
              <a:miter lim="400000"/>
            </a:ln>
            <a:effectLst/>
          </p:spPr>
          <p:txBody>
            <a:bodyPr wrap="none" lIns="45719" tIns="45719" rIns="45719" bIns="45719" numCol="1" anchor="t">
              <a:spAutoFit/>
            </a:bodyPr>
            <a:lstStyle>
              <a:lvl1pPr>
                <a:defRPr>
                  <a:solidFill>
                    <a:srgbClr val="F79A00"/>
                  </a:solidFill>
                  <a:latin typeface="+mj-lt"/>
                  <a:ea typeface="+mj-ea"/>
                  <a:cs typeface="+mj-cs"/>
                  <a:sym typeface="Source Sans Pro"/>
                </a:defRPr>
              </a:lvl1pPr>
            </a:lstStyle>
            <a:p>
              <a:pPr lvl="0" algn="l">
                <a:defRPr>
                  <a:solidFill>
                    <a:srgbClr val="000000"/>
                  </a:solidFill>
                </a:defRPr>
              </a:pPr>
              <a:r>
                <a:rPr lang="zh-CN" altLang="en-US" sz="1600" b="1" dirty="0">
                  <a:solidFill>
                    <a:schemeClr val="bg1"/>
                  </a:solidFill>
                  <a:latin typeface="汉仪全唐诗简" panose="00020600040101010101" charset="-122"/>
                  <a:ea typeface="汉仪全唐诗简" panose="00020600040101010101" charset="-122"/>
                  <a:cs typeface="+mn-cs"/>
                  <a:sym typeface="+mn-ea"/>
                </a:rPr>
                <a:t>单击此处输入标题</a:t>
              </a:r>
            </a:p>
          </p:txBody>
        </p:sp>
        <p:sp>
          <p:nvSpPr>
            <p:cNvPr id="24" name="Shape 535"/>
            <p:cNvSpPr/>
            <p:nvPr/>
          </p:nvSpPr>
          <p:spPr>
            <a:xfrm>
              <a:off x="-35565" y="214132"/>
              <a:ext cx="6431410" cy="611703"/>
            </a:xfrm>
            <a:prstGeom prst="rect">
              <a:avLst/>
            </a:prstGeom>
            <a:noFill/>
            <a:ln w="12700" cap="flat">
              <a:noFill/>
              <a:miter lim="400000"/>
            </a:ln>
            <a:effectLst/>
          </p:spPr>
          <p:txBody>
            <a:bodyPr wrap="square" lIns="45719" tIns="45719" rIns="45719" bIns="45719" numCol="1" anchor="t">
              <a:spAutoFit/>
            </a:bodyPr>
            <a:lstStyle/>
            <a:p>
              <a:pPr lvl="0">
                <a:lnSpc>
                  <a:spcPct val="150000"/>
                </a:lnSpc>
              </a:pPr>
              <a:r>
                <a:rPr lang="zh-CN" altLang="en-US" sz="1200" dirty="0">
                  <a:solidFill>
                    <a:schemeClr val="bg1"/>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请在此处添加详细描述文本，尽量与标题文本语言风格相符合，语言描述尽量简洁生动。请在此处添加详细描述文本，尽量与标题文本语言风格相符合，语言描述尽量简洁生动。</a:t>
              </a:r>
              <a:endParaRPr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5" name="Group 541"/>
          <p:cNvGrpSpPr/>
          <p:nvPr/>
        </p:nvGrpSpPr>
        <p:grpSpPr>
          <a:xfrm>
            <a:off x="4062518" y="4635155"/>
            <a:ext cx="6848739" cy="846157"/>
            <a:chOff x="-1" y="-1"/>
            <a:chExt cx="6849629" cy="846156"/>
          </a:xfrm>
        </p:grpSpPr>
        <p:sp>
          <p:nvSpPr>
            <p:cNvPr id="26" name="Shape 537"/>
            <p:cNvSpPr/>
            <p:nvPr/>
          </p:nvSpPr>
          <p:spPr>
            <a:xfrm>
              <a:off x="-1" y="101250"/>
              <a:ext cx="228611" cy="216025"/>
            </a:xfrm>
            <a:prstGeom prst="chevron">
              <a:avLst>
                <a:gd name="adj" fmla="val 0"/>
              </a:avLst>
            </a:prstGeom>
            <a:solidFill>
              <a:srgbClr val="7294D3">
                <a:alpha val="80000"/>
              </a:srgbClr>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Group 540"/>
            <p:cNvGrpSpPr/>
            <p:nvPr/>
          </p:nvGrpSpPr>
          <p:grpSpPr>
            <a:xfrm>
              <a:off x="418217" y="-1"/>
              <a:ext cx="6431411" cy="846156"/>
              <a:chOff x="0" y="0"/>
              <a:chExt cx="6431410" cy="846155"/>
            </a:xfrm>
          </p:grpSpPr>
          <p:sp>
            <p:nvSpPr>
              <p:cNvPr id="28" name="Shape 538"/>
              <p:cNvSpPr/>
              <p:nvPr/>
            </p:nvSpPr>
            <p:spPr>
              <a:xfrm>
                <a:off x="0" y="0"/>
                <a:ext cx="1517847" cy="305434"/>
              </a:xfrm>
              <a:prstGeom prst="rect">
                <a:avLst/>
              </a:prstGeom>
              <a:noFill/>
              <a:ln w="12700" cap="flat">
                <a:noFill/>
                <a:miter lim="400000"/>
              </a:ln>
              <a:effectLst/>
            </p:spPr>
            <p:txBody>
              <a:bodyPr wrap="none" lIns="45719" tIns="45719" rIns="45719" bIns="45719" numCol="1" anchor="t">
                <a:spAutoFit/>
              </a:bodyPr>
              <a:lstStyle>
                <a:lvl1pPr>
                  <a:defRPr>
                    <a:solidFill>
                      <a:srgbClr val="F79A00"/>
                    </a:solidFill>
                    <a:latin typeface="+mj-lt"/>
                    <a:ea typeface="+mj-ea"/>
                    <a:cs typeface="+mj-cs"/>
                    <a:sym typeface="Source Sans Pro"/>
                  </a:defRPr>
                </a:lvl1pPr>
              </a:lstStyle>
              <a:p>
                <a:pPr lvl="0" algn="l">
                  <a:defRPr>
                    <a:solidFill>
                      <a:srgbClr val="000000"/>
                    </a:solidFill>
                  </a:defRPr>
                </a:pPr>
                <a:r>
                  <a:rPr lang="zh-CN" altLang="en-US" sz="1400" b="1" dirty="0">
                    <a:solidFill>
                      <a:schemeClr val="bg1"/>
                    </a:solidFill>
                    <a:latin typeface="汉仪全唐诗简" panose="00020600040101010101" charset="-122"/>
                    <a:ea typeface="汉仪全唐诗简" panose="00020600040101010101" charset="-122"/>
                    <a:cs typeface="+mn-cs"/>
                    <a:sym typeface="+mn-ea"/>
                  </a:rPr>
                  <a:t>单击此处输入标题</a:t>
                </a:r>
              </a:p>
            </p:txBody>
          </p:sp>
          <p:sp>
            <p:nvSpPr>
              <p:cNvPr id="29" name="Shape 539"/>
              <p:cNvSpPr/>
              <p:nvPr/>
            </p:nvSpPr>
            <p:spPr>
              <a:xfrm>
                <a:off x="0" y="234452"/>
                <a:ext cx="6431410" cy="611703"/>
              </a:xfrm>
              <a:prstGeom prst="rect">
                <a:avLst/>
              </a:prstGeom>
              <a:noFill/>
              <a:ln w="12700" cap="flat">
                <a:noFill/>
                <a:miter lim="400000"/>
              </a:ln>
              <a:effectLst/>
            </p:spPr>
            <p:txBody>
              <a:bodyPr wrap="square" lIns="45719" tIns="45719" rIns="45719" bIns="45719" numCol="1" anchor="t">
                <a:spAutoFit/>
              </a:bodyPr>
              <a:lstStyle/>
              <a:p>
                <a:pPr lvl="0">
                  <a:lnSpc>
                    <a:spcPct val="150000"/>
                  </a:lnSpc>
                </a:pPr>
                <a:r>
                  <a:rPr lang="zh-CN" altLang="en-US" sz="1200" dirty="0">
                    <a:solidFill>
                      <a:schemeClr val="bg1"/>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请在此处添加详细描述文本，尽量与标题文本语言风格相符合，语言描述尽量简洁生动。请在此处添加详细描述文本，尽量与标题文本语言风格相符合，语言描述尽量简洁生动。</a:t>
                </a:r>
                <a:endParaRPr sz="1400" b="1" i="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indefinite" fill="hold"/>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1+#ppt_w/2"/>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indefinite" fill="hold"/>
                                        <p:tgtEl>
                                          <p:spTgt spid="22"/>
                                        </p:tgtEl>
                                        <p:attrNameLst>
                                          <p:attrName>style.visibility</p:attrName>
                                        </p:attrNameLst>
                                      </p:cBhvr>
                                      <p:to>
                                        <p:strVal val="visible"/>
                                      </p:to>
                                    </p:set>
                                    <p:anim calcmode="lin" valueType="num">
                                      <p:cBhvr>
                                        <p:cTn id="17" dur="500" fill="hold"/>
                                        <p:tgtEl>
                                          <p:spTgt spid="22"/>
                                        </p:tgtEl>
                                        <p:attrNameLst>
                                          <p:attrName>ppt_x</p:attrName>
                                        </p:attrNameLst>
                                      </p:cBhvr>
                                      <p:tavLst>
                                        <p:tav tm="0">
                                          <p:val>
                                            <p:strVal val="1+#ppt_w/2"/>
                                          </p:val>
                                        </p:tav>
                                        <p:tav tm="100000">
                                          <p:val>
                                            <p:strVal val="#ppt_x"/>
                                          </p:val>
                                        </p:tav>
                                      </p:tavLst>
                                    </p:anim>
                                    <p:anim calcmode="lin" valueType="num">
                                      <p:cBhvr>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indefinite" fill="hold"/>
                                        <p:tgtEl>
                                          <p:spTgt spid="25"/>
                                        </p:tgtEl>
                                        <p:attrNameLst>
                                          <p:attrName>style.visibility</p:attrName>
                                        </p:attrNameLst>
                                      </p:cBhvr>
                                      <p:to>
                                        <p:strVal val="visible"/>
                                      </p:to>
                                    </p:set>
                                    <p:anim calcmode="lin" valueType="num">
                                      <p:cBhvr>
                                        <p:cTn id="22" dur="500" fill="hold"/>
                                        <p:tgtEl>
                                          <p:spTgt spid="25"/>
                                        </p:tgtEl>
                                        <p:attrNameLst>
                                          <p:attrName>ppt_x</p:attrName>
                                        </p:attrNameLst>
                                      </p:cBhvr>
                                      <p:tavLst>
                                        <p:tav tm="0">
                                          <p:val>
                                            <p:strVal val="1+#ppt_w/2"/>
                                          </p:val>
                                        </p:tav>
                                        <p:tav tm="100000">
                                          <p:val>
                                            <p:strVal val="#ppt_x"/>
                                          </p:val>
                                        </p:tav>
                                      </p:tavLst>
                                    </p:anim>
                                    <p:anim calcmode="lin" valueType="num">
                                      <p:cBhvr>
                                        <p:cTn id="2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dvAuto="0"/>
      <p:bldP spid="17" grpId="0" bldLvl="0" advAuto="0"/>
      <p:bldP spid="22" grpId="0" bldLvl="0" advAuto="0"/>
      <p:bldP spid="25" grpId="0" bldLvl="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直接连接符 62"/>
          <p:cNvCxnSpPr/>
          <p:nvPr/>
        </p:nvCxnSpPr>
        <p:spPr>
          <a:xfrm>
            <a:off x="3314995" y="3003812"/>
            <a:ext cx="1092273" cy="551120"/>
          </a:xfrm>
          <a:prstGeom prst="line">
            <a:avLst/>
          </a:prstGeom>
          <a:noFill/>
          <a:ln w="6350" cap="flat" cmpd="sng" algn="ctr">
            <a:solidFill>
              <a:sysClr val="window" lastClr="FFFFFF">
                <a:lumMod val="75000"/>
              </a:sysClr>
            </a:solidFill>
            <a:prstDash val="solid"/>
            <a:miter lim="800000"/>
          </a:ln>
          <a:effectLst/>
        </p:spPr>
      </p:cxnSp>
      <p:cxnSp>
        <p:nvCxnSpPr>
          <p:cNvPr id="64" name="直接连接符 63"/>
          <p:cNvCxnSpPr/>
          <p:nvPr/>
        </p:nvCxnSpPr>
        <p:spPr>
          <a:xfrm flipV="1">
            <a:off x="5537226" y="2872882"/>
            <a:ext cx="991835" cy="682050"/>
          </a:xfrm>
          <a:prstGeom prst="line">
            <a:avLst/>
          </a:prstGeom>
          <a:noFill/>
          <a:ln w="6350" cap="flat" cmpd="sng" algn="ctr">
            <a:solidFill>
              <a:sysClr val="window" lastClr="FFFFFF">
                <a:lumMod val="75000"/>
              </a:sysClr>
            </a:solidFill>
            <a:prstDash val="solid"/>
            <a:miter lim="800000"/>
          </a:ln>
          <a:effectLst/>
        </p:spPr>
      </p:cxnSp>
      <p:cxnSp>
        <p:nvCxnSpPr>
          <p:cNvPr id="65" name="直接连接符 64"/>
          <p:cNvCxnSpPr/>
          <p:nvPr/>
        </p:nvCxnSpPr>
        <p:spPr>
          <a:xfrm>
            <a:off x="7822339" y="2813548"/>
            <a:ext cx="918041" cy="297873"/>
          </a:xfrm>
          <a:prstGeom prst="line">
            <a:avLst/>
          </a:prstGeom>
          <a:noFill/>
          <a:ln w="6350" cap="flat" cmpd="sng" algn="ctr">
            <a:solidFill>
              <a:sysClr val="window" lastClr="FFFFFF">
                <a:lumMod val="75000"/>
              </a:sysClr>
            </a:solidFill>
            <a:prstDash val="solid"/>
            <a:miter lim="800000"/>
          </a:ln>
          <a:effectLst/>
        </p:spPr>
      </p:cxnSp>
      <p:sp>
        <p:nvSpPr>
          <p:cNvPr id="66" name="文本框 68"/>
          <p:cNvSpPr txBox="1"/>
          <p:nvPr/>
        </p:nvSpPr>
        <p:spPr>
          <a:xfrm>
            <a:off x="2068705" y="3741114"/>
            <a:ext cx="1210588" cy="400110"/>
          </a:xfrm>
          <a:prstGeom prst="rect">
            <a:avLst/>
          </a:prstGeom>
          <a:noFill/>
        </p:spPr>
        <p:txBody>
          <a:bodyPr vert="horz" wrap="none" rtlCol="0">
            <a:spAutoFit/>
          </a:bodyPr>
          <a:lstStyle/>
          <a:p>
            <a:pPr algn="ctr"/>
            <a:r>
              <a:rPr lang="zh-CN" altLang="en-US" sz="2000" dirty="0">
                <a:solidFill>
                  <a:prstClr val="white"/>
                </a:solidFill>
                <a:latin typeface="文悦古典明朝体 (非商业使用) W5" pitchFamily="50" charset="-122"/>
                <a:ea typeface="文悦古典明朝体 (非商业使用) W5" pitchFamily="50" charset="-122"/>
              </a:rPr>
              <a:t>中秋快乐</a:t>
            </a:r>
          </a:p>
        </p:txBody>
      </p:sp>
      <p:sp>
        <p:nvSpPr>
          <p:cNvPr id="67" name="矩形 66"/>
          <p:cNvSpPr/>
          <p:nvPr/>
        </p:nvSpPr>
        <p:spPr>
          <a:xfrm>
            <a:off x="1562963" y="4179030"/>
            <a:ext cx="2222073" cy="71558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rPr>
              <a:t>Please add your text content here, or copy your text, paste it here, and select only the text. Please add your text</a:t>
            </a:r>
          </a:p>
        </p:txBody>
      </p:sp>
      <p:sp>
        <p:nvSpPr>
          <p:cNvPr id="68" name="文本框 70"/>
          <p:cNvSpPr txBox="1"/>
          <p:nvPr/>
        </p:nvSpPr>
        <p:spPr>
          <a:xfrm>
            <a:off x="4400203" y="4527668"/>
            <a:ext cx="1210588" cy="400110"/>
          </a:xfrm>
          <a:prstGeom prst="rect">
            <a:avLst/>
          </a:prstGeom>
          <a:noFill/>
        </p:spPr>
        <p:txBody>
          <a:bodyPr vert="horz" wrap="none" rtlCol="0">
            <a:spAutoFit/>
          </a:bodyPr>
          <a:lstStyle/>
          <a:p>
            <a:pPr algn="ctr"/>
            <a:r>
              <a:rPr lang="zh-CN" altLang="en-US" sz="2000" dirty="0">
                <a:solidFill>
                  <a:prstClr val="white"/>
                </a:solidFill>
                <a:latin typeface="文悦古典明朝体 (非商业使用) W5" pitchFamily="50" charset="-122"/>
                <a:ea typeface="文悦古典明朝体 (非商业使用) W5" pitchFamily="50" charset="-122"/>
              </a:rPr>
              <a:t>中秋快乐</a:t>
            </a:r>
          </a:p>
        </p:txBody>
      </p:sp>
      <p:sp>
        <p:nvSpPr>
          <p:cNvPr id="69" name="矩形 68"/>
          <p:cNvSpPr/>
          <p:nvPr/>
        </p:nvSpPr>
        <p:spPr>
          <a:xfrm>
            <a:off x="3894461" y="4965584"/>
            <a:ext cx="2222073" cy="71558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rPr>
              <a:t>Please add your text content here, or copy your text, paste it here, and select only the text. Please add your text</a:t>
            </a:r>
          </a:p>
        </p:txBody>
      </p:sp>
      <p:sp>
        <p:nvSpPr>
          <p:cNvPr id="70" name="文本框 72"/>
          <p:cNvSpPr txBox="1"/>
          <p:nvPr/>
        </p:nvSpPr>
        <p:spPr>
          <a:xfrm>
            <a:off x="6606683" y="3517520"/>
            <a:ext cx="1210588" cy="400110"/>
          </a:xfrm>
          <a:prstGeom prst="rect">
            <a:avLst/>
          </a:prstGeom>
          <a:noFill/>
        </p:spPr>
        <p:txBody>
          <a:bodyPr vert="horz" wrap="none" rtlCol="0">
            <a:spAutoFit/>
          </a:bodyPr>
          <a:lstStyle/>
          <a:p>
            <a:pPr algn="ctr"/>
            <a:r>
              <a:rPr lang="zh-CN" altLang="en-US" sz="2000" dirty="0">
                <a:solidFill>
                  <a:prstClr val="white"/>
                </a:solidFill>
                <a:latin typeface="文悦古典明朝体 (非商业使用) W5" pitchFamily="50" charset="-122"/>
                <a:ea typeface="文悦古典明朝体 (非商业使用) W5" pitchFamily="50" charset="-122"/>
              </a:rPr>
              <a:t>中秋快乐</a:t>
            </a:r>
          </a:p>
        </p:txBody>
      </p:sp>
      <p:sp>
        <p:nvSpPr>
          <p:cNvPr id="71" name="矩形 70"/>
          <p:cNvSpPr/>
          <p:nvPr/>
        </p:nvSpPr>
        <p:spPr>
          <a:xfrm>
            <a:off x="6100941" y="3955436"/>
            <a:ext cx="2222073" cy="71558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rPr>
              <a:t>Please add your text content here, or copy your text, paste it here, and select only the text. Please add your text</a:t>
            </a:r>
          </a:p>
        </p:txBody>
      </p:sp>
      <p:sp>
        <p:nvSpPr>
          <p:cNvPr id="72" name="文本框 74"/>
          <p:cNvSpPr txBox="1"/>
          <p:nvPr/>
        </p:nvSpPr>
        <p:spPr>
          <a:xfrm>
            <a:off x="8940417" y="4179030"/>
            <a:ext cx="1210588" cy="400110"/>
          </a:xfrm>
          <a:prstGeom prst="rect">
            <a:avLst/>
          </a:prstGeom>
          <a:noFill/>
        </p:spPr>
        <p:txBody>
          <a:bodyPr vert="horz" wrap="none" rtlCol="0">
            <a:spAutoFit/>
          </a:bodyPr>
          <a:lstStyle/>
          <a:p>
            <a:pPr algn="ctr"/>
            <a:r>
              <a:rPr lang="zh-CN" altLang="en-US" sz="2000" dirty="0">
                <a:solidFill>
                  <a:prstClr val="white"/>
                </a:solidFill>
                <a:latin typeface="文悦古典明朝体 (非商业使用) W5" pitchFamily="50" charset="-122"/>
                <a:ea typeface="文悦古典明朝体 (非商业使用) W5" pitchFamily="50" charset="-122"/>
              </a:rPr>
              <a:t>中秋快乐</a:t>
            </a:r>
          </a:p>
        </p:txBody>
      </p:sp>
      <p:sp>
        <p:nvSpPr>
          <p:cNvPr id="73" name="矩形 72"/>
          <p:cNvSpPr/>
          <p:nvPr/>
        </p:nvSpPr>
        <p:spPr>
          <a:xfrm>
            <a:off x="8434675" y="4616946"/>
            <a:ext cx="2222073" cy="71558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rPr>
              <a:t>Please add your text content here, or copy your text, paste it here, and select only the text. Please add your text</a:t>
            </a:r>
          </a:p>
        </p:txBody>
      </p:sp>
      <p:pic>
        <p:nvPicPr>
          <p:cNvPr id="74" name="图片 73"/>
          <p:cNvPicPr>
            <a:picLocks noChangeAspect="1"/>
          </p:cNvPicPr>
          <p:nvPr/>
        </p:nvPicPr>
        <p:blipFill>
          <a:blip r:embed="rId3"/>
          <a:stretch>
            <a:fillRect/>
          </a:stretch>
        </p:blipFill>
        <p:spPr>
          <a:xfrm>
            <a:off x="1495286" y="1691857"/>
            <a:ext cx="2178166" cy="2172082"/>
          </a:xfrm>
          <a:prstGeom prst="rect">
            <a:avLst/>
          </a:prstGeom>
        </p:spPr>
      </p:pic>
      <p:pic>
        <p:nvPicPr>
          <p:cNvPr id="75" name="图片 74"/>
          <p:cNvPicPr>
            <a:picLocks noChangeAspect="1"/>
          </p:cNvPicPr>
          <p:nvPr/>
        </p:nvPicPr>
        <p:blipFill>
          <a:blip r:embed="rId3"/>
          <a:stretch>
            <a:fillRect/>
          </a:stretch>
        </p:blipFill>
        <p:spPr>
          <a:xfrm>
            <a:off x="3875321" y="2459333"/>
            <a:ext cx="2178166" cy="2172082"/>
          </a:xfrm>
          <a:prstGeom prst="rect">
            <a:avLst/>
          </a:prstGeom>
        </p:spPr>
      </p:pic>
      <p:pic>
        <p:nvPicPr>
          <p:cNvPr id="76" name="图片 75"/>
          <p:cNvPicPr>
            <a:picLocks noChangeAspect="1"/>
          </p:cNvPicPr>
          <p:nvPr/>
        </p:nvPicPr>
        <p:blipFill>
          <a:blip r:embed="rId3"/>
          <a:stretch>
            <a:fillRect/>
          </a:stretch>
        </p:blipFill>
        <p:spPr>
          <a:xfrm>
            <a:off x="6151453" y="1583844"/>
            <a:ext cx="2178166" cy="2172082"/>
          </a:xfrm>
          <a:prstGeom prst="rect">
            <a:avLst/>
          </a:prstGeom>
        </p:spPr>
      </p:pic>
      <p:pic>
        <p:nvPicPr>
          <p:cNvPr id="77" name="图片 76"/>
          <p:cNvPicPr>
            <a:picLocks noChangeAspect="1"/>
          </p:cNvPicPr>
          <p:nvPr/>
        </p:nvPicPr>
        <p:blipFill>
          <a:blip r:embed="rId3"/>
          <a:stretch>
            <a:fillRect/>
          </a:stretch>
        </p:blipFill>
        <p:spPr>
          <a:xfrm>
            <a:off x="8481819" y="2127866"/>
            <a:ext cx="2178166" cy="21720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childTnLst>
                                </p:cTn>
                              </p:par>
                              <p:par>
                                <p:cTn id="8" presetID="64" presetClass="path" presetSubtype="0" decel="100000" fill="hold" grpId="1" nodeType="withEffect">
                                  <p:stCondLst>
                                    <p:cond delay="0"/>
                                  </p:stCondLst>
                                  <p:childTnLst>
                                    <p:animMotion origin="layout" path="M -3.54167E-6 -1.11111E-6 L -3.54167E-6 -0.08657 " pathEditMode="relative" rAng="0" ptsTypes="AA">
                                      <p:cBhvr>
                                        <p:cTn id="9" dur="1000" spd="-100000" fill="hold"/>
                                        <p:tgtEl>
                                          <p:spTgt spid="66"/>
                                        </p:tgtEl>
                                        <p:attrNameLst>
                                          <p:attrName>ppt_x</p:attrName>
                                          <p:attrName>ppt_y</p:attrName>
                                        </p:attrNameLst>
                                      </p:cBhvr>
                                      <p:rCtr x="0" y="-4329"/>
                                    </p:animMotion>
                                  </p:childTnLst>
                                </p:cTn>
                              </p:par>
                              <p:par>
                                <p:cTn id="10" presetID="10"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1000"/>
                                        <p:tgtEl>
                                          <p:spTgt spid="67"/>
                                        </p:tgtEl>
                                      </p:cBhvr>
                                    </p:animEffect>
                                  </p:childTnLst>
                                </p:cTn>
                              </p:par>
                              <p:par>
                                <p:cTn id="13" presetID="64" presetClass="path" presetSubtype="0" decel="100000" fill="hold" grpId="1" nodeType="withEffect">
                                  <p:stCondLst>
                                    <p:cond delay="0"/>
                                  </p:stCondLst>
                                  <p:childTnLst>
                                    <p:animMotion origin="layout" path="M -8.33333E-7 -1.11111E-6 L -8.33333E-7 0.08403 " pathEditMode="relative" rAng="0" ptsTypes="AA">
                                      <p:cBhvr>
                                        <p:cTn id="14" dur="1000" spd="-100000" fill="hold"/>
                                        <p:tgtEl>
                                          <p:spTgt spid="67"/>
                                        </p:tgtEl>
                                        <p:attrNameLst>
                                          <p:attrName>ppt_x</p:attrName>
                                          <p:attrName>ppt_y</p:attrName>
                                        </p:attrNameLst>
                                      </p:cBhvr>
                                      <p:rCtr x="0" y="4190"/>
                                    </p:animMotion>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left)">
                                      <p:cBhvr>
                                        <p:cTn id="18" dur="500"/>
                                        <p:tgtEl>
                                          <p:spTgt spid="6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1000"/>
                                        <p:tgtEl>
                                          <p:spTgt spid="68"/>
                                        </p:tgtEl>
                                      </p:cBhvr>
                                    </p:animEffect>
                                  </p:childTnLst>
                                </p:cTn>
                              </p:par>
                              <p:par>
                                <p:cTn id="22" presetID="64" presetClass="path" presetSubtype="0" decel="100000" fill="hold" grpId="1" nodeType="withEffect">
                                  <p:stCondLst>
                                    <p:cond delay="0"/>
                                  </p:stCondLst>
                                  <p:childTnLst>
                                    <p:animMotion origin="layout" path="M -3.54167E-6 -1.11111E-6 L -3.54167E-6 -0.08657 " pathEditMode="relative" rAng="0" ptsTypes="AA">
                                      <p:cBhvr>
                                        <p:cTn id="23" dur="1000" spd="-100000" fill="hold"/>
                                        <p:tgtEl>
                                          <p:spTgt spid="68"/>
                                        </p:tgtEl>
                                        <p:attrNameLst>
                                          <p:attrName>ppt_x</p:attrName>
                                          <p:attrName>ppt_y</p:attrName>
                                        </p:attrNameLst>
                                      </p:cBhvr>
                                      <p:rCtr x="0" y="-4329"/>
                                    </p:animMotion>
                                  </p:childTnLst>
                                </p:cTn>
                              </p:par>
                              <p:par>
                                <p:cTn id="24" presetID="10" presetClass="entr" presetSubtype="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1000"/>
                                        <p:tgtEl>
                                          <p:spTgt spid="69"/>
                                        </p:tgtEl>
                                      </p:cBhvr>
                                    </p:animEffect>
                                  </p:childTnLst>
                                </p:cTn>
                              </p:par>
                              <p:par>
                                <p:cTn id="27" presetID="64" presetClass="path" presetSubtype="0" decel="100000" fill="hold" grpId="1" nodeType="withEffect">
                                  <p:stCondLst>
                                    <p:cond delay="0"/>
                                  </p:stCondLst>
                                  <p:childTnLst>
                                    <p:animMotion origin="layout" path="M -8.33333E-7 -1.11111E-6 L -8.33333E-7 0.08403 " pathEditMode="relative" rAng="0" ptsTypes="AA">
                                      <p:cBhvr>
                                        <p:cTn id="28" dur="1000" spd="-100000" fill="hold"/>
                                        <p:tgtEl>
                                          <p:spTgt spid="69"/>
                                        </p:tgtEl>
                                        <p:attrNameLst>
                                          <p:attrName>ppt_x</p:attrName>
                                          <p:attrName>ppt_y</p:attrName>
                                        </p:attrNameLst>
                                      </p:cBhvr>
                                      <p:rCtr x="0" y="4190"/>
                                    </p:animMotion>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left)">
                                      <p:cBhvr>
                                        <p:cTn id="32" dur="500"/>
                                        <p:tgtEl>
                                          <p:spTgt spid="6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0"/>
                                        <p:tgtEl>
                                          <p:spTgt spid="70"/>
                                        </p:tgtEl>
                                      </p:cBhvr>
                                    </p:animEffect>
                                  </p:childTnLst>
                                </p:cTn>
                              </p:par>
                              <p:par>
                                <p:cTn id="36" presetID="64" presetClass="path" presetSubtype="0" decel="100000" fill="hold" grpId="1" nodeType="withEffect">
                                  <p:stCondLst>
                                    <p:cond delay="0"/>
                                  </p:stCondLst>
                                  <p:childTnLst>
                                    <p:animMotion origin="layout" path="M -3.54167E-6 -1.11111E-6 L -3.54167E-6 -0.08657 " pathEditMode="relative" rAng="0" ptsTypes="AA">
                                      <p:cBhvr>
                                        <p:cTn id="37" dur="1000" spd="-100000" fill="hold"/>
                                        <p:tgtEl>
                                          <p:spTgt spid="70"/>
                                        </p:tgtEl>
                                        <p:attrNameLst>
                                          <p:attrName>ppt_x</p:attrName>
                                          <p:attrName>ppt_y</p:attrName>
                                        </p:attrNameLst>
                                      </p:cBhvr>
                                      <p:rCtr x="0" y="-4329"/>
                                    </p:animMotion>
                                  </p:childTnLst>
                                </p:cTn>
                              </p:par>
                              <p:par>
                                <p:cTn id="38" presetID="10"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1000"/>
                                        <p:tgtEl>
                                          <p:spTgt spid="71"/>
                                        </p:tgtEl>
                                      </p:cBhvr>
                                    </p:animEffect>
                                  </p:childTnLst>
                                </p:cTn>
                              </p:par>
                              <p:par>
                                <p:cTn id="41" presetID="64" presetClass="path" presetSubtype="0" decel="100000" fill="hold" grpId="1" nodeType="withEffect">
                                  <p:stCondLst>
                                    <p:cond delay="0"/>
                                  </p:stCondLst>
                                  <p:childTnLst>
                                    <p:animMotion origin="layout" path="M -8.33333E-7 -1.11111E-6 L -8.33333E-7 0.08403 " pathEditMode="relative" rAng="0" ptsTypes="AA">
                                      <p:cBhvr>
                                        <p:cTn id="42" dur="1000" spd="-100000" fill="hold"/>
                                        <p:tgtEl>
                                          <p:spTgt spid="71"/>
                                        </p:tgtEl>
                                        <p:attrNameLst>
                                          <p:attrName>ppt_x</p:attrName>
                                          <p:attrName>ppt_y</p:attrName>
                                        </p:attrNameLst>
                                      </p:cBhvr>
                                      <p:rCtr x="0" y="4190"/>
                                    </p:animMotion>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500"/>
                                        <p:tgtEl>
                                          <p:spTgt spid="6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1000"/>
                                        <p:tgtEl>
                                          <p:spTgt spid="72"/>
                                        </p:tgtEl>
                                      </p:cBhvr>
                                    </p:animEffect>
                                  </p:childTnLst>
                                </p:cTn>
                              </p:par>
                              <p:par>
                                <p:cTn id="50" presetID="64" presetClass="path" presetSubtype="0" decel="100000" fill="hold" grpId="1" nodeType="withEffect">
                                  <p:stCondLst>
                                    <p:cond delay="0"/>
                                  </p:stCondLst>
                                  <p:childTnLst>
                                    <p:animMotion origin="layout" path="M -3.54167E-6 -1.11111E-6 L -3.54167E-6 -0.08657 " pathEditMode="relative" rAng="0" ptsTypes="AA">
                                      <p:cBhvr>
                                        <p:cTn id="51" dur="1000" spd="-100000" fill="hold"/>
                                        <p:tgtEl>
                                          <p:spTgt spid="72"/>
                                        </p:tgtEl>
                                        <p:attrNameLst>
                                          <p:attrName>ppt_x</p:attrName>
                                          <p:attrName>ppt_y</p:attrName>
                                        </p:attrNameLst>
                                      </p:cBhvr>
                                      <p:rCtr x="0" y="-4329"/>
                                    </p:animMotion>
                                  </p:childTnLst>
                                </p:cTn>
                              </p:par>
                              <p:par>
                                <p:cTn id="52" presetID="10" presetClass="entr" presetSubtype="0" fill="hold" grpId="0"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1000"/>
                                        <p:tgtEl>
                                          <p:spTgt spid="73"/>
                                        </p:tgtEl>
                                      </p:cBhvr>
                                    </p:animEffect>
                                  </p:childTnLst>
                                </p:cTn>
                              </p:par>
                              <p:par>
                                <p:cTn id="55" presetID="64" presetClass="path" presetSubtype="0" decel="100000" fill="hold" grpId="1" nodeType="withEffect">
                                  <p:stCondLst>
                                    <p:cond delay="0"/>
                                  </p:stCondLst>
                                  <p:childTnLst>
                                    <p:animMotion origin="layout" path="M -8.33333E-7 -1.11111E-6 L -8.33333E-7 0.08403 " pathEditMode="relative" rAng="0" ptsTypes="AA">
                                      <p:cBhvr>
                                        <p:cTn id="56" dur="1000" spd="-100000" fill="hold"/>
                                        <p:tgtEl>
                                          <p:spTgt spid="73"/>
                                        </p:tgtEl>
                                        <p:attrNameLst>
                                          <p:attrName>ppt_x</p:attrName>
                                          <p:attrName>ppt_y</p:attrName>
                                        </p:attrNameLst>
                                      </p:cBhvr>
                                      <p:rCtr x="0"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6" grpId="1"/>
      <p:bldP spid="67" grpId="0"/>
      <p:bldP spid="67" grpId="1"/>
      <p:bldP spid="68" grpId="0"/>
      <p:bldP spid="68" grpId="1"/>
      <p:bldP spid="69" grpId="0"/>
      <p:bldP spid="69" grpId="1"/>
      <p:bldP spid="70" grpId="0"/>
      <p:bldP spid="70" grpId="1"/>
      <p:bldP spid="71" grpId="0"/>
      <p:bldP spid="71" grpId="1"/>
      <p:bldP spid="72" grpId="0"/>
      <p:bldP spid="72" grpId="1"/>
      <p:bldP spid="73" grpId="0"/>
      <p:bldP spid="7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30658" y="3856551"/>
            <a:ext cx="4895850" cy="584775"/>
          </a:xfrm>
          <a:prstGeom prst="rect">
            <a:avLst/>
          </a:prstGeom>
        </p:spPr>
        <p:txBody>
          <a:bodyPr wrap="square">
            <a:spAutoFit/>
          </a:bodyPr>
          <a:lstStyle/>
          <a:p>
            <a:pPr algn="ctr"/>
            <a:r>
              <a:rPr lang="zh-CN" altLang="en-US" sz="3200" b="1" spc="300" dirty="0" smtClean="0">
                <a:solidFill>
                  <a:prstClr val="white"/>
                </a:solidFill>
                <a:latin typeface="微软雅黑" panose="020B0503020204020204" pitchFamily="34" charset="-122"/>
                <a:ea typeface="微软雅黑" panose="020B0503020204020204" pitchFamily="34" charset="-122"/>
              </a:rPr>
              <a:t>单击此处添加标题</a:t>
            </a:r>
            <a:endParaRPr lang="zh-CN" altLang="en-US" sz="3200" b="1" spc="300" dirty="0">
              <a:solidFill>
                <a:prstClr val="white"/>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641503" y="755650"/>
            <a:ext cx="1141659" cy="2122805"/>
            <a:chOff x="5658920" y="393700"/>
            <a:chExt cx="1141659" cy="2122805"/>
          </a:xfrm>
        </p:grpSpPr>
        <p:sp>
          <p:nvSpPr>
            <p:cNvPr id="13" name="矩形 12"/>
            <p:cNvSpPr/>
            <p:nvPr/>
          </p:nvSpPr>
          <p:spPr>
            <a:xfrm>
              <a:off x="5658920" y="1007636"/>
              <a:ext cx="1141659" cy="1015663"/>
            </a:xfrm>
            <a:prstGeom prst="rect">
              <a:avLst/>
            </a:prstGeom>
          </p:spPr>
          <p:txBody>
            <a:bodyPr wrap="none">
              <a:spAutoFit/>
            </a:bodyPr>
            <a:lstStyle/>
            <a:p>
              <a:pPr algn="ctr"/>
              <a:r>
                <a:rPr lang="zh-CN" altLang="en-US" sz="6000" dirty="0" smtClean="0">
                  <a:solidFill>
                    <a:prstClr val="white"/>
                  </a:solidFill>
                  <a:latin typeface="华文行楷" panose="02010800040101010101" pitchFamily="2" charset="-122"/>
                  <a:ea typeface="华文行楷" panose="02010800040101010101" pitchFamily="2" charset="-122"/>
                </a:rPr>
                <a:t>肆</a:t>
              </a:r>
              <a:r>
                <a:rPr lang="en-US" altLang="zh-CN" sz="6000" dirty="0">
                  <a:solidFill>
                    <a:prstClr val="white"/>
                  </a:solidFill>
                  <a:latin typeface="华文行楷" panose="02010800040101010101" pitchFamily="2" charset="-122"/>
                  <a:ea typeface="华文行楷" panose="02010800040101010101" pitchFamily="2" charset="-122"/>
                </a:rPr>
                <a:t> </a:t>
              </a:r>
              <a:endParaRPr lang="zh-CN" altLang="en-US" sz="6000" dirty="0">
                <a:solidFill>
                  <a:prstClr val="white"/>
                </a:solidFill>
                <a:latin typeface="华文行楷" panose="02010800040101010101" pitchFamily="2" charset="-122"/>
                <a:ea typeface="华文行楷" panose="02010800040101010101" pitchFamily="2" charset="-122"/>
              </a:endParaRPr>
            </a:p>
          </p:txBody>
        </p:sp>
        <p:sp>
          <p:nvSpPr>
            <p:cNvPr id="9" name="矩形 8"/>
            <p:cNvSpPr/>
            <p:nvPr/>
          </p:nvSpPr>
          <p:spPr>
            <a:xfrm>
              <a:off x="5662613" y="393700"/>
              <a:ext cx="866775" cy="21228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4" name="矩形 23"/>
          <p:cNvSpPr/>
          <p:nvPr/>
        </p:nvSpPr>
        <p:spPr>
          <a:xfrm>
            <a:off x="3651929" y="3242526"/>
            <a:ext cx="4895850" cy="584775"/>
          </a:xfrm>
          <a:prstGeom prst="rect">
            <a:avLst/>
          </a:prstGeom>
        </p:spPr>
        <p:txBody>
          <a:bodyPr wrap="square">
            <a:spAutoFit/>
          </a:bodyPr>
          <a:lstStyle/>
          <a:p>
            <a:pPr algn="ctr"/>
            <a:r>
              <a:rPr lang="en-US" altLang="zh-CN" sz="3200" b="1" spc="300" dirty="0" smtClean="0">
                <a:solidFill>
                  <a:prstClr val="white"/>
                </a:solidFill>
                <a:latin typeface="微软雅黑" panose="020B0503020204020204" pitchFamily="34" charset="-122"/>
                <a:ea typeface="微软雅黑" panose="020B0503020204020204" pitchFamily="34" charset="-122"/>
              </a:rPr>
              <a:t>PART ONE</a:t>
            </a:r>
            <a:endParaRPr lang="zh-CN" altLang="en-US" sz="3200" b="1" spc="3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cTn>
                              </p:par>
                            </p:childTnLst>
                          </p:cTn>
                        </p:par>
                        <p:par>
                          <p:cTn id="14" fill="hold">
                            <p:stCondLst>
                              <p:cond delay="17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3" cstate="screen"/>
          <a:srcRect/>
          <a:stretch>
            <a:fillRect/>
          </a:stretch>
        </p:blipFill>
        <p:spPr>
          <a:xfrm>
            <a:off x="7233612" y="0"/>
            <a:ext cx="4964876" cy="6858000"/>
          </a:xfrm>
        </p:spPr>
      </p:pic>
      <p:pic>
        <p:nvPicPr>
          <p:cNvPr id="5" name="图片 4"/>
          <p:cNvPicPr>
            <a:picLocks noChangeAspect="1"/>
          </p:cNvPicPr>
          <p:nvPr/>
        </p:nvPicPr>
        <p:blipFill>
          <a:blip r:embed="rId4" cstate="screen">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flipH="1">
            <a:off x="-1387918" y="-859003"/>
            <a:ext cx="3797816" cy="3645415"/>
          </a:xfrm>
          <a:prstGeom prst="rect">
            <a:avLst/>
          </a:prstGeom>
        </p:spPr>
      </p:pic>
      <p:grpSp>
        <p:nvGrpSpPr>
          <p:cNvPr id="15" name="组合 14"/>
          <p:cNvGrpSpPr/>
          <p:nvPr/>
        </p:nvGrpSpPr>
        <p:grpSpPr>
          <a:xfrm>
            <a:off x="2048751" y="2677603"/>
            <a:ext cx="4183292" cy="598618"/>
            <a:chOff x="2048751" y="2487103"/>
            <a:chExt cx="4183292" cy="598618"/>
          </a:xfrm>
        </p:grpSpPr>
        <p:pic>
          <p:nvPicPr>
            <p:cNvPr id="7" name="图片 6"/>
            <p:cNvPicPr>
              <a:picLocks noChangeAspect="1"/>
            </p:cNvPicPr>
            <p:nvPr/>
          </p:nvPicPr>
          <p:blipFill>
            <a:blip r:embed="rId6">
              <a:biLevel thresh="25000"/>
            </a:blip>
            <a:stretch>
              <a:fillRect/>
            </a:stretch>
          </p:blipFill>
          <p:spPr>
            <a:xfrm>
              <a:off x="2048751" y="2487103"/>
              <a:ext cx="1117420" cy="598618"/>
            </a:xfrm>
            <a:prstGeom prst="rect">
              <a:avLst/>
            </a:prstGeom>
          </p:spPr>
        </p:pic>
        <p:sp>
          <p:nvSpPr>
            <p:cNvPr id="11" name="文本框 10"/>
            <p:cNvSpPr txBox="1"/>
            <p:nvPr/>
          </p:nvSpPr>
          <p:spPr>
            <a:xfrm>
              <a:off x="3166171" y="2601746"/>
              <a:ext cx="3065872"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a:t>
              </a:r>
              <a:r>
                <a:rPr lang="zh-CN" altLang="en-US" sz="2000" b="1" dirty="0" smtClean="0">
                  <a:solidFill>
                    <a:schemeClr val="bg1"/>
                  </a:solidFill>
                  <a:latin typeface="微软雅黑" panose="020B0503020204020204" pitchFamily="34" charset="-122"/>
                  <a:ea typeface="微软雅黑" panose="020B0503020204020204" pitchFamily="34" charset="-122"/>
                </a:rPr>
                <a:t>此处添加标题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048751" y="3589082"/>
            <a:ext cx="4183292" cy="598618"/>
            <a:chOff x="2048751" y="3429000"/>
            <a:chExt cx="4183292" cy="598618"/>
          </a:xfrm>
        </p:grpSpPr>
        <p:pic>
          <p:nvPicPr>
            <p:cNvPr id="8" name="图片 7"/>
            <p:cNvPicPr>
              <a:picLocks noChangeAspect="1"/>
            </p:cNvPicPr>
            <p:nvPr/>
          </p:nvPicPr>
          <p:blipFill>
            <a:blip r:embed="rId6">
              <a:biLevel thresh="25000"/>
            </a:blip>
            <a:stretch>
              <a:fillRect/>
            </a:stretch>
          </p:blipFill>
          <p:spPr>
            <a:xfrm>
              <a:off x="2048751" y="3429000"/>
              <a:ext cx="1117420" cy="598618"/>
            </a:xfrm>
            <a:prstGeom prst="rect">
              <a:avLst/>
            </a:prstGeom>
          </p:spPr>
        </p:pic>
        <p:sp>
          <p:nvSpPr>
            <p:cNvPr id="12" name="文本框 11"/>
            <p:cNvSpPr txBox="1"/>
            <p:nvPr/>
          </p:nvSpPr>
          <p:spPr>
            <a:xfrm>
              <a:off x="3166171" y="3528254"/>
              <a:ext cx="3065872"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a:t>
              </a:r>
              <a:r>
                <a:rPr lang="zh-CN" altLang="en-US" sz="2000" b="1" dirty="0" smtClean="0">
                  <a:solidFill>
                    <a:schemeClr val="bg1"/>
                  </a:solidFill>
                  <a:latin typeface="微软雅黑" panose="020B0503020204020204" pitchFamily="34" charset="-122"/>
                  <a:ea typeface="微软雅黑" panose="020B0503020204020204" pitchFamily="34" charset="-122"/>
                </a:rPr>
                <a:t>此处添加标题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2048637" y="4627258"/>
            <a:ext cx="4183639" cy="598618"/>
            <a:chOff x="2048751" y="4370897"/>
            <a:chExt cx="4183639" cy="598618"/>
          </a:xfrm>
        </p:grpSpPr>
        <p:pic>
          <p:nvPicPr>
            <p:cNvPr id="9" name="图片 8"/>
            <p:cNvPicPr>
              <a:picLocks noChangeAspect="1"/>
            </p:cNvPicPr>
            <p:nvPr/>
          </p:nvPicPr>
          <p:blipFill>
            <a:blip r:embed="rId6">
              <a:biLevel thresh="25000"/>
            </a:blip>
            <a:stretch>
              <a:fillRect/>
            </a:stretch>
          </p:blipFill>
          <p:spPr>
            <a:xfrm>
              <a:off x="2048751" y="4370897"/>
              <a:ext cx="1117420" cy="598618"/>
            </a:xfrm>
            <a:prstGeom prst="rect">
              <a:avLst/>
            </a:prstGeom>
          </p:spPr>
        </p:pic>
        <p:sp>
          <p:nvSpPr>
            <p:cNvPr id="13" name="文本框 12"/>
            <p:cNvSpPr txBox="1"/>
            <p:nvPr/>
          </p:nvSpPr>
          <p:spPr>
            <a:xfrm>
              <a:off x="3166518" y="4470151"/>
              <a:ext cx="3065872"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a:t>
              </a:r>
              <a:r>
                <a:rPr lang="zh-CN" altLang="en-US" sz="2000" b="1" dirty="0" smtClean="0">
                  <a:solidFill>
                    <a:schemeClr val="bg1"/>
                  </a:solidFill>
                  <a:latin typeface="微软雅黑" panose="020B0503020204020204" pitchFamily="34" charset="-122"/>
                  <a:ea typeface="微软雅黑" panose="020B0503020204020204" pitchFamily="34" charset="-122"/>
                </a:rPr>
                <a:t>此处添加标题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048637" y="5603838"/>
            <a:ext cx="4183292" cy="598618"/>
            <a:chOff x="2048751" y="5312794"/>
            <a:chExt cx="4183292" cy="598618"/>
          </a:xfrm>
        </p:grpSpPr>
        <p:pic>
          <p:nvPicPr>
            <p:cNvPr id="10" name="图片 9"/>
            <p:cNvPicPr>
              <a:picLocks noChangeAspect="1"/>
            </p:cNvPicPr>
            <p:nvPr/>
          </p:nvPicPr>
          <p:blipFill>
            <a:blip r:embed="rId6">
              <a:biLevel thresh="25000"/>
            </a:blip>
            <a:stretch>
              <a:fillRect/>
            </a:stretch>
          </p:blipFill>
          <p:spPr>
            <a:xfrm>
              <a:off x="2048751" y="5312794"/>
              <a:ext cx="1117420" cy="598618"/>
            </a:xfrm>
            <a:prstGeom prst="rect">
              <a:avLst/>
            </a:prstGeom>
          </p:spPr>
        </p:pic>
        <p:sp>
          <p:nvSpPr>
            <p:cNvPr id="14" name="文本框 13"/>
            <p:cNvSpPr txBox="1"/>
            <p:nvPr/>
          </p:nvSpPr>
          <p:spPr>
            <a:xfrm>
              <a:off x="3166171" y="5412048"/>
              <a:ext cx="3065872"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a:t>
              </a:r>
              <a:r>
                <a:rPr lang="zh-CN" altLang="en-US" sz="2000" b="1" dirty="0" smtClean="0">
                  <a:solidFill>
                    <a:schemeClr val="bg1"/>
                  </a:solidFill>
                  <a:latin typeface="微软雅黑" panose="020B0503020204020204" pitchFamily="34" charset="-122"/>
                  <a:ea typeface="微软雅黑" panose="020B0503020204020204" pitchFamily="34" charset="-122"/>
                </a:rPr>
                <a:t>此处添加标题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701682" y="358587"/>
            <a:ext cx="3313577" cy="2071366"/>
            <a:chOff x="3701682" y="320487"/>
            <a:chExt cx="3313577" cy="1661957"/>
          </a:xfrm>
        </p:grpSpPr>
        <p:pic>
          <p:nvPicPr>
            <p:cNvPr id="25" name="图片 24"/>
            <p:cNvPicPr>
              <a:picLocks noChangeAspect="1"/>
            </p:cNvPicPr>
            <p:nvPr/>
          </p:nvPicPr>
          <p:blipFill>
            <a:blip r:embed="rId7" cstate="screen">
              <a:duotone>
                <a:schemeClr val="accent5">
                  <a:shade val="45000"/>
                  <a:satMod val="135000"/>
                </a:schemeClr>
                <a:prstClr val="white"/>
              </a:duotone>
            </a:blip>
            <a:stretch>
              <a:fillRect/>
            </a:stretch>
          </p:blipFill>
          <p:spPr>
            <a:xfrm>
              <a:off x="3701682" y="320487"/>
              <a:ext cx="3313577" cy="1661957"/>
            </a:xfrm>
            <a:prstGeom prst="rect">
              <a:avLst/>
            </a:prstGeom>
          </p:spPr>
        </p:pic>
        <p:sp>
          <p:nvSpPr>
            <p:cNvPr id="19" name="文本框 18"/>
            <p:cNvSpPr txBox="1"/>
            <p:nvPr/>
          </p:nvSpPr>
          <p:spPr>
            <a:xfrm>
              <a:off x="4698879" y="663517"/>
              <a:ext cx="1715583" cy="769441"/>
            </a:xfrm>
            <a:prstGeom prst="rect">
              <a:avLst/>
            </a:prstGeom>
            <a:noFill/>
          </p:spPr>
          <p:txBody>
            <a:bodyPr wrap="square" rtlCol="0">
              <a:spAutoFit/>
            </a:bodyPr>
            <a:lstStyle/>
            <a:p>
              <a:r>
                <a:rPr lang="zh-CN" altLang="en-US" sz="4400" b="1" spc="600" dirty="0" smtClean="0">
                  <a:solidFill>
                    <a:schemeClr val="bg1"/>
                  </a:solidFill>
                  <a:latin typeface="微软雅黑" panose="020B0503020204020204" pitchFamily="34" charset="-122"/>
                  <a:ea typeface="微软雅黑" panose="020B0503020204020204" pitchFamily="34" charset="-122"/>
                </a:rPr>
                <a:t>目 录</a:t>
              </a:r>
              <a:endParaRPr lang="zh-CN" altLang="en-US" sz="4400" b="1" spc="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直接连接符 3"/>
          <p:cNvSpPr>
            <a:spLocks noChangeShapeType="1"/>
          </p:cNvSpPr>
          <p:nvPr/>
        </p:nvSpPr>
        <p:spPr bwMode="auto">
          <a:xfrm flipV="1">
            <a:off x="1012825" y="4397375"/>
            <a:ext cx="10166350" cy="1588"/>
          </a:xfrm>
          <a:prstGeom prst="line">
            <a:avLst/>
          </a:prstGeom>
          <a:noFill/>
          <a:ln w="12700" cap="flat" cmpd="sng">
            <a:solidFill>
              <a:srgbClr val="A5A5A5"/>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grpSp>
        <p:nvGrpSpPr>
          <p:cNvPr id="72" name="组合 71"/>
          <p:cNvGrpSpPr/>
          <p:nvPr/>
        </p:nvGrpSpPr>
        <p:grpSpPr>
          <a:xfrm>
            <a:off x="1246188" y="2593975"/>
            <a:ext cx="2003425" cy="3631532"/>
            <a:chOff x="1246188" y="2593975"/>
            <a:chExt cx="2003425" cy="3631532"/>
          </a:xfrm>
        </p:grpSpPr>
        <p:grpSp>
          <p:nvGrpSpPr>
            <p:cNvPr id="40" name="组合 14"/>
            <p:cNvGrpSpPr/>
            <p:nvPr/>
          </p:nvGrpSpPr>
          <p:grpSpPr bwMode="auto">
            <a:xfrm>
              <a:off x="1622425" y="2593975"/>
              <a:ext cx="1250950" cy="2381250"/>
              <a:chOff x="0" y="0"/>
              <a:chExt cx="1251020" cy="2380412"/>
            </a:xfrm>
          </p:grpSpPr>
          <p:grpSp>
            <p:nvGrpSpPr>
              <p:cNvPr id="41" name="组合 7"/>
              <p:cNvGrpSpPr/>
              <p:nvPr/>
            </p:nvGrpSpPr>
            <p:grpSpPr bwMode="auto">
              <a:xfrm>
                <a:off x="568360" y="1003369"/>
                <a:ext cx="114300" cy="1377043"/>
                <a:chOff x="0" y="0"/>
                <a:chExt cx="114300" cy="1377043"/>
              </a:xfrm>
            </p:grpSpPr>
            <p:sp>
              <p:nvSpPr>
                <p:cNvPr id="43" name="直接连接符 5"/>
                <p:cNvSpPr>
                  <a:spLocks noChangeShapeType="1"/>
                </p:cNvSpPr>
                <p:nvPr/>
              </p:nvSpPr>
              <p:spPr bwMode="auto">
                <a:xfrm>
                  <a:off x="57150" y="0"/>
                  <a:ext cx="1" cy="1262743"/>
                </a:xfrm>
                <a:prstGeom prst="line">
                  <a:avLst/>
                </a:prstGeom>
                <a:noFill/>
                <a:ln w="19050" cap="flat" cmpd="sng">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44" name="椭圆 6"/>
                <p:cNvSpPr>
                  <a:spLocks noChangeArrowheads="1"/>
                </p:cNvSpPr>
                <p:nvPr/>
              </p:nvSpPr>
              <p:spPr bwMode="auto">
                <a:xfrm>
                  <a:off x="0" y="1262743"/>
                  <a:ext cx="114300" cy="114300"/>
                </a:xfrm>
                <a:prstGeom prst="ellipse">
                  <a:avLst/>
                </a:prstGeom>
                <a:solidFill>
                  <a:srgbClr val="A5A5A5"/>
                </a:solidFill>
                <a:ln w="28575" cap="flat" cmpd="sng">
                  <a:solidFill>
                    <a:srgbClr val="A5A5A5"/>
                  </a:solidFill>
                  <a:miter lim="800000"/>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sp>
            <p:nvSpPr>
              <p:cNvPr id="42" name="椭圆 8"/>
              <p:cNvSpPr>
                <a:spLocks noChangeArrowheads="1"/>
              </p:cNvSpPr>
              <p:nvPr/>
            </p:nvSpPr>
            <p:spPr bwMode="auto">
              <a:xfrm>
                <a:off x="0" y="0"/>
                <a:ext cx="1251020" cy="1251020"/>
              </a:xfrm>
              <a:prstGeom prst="ellipse">
                <a:avLst/>
              </a:prstGeom>
              <a:solidFill>
                <a:srgbClr val="7294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sp>
          <p:nvSpPr>
            <p:cNvPr id="61" name="KSO_Shape"/>
            <p:cNvSpPr>
              <a:spLocks noChangeArrowheads="1"/>
            </p:cNvSpPr>
            <p:nvPr/>
          </p:nvSpPr>
          <p:spPr bwMode="auto">
            <a:xfrm>
              <a:off x="1831975" y="2873375"/>
              <a:ext cx="838200" cy="815975"/>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6"/>
                <a:gd name="T163" fmla="*/ 0 h 4524"/>
                <a:gd name="T164" fmla="*/ 4656 w 4656"/>
                <a:gd name="T165" fmla="*/ 4524 h 45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sp>
          <p:nvSpPr>
            <p:cNvPr id="64" name="文本框 30"/>
            <p:cNvSpPr>
              <a:spLocks noChangeArrowheads="1"/>
            </p:cNvSpPr>
            <p:nvPr/>
          </p:nvSpPr>
          <p:spPr bwMode="auto">
            <a:xfrm>
              <a:off x="1574800" y="5048250"/>
              <a:ext cx="1346200" cy="369888"/>
            </a:xfrm>
            <a:prstGeom prst="rect">
              <a:avLst/>
            </a:prstGeom>
            <a:solidFill>
              <a:srgbClr val="7294D3"/>
            </a:solidFill>
            <a:ln>
              <a:noFill/>
            </a:ln>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TextBox 15"/>
            <p:cNvSpPr>
              <a:spLocks noChangeArrowheads="1"/>
            </p:cNvSpPr>
            <p:nvPr/>
          </p:nvSpPr>
          <p:spPr bwMode="auto">
            <a:xfrm>
              <a:off x="1246188" y="5611813"/>
              <a:ext cx="200342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grpSp>
      <p:grpSp>
        <p:nvGrpSpPr>
          <p:cNvPr id="73" name="组合 72"/>
          <p:cNvGrpSpPr/>
          <p:nvPr/>
        </p:nvGrpSpPr>
        <p:grpSpPr>
          <a:xfrm>
            <a:off x="3698875" y="1660525"/>
            <a:ext cx="2003425" cy="4564982"/>
            <a:chOff x="3698875" y="1660525"/>
            <a:chExt cx="2003425" cy="4564982"/>
          </a:xfrm>
        </p:grpSpPr>
        <p:grpSp>
          <p:nvGrpSpPr>
            <p:cNvPr id="45" name="组合 15"/>
            <p:cNvGrpSpPr/>
            <p:nvPr/>
          </p:nvGrpSpPr>
          <p:grpSpPr bwMode="auto">
            <a:xfrm>
              <a:off x="3716338" y="1660525"/>
              <a:ext cx="1970087" cy="3313113"/>
              <a:chOff x="0" y="0"/>
              <a:chExt cx="1970314" cy="3313025"/>
            </a:xfrm>
          </p:grpSpPr>
          <p:grpSp>
            <p:nvGrpSpPr>
              <p:cNvPr id="46" name="组合 10"/>
              <p:cNvGrpSpPr/>
              <p:nvPr/>
            </p:nvGrpSpPr>
            <p:grpSpPr bwMode="auto">
              <a:xfrm>
                <a:off x="928007" y="1935982"/>
                <a:ext cx="114300" cy="1377043"/>
                <a:chOff x="0" y="0"/>
                <a:chExt cx="114300" cy="1377043"/>
              </a:xfrm>
            </p:grpSpPr>
            <p:sp>
              <p:nvSpPr>
                <p:cNvPr id="48" name="直接连接符 11"/>
                <p:cNvSpPr>
                  <a:spLocks noChangeShapeType="1"/>
                </p:cNvSpPr>
                <p:nvPr/>
              </p:nvSpPr>
              <p:spPr bwMode="auto">
                <a:xfrm>
                  <a:off x="57150" y="0"/>
                  <a:ext cx="1" cy="1262743"/>
                </a:xfrm>
                <a:prstGeom prst="line">
                  <a:avLst/>
                </a:prstGeom>
                <a:noFill/>
                <a:ln w="19050" cap="flat" cmpd="sng">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49" name="椭圆 12"/>
                <p:cNvSpPr>
                  <a:spLocks noChangeArrowheads="1"/>
                </p:cNvSpPr>
                <p:nvPr/>
              </p:nvSpPr>
              <p:spPr bwMode="auto">
                <a:xfrm>
                  <a:off x="0" y="1262743"/>
                  <a:ext cx="114300" cy="114300"/>
                </a:xfrm>
                <a:prstGeom prst="ellipse">
                  <a:avLst/>
                </a:prstGeom>
                <a:solidFill>
                  <a:srgbClr val="3F3F3F"/>
                </a:solidFill>
                <a:ln w="28575" cap="flat" cmpd="sng">
                  <a:solidFill>
                    <a:srgbClr val="A5A5A5"/>
                  </a:solidFill>
                  <a:miter lim="800000"/>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sp>
            <p:nvSpPr>
              <p:cNvPr id="47" name="椭圆 9"/>
              <p:cNvSpPr>
                <a:spLocks noChangeArrowheads="1"/>
              </p:cNvSpPr>
              <p:nvPr/>
            </p:nvSpPr>
            <p:spPr bwMode="auto">
              <a:xfrm>
                <a:off x="0" y="0"/>
                <a:ext cx="1970314" cy="1970314"/>
              </a:xfrm>
              <a:prstGeom prst="ellipse">
                <a:avLst/>
              </a:prstGeom>
              <a:blipFill dpi="0" rotWithShape="1">
                <a:blip r:embed="rId3" cstate="screen">
                  <a:duotone>
                    <a:schemeClr val="accent1">
                      <a:shade val="45000"/>
                      <a:satMod val="135000"/>
                    </a:schemeClr>
                    <a:prstClr val="white"/>
                  </a:duotone>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sp>
          <p:nvSpPr>
            <p:cNvPr id="65" name="文本框 31"/>
            <p:cNvSpPr>
              <a:spLocks noChangeArrowheads="1"/>
            </p:cNvSpPr>
            <p:nvPr/>
          </p:nvSpPr>
          <p:spPr bwMode="auto">
            <a:xfrm>
              <a:off x="4043363" y="5048250"/>
              <a:ext cx="1346200" cy="369888"/>
            </a:xfrm>
            <a:prstGeom prst="rect">
              <a:avLst/>
            </a:prstGeom>
            <a:solidFill>
              <a:srgbClr val="7294D3"/>
            </a:solidFill>
            <a:ln>
              <a:noFill/>
            </a:ln>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TextBox 15"/>
            <p:cNvSpPr>
              <a:spLocks noChangeArrowheads="1"/>
            </p:cNvSpPr>
            <p:nvPr/>
          </p:nvSpPr>
          <p:spPr bwMode="auto">
            <a:xfrm>
              <a:off x="3698875" y="5611813"/>
              <a:ext cx="200342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grpSp>
      <p:grpSp>
        <p:nvGrpSpPr>
          <p:cNvPr id="74" name="组合 73"/>
          <p:cNvGrpSpPr/>
          <p:nvPr/>
        </p:nvGrpSpPr>
        <p:grpSpPr>
          <a:xfrm>
            <a:off x="6415088" y="1660525"/>
            <a:ext cx="2044700" cy="4564982"/>
            <a:chOff x="6415088" y="1660525"/>
            <a:chExt cx="2044700" cy="4564982"/>
          </a:xfrm>
        </p:grpSpPr>
        <p:grpSp>
          <p:nvGrpSpPr>
            <p:cNvPr id="50" name="组合 16"/>
            <p:cNvGrpSpPr/>
            <p:nvPr/>
          </p:nvGrpSpPr>
          <p:grpSpPr bwMode="auto">
            <a:xfrm>
              <a:off x="6489700" y="1660525"/>
              <a:ext cx="1970088" cy="3313113"/>
              <a:chOff x="0" y="0"/>
              <a:chExt cx="1970314" cy="3313025"/>
            </a:xfrm>
          </p:grpSpPr>
          <p:grpSp>
            <p:nvGrpSpPr>
              <p:cNvPr id="51" name="组合 17"/>
              <p:cNvGrpSpPr/>
              <p:nvPr/>
            </p:nvGrpSpPr>
            <p:grpSpPr bwMode="auto">
              <a:xfrm>
                <a:off x="928007" y="1935982"/>
                <a:ext cx="114300" cy="1377043"/>
                <a:chOff x="0" y="0"/>
                <a:chExt cx="114300" cy="1377043"/>
              </a:xfrm>
            </p:grpSpPr>
            <p:sp>
              <p:nvSpPr>
                <p:cNvPr id="53" name="直接连接符 19"/>
                <p:cNvSpPr>
                  <a:spLocks noChangeShapeType="1"/>
                </p:cNvSpPr>
                <p:nvPr/>
              </p:nvSpPr>
              <p:spPr bwMode="auto">
                <a:xfrm>
                  <a:off x="57150" y="0"/>
                  <a:ext cx="1" cy="1262743"/>
                </a:xfrm>
                <a:prstGeom prst="line">
                  <a:avLst/>
                </a:prstGeom>
                <a:noFill/>
                <a:ln w="19050" cap="flat" cmpd="sng">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54" name="椭圆 20"/>
                <p:cNvSpPr>
                  <a:spLocks noChangeArrowheads="1"/>
                </p:cNvSpPr>
                <p:nvPr/>
              </p:nvSpPr>
              <p:spPr bwMode="auto">
                <a:xfrm>
                  <a:off x="0" y="1262743"/>
                  <a:ext cx="114300" cy="114300"/>
                </a:xfrm>
                <a:prstGeom prst="ellipse">
                  <a:avLst/>
                </a:prstGeom>
                <a:solidFill>
                  <a:srgbClr val="A5A5A5"/>
                </a:solidFill>
                <a:ln w="28575" cap="flat" cmpd="sng">
                  <a:solidFill>
                    <a:srgbClr val="A5A5A5"/>
                  </a:solidFill>
                  <a:miter lim="800000"/>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sp>
            <p:nvSpPr>
              <p:cNvPr id="52" name="椭圆 18"/>
              <p:cNvSpPr>
                <a:spLocks noChangeArrowheads="1"/>
              </p:cNvSpPr>
              <p:nvPr/>
            </p:nvSpPr>
            <p:spPr bwMode="auto">
              <a:xfrm>
                <a:off x="0" y="0"/>
                <a:ext cx="1970314" cy="1970314"/>
              </a:xfrm>
              <a:prstGeom prst="ellipse">
                <a:avLst/>
              </a:prstGeom>
              <a:solidFill>
                <a:srgbClr val="7294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sp>
          <p:nvSpPr>
            <p:cNvPr id="62" name="KSO_Shape"/>
            <p:cNvSpPr>
              <a:spLocks noChangeArrowheads="1"/>
            </p:cNvSpPr>
            <p:nvPr/>
          </p:nvSpPr>
          <p:spPr bwMode="auto">
            <a:xfrm>
              <a:off x="7002463" y="2138363"/>
              <a:ext cx="944562" cy="1201737"/>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16"/>
                <a:gd name="T175" fmla="*/ 0 h 5239"/>
                <a:gd name="T176" fmla="*/ 4116 w 4116"/>
                <a:gd name="T177" fmla="*/ 5239 h 5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sp>
          <p:nvSpPr>
            <p:cNvPr id="66" name="文本框 32"/>
            <p:cNvSpPr>
              <a:spLocks noChangeArrowheads="1"/>
            </p:cNvSpPr>
            <p:nvPr/>
          </p:nvSpPr>
          <p:spPr bwMode="auto">
            <a:xfrm>
              <a:off x="6804025" y="5048250"/>
              <a:ext cx="1346200" cy="369888"/>
            </a:xfrm>
            <a:prstGeom prst="rect">
              <a:avLst/>
            </a:prstGeom>
            <a:solidFill>
              <a:srgbClr val="7294D3"/>
            </a:solidFill>
            <a:ln>
              <a:noFill/>
            </a:ln>
          </p:spPr>
          <p:txBody>
            <a:bodyPr wrap="none">
              <a:spAutoFit/>
            </a:bodyPr>
            <a:lstStyle/>
            <a:p>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TextBox 15"/>
            <p:cNvSpPr>
              <a:spLocks noChangeArrowheads="1"/>
            </p:cNvSpPr>
            <p:nvPr/>
          </p:nvSpPr>
          <p:spPr bwMode="auto">
            <a:xfrm>
              <a:off x="6415088" y="5611813"/>
              <a:ext cx="200342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grpSp>
      <p:grpSp>
        <p:nvGrpSpPr>
          <p:cNvPr id="76" name="组合 75"/>
          <p:cNvGrpSpPr/>
          <p:nvPr/>
        </p:nvGrpSpPr>
        <p:grpSpPr>
          <a:xfrm>
            <a:off x="8905875" y="2593975"/>
            <a:ext cx="2003425" cy="3631532"/>
            <a:chOff x="8905875" y="2593975"/>
            <a:chExt cx="2003425" cy="3631532"/>
          </a:xfrm>
        </p:grpSpPr>
        <p:grpSp>
          <p:nvGrpSpPr>
            <p:cNvPr id="75" name="组合 74"/>
            <p:cNvGrpSpPr/>
            <p:nvPr/>
          </p:nvGrpSpPr>
          <p:grpSpPr>
            <a:xfrm>
              <a:off x="9282113" y="2593975"/>
              <a:ext cx="1347787" cy="2824163"/>
              <a:chOff x="9282113" y="2593975"/>
              <a:chExt cx="1347787" cy="2824163"/>
            </a:xfrm>
          </p:grpSpPr>
          <p:grpSp>
            <p:nvGrpSpPr>
              <p:cNvPr id="55" name="组合 21"/>
              <p:cNvGrpSpPr/>
              <p:nvPr/>
            </p:nvGrpSpPr>
            <p:grpSpPr bwMode="auto">
              <a:xfrm>
                <a:off x="9282113" y="2593975"/>
                <a:ext cx="1250950" cy="2381250"/>
                <a:chOff x="0" y="0"/>
                <a:chExt cx="1251020" cy="2380412"/>
              </a:xfrm>
            </p:grpSpPr>
            <p:grpSp>
              <p:nvGrpSpPr>
                <p:cNvPr id="56" name="组合 22"/>
                <p:cNvGrpSpPr/>
                <p:nvPr/>
              </p:nvGrpSpPr>
              <p:grpSpPr bwMode="auto">
                <a:xfrm>
                  <a:off x="568360" y="1003369"/>
                  <a:ext cx="114300" cy="1377043"/>
                  <a:chOff x="0" y="0"/>
                  <a:chExt cx="114300" cy="1377043"/>
                </a:xfrm>
              </p:grpSpPr>
              <p:sp>
                <p:nvSpPr>
                  <p:cNvPr id="58" name="直接连接符 24"/>
                  <p:cNvSpPr>
                    <a:spLocks noChangeShapeType="1"/>
                  </p:cNvSpPr>
                  <p:nvPr/>
                </p:nvSpPr>
                <p:spPr bwMode="auto">
                  <a:xfrm>
                    <a:off x="57150" y="0"/>
                    <a:ext cx="1" cy="1262743"/>
                  </a:xfrm>
                  <a:prstGeom prst="line">
                    <a:avLst/>
                  </a:prstGeom>
                  <a:noFill/>
                  <a:ln w="19050" cap="flat" cmpd="sng">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59" name="椭圆 25"/>
                  <p:cNvSpPr>
                    <a:spLocks noChangeArrowheads="1"/>
                  </p:cNvSpPr>
                  <p:nvPr/>
                </p:nvSpPr>
                <p:spPr bwMode="auto">
                  <a:xfrm>
                    <a:off x="0" y="1262743"/>
                    <a:ext cx="114300" cy="114300"/>
                  </a:xfrm>
                  <a:prstGeom prst="ellipse">
                    <a:avLst/>
                  </a:prstGeom>
                  <a:solidFill>
                    <a:srgbClr val="3F3F3F"/>
                  </a:solidFill>
                  <a:ln w="28575" cap="flat" cmpd="sng">
                    <a:solidFill>
                      <a:srgbClr val="A5A5A5"/>
                    </a:solidFill>
                    <a:miter lim="800000"/>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sp>
              <p:nvSpPr>
                <p:cNvPr id="57" name="椭圆 23"/>
                <p:cNvSpPr>
                  <a:spLocks noChangeArrowheads="1"/>
                </p:cNvSpPr>
                <p:nvPr/>
              </p:nvSpPr>
              <p:spPr bwMode="auto">
                <a:xfrm>
                  <a:off x="0" y="0"/>
                  <a:ext cx="1251020" cy="1251020"/>
                </a:xfrm>
                <a:prstGeom prst="ellipse">
                  <a:avLst/>
                </a:prstGeom>
                <a:blipFill dpi="0" rotWithShape="1">
                  <a:blip r:embed="rId4" cstate="screen"/>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sp>
            <p:nvSpPr>
              <p:cNvPr id="67" name="文本框 33"/>
              <p:cNvSpPr>
                <a:spLocks noChangeArrowheads="1"/>
              </p:cNvSpPr>
              <p:nvPr/>
            </p:nvSpPr>
            <p:spPr bwMode="auto">
              <a:xfrm>
                <a:off x="9282113" y="5048250"/>
                <a:ext cx="1347787" cy="369888"/>
              </a:xfrm>
              <a:prstGeom prst="rect">
                <a:avLst/>
              </a:prstGeom>
              <a:solidFill>
                <a:srgbClr val="7294D3"/>
              </a:solidFill>
              <a:ln>
                <a:noFill/>
              </a:ln>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1" name="TextBox 15"/>
            <p:cNvSpPr>
              <a:spLocks noChangeArrowheads="1"/>
            </p:cNvSpPr>
            <p:nvPr/>
          </p:nvSpPr>
          <p:spPr bwMode="auto">
            <a:xfrm>
              <a:off x="8905875" y="5611813"/>
              <a:ext cx="200342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up)">
                                      <p:cBhvr>
                                        <p:cTn id="11" dur="500"/>
                                        <p:tgtEl>
                                          <p:spTgt spid="7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up)">
                                      <p:cBhvr>
                                        <p:cTn id="15" dur="500"/>
                                        <p:tgtEl>
                                          <p:spTgt spid="7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up)">
                                      <p:cBhvr>
                                        <p:cTn id="19" dur="500"/>
                                        <p:tgtEl>
                                          <p:spTgt spid="74"/>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wipe(up)">
                                      <p:cBhvr>
                                        <p:cTn id="2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91516" y="2197502"/>
            <a:ext cx="684530" cy="684530"/>
            <a:chOff x="4000" y="2769"/>
            <a:chExt cx="1078" cy="1078"/>
          </a:xfrm>
          <a:solidFill>
            <a:srgbClr val="7294D3"/>
          </a:solidFill>
        </p:grpSpPr>
        <p:sp>
          <p:nvSpPr>
            <p:cNvPr id="3" name="Oval 117"/>
            <p:cNvSpPr/>
            <p:nvPr/>
          </p:nvSpPr>
          <p:spPr>
            <a:xfrm>
              <a:off x="4000" y="2769"/>
              <a:ext cx="1078" cy="107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 name="Group 128"/>
            <p:cNvGrpSpPr/>
            <p:nvPr/>
          </p:nvGrpSpPr>
          <p:grpSpPr>
            <a:xfrm>
              <a:off x="4300" y="3035"/>
              <a:ext cx="532" cy="538"/>
              <a:chOff x="7683814" y="5017638"/>
              <a:chExt cx="940329" cy="949796"/>
            </a:xfrm>
            <a:grpFill/>
          </p:grpSpPr>
          <p:sp>
            <p:nvSpPr>
              <p:cNvPr id="5" name="Freeform 82"/>
              <p:cNvSpPr>
                <a:spLocks noChangeArrowheads="1"/>
              </p:cNvSpPr>
              <p:nvPr/>
            </p:nvSpPr>
            <p:spPr bwMode="auto">
              <a:xfrm>
                <a:off x="7683814" y="5105408"/>
                <a:ext cx="855699" cy="862026"/>
              </a:xfrm>
              <a:custGeom>
                <a:avLst/>
                <a:gdLst>
                  <a:gd name="T0" fmla="*/ 1202 w 1203"/>
                  <a:gd name="T1" fmla="*/ 599 h 1212"/>
                  <a:gd name="T2" fmla="*/ 1202 w 1203"/>
                  <a:gd name="T3" fmla="*/ 599 h 1212"/>
                  <a:gd name="T4" fmla="*/ 1202 w 1203"/>
                  <a:gd name="T5" fmla="*/ 1042 h 1212"/>
                  <a:gd name="T6" fmla="*/ 1034 w 1203"/>
                  <a:gd name="T7" fmla="*/ 1211 h 1212"/>
                  <a:gd name="T8" fmla="*/ 171 w 1203"/>
                  <a:gd name="T9" fmla="*/ 1211 h 1212"/>
                  <a:gd name="T10" fmla="*/ 0 w 1203"/>
                  <a:gd name="T11" fmla="*/ 1042 h 1212"/>
                  <a:gd name="T12" fmla="*/ 0 w 1203"/>
                  <a:gd name="T13" fmla="*/ 168 h 1212"/>
                  <a:gd name="T14" fmla="*/ 171 w 1203"/>
                  <a:gd name="T15" fmla="*/ 0 h 1212"/>
                  <a:gd name="T16" fmla="*/ 603 w 1203"/>
                  <a:gd name="T17"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3" h="1212">
                    <a:moveTo>
                      <a:pt x="1202" y="599"/>
                    </a:moveTo>
                    <a:lnTo>
                      <a:pt x="1202" y="599"/>
                    </a:lnTo>
                    <a:cubicBezTo>
                      <a:pt x="1202" y="1042"/>
                      <a:pt x="1202" y="1042"/>
                      <a:pt x="1202" y="1042"/>
                    </a:cubicBezTo>
                    <a:cubicBezTo>
                      <a:pt x="1202" y="1131"/>
                      <a:pt x="1123" y="1211"/>
                      <a:pt x="1034" y="1211"/>
                    </a:cubicBezTo>
                    <a:cubicBezTo>
                      <a:pt x="171" y="1211"/>
                      <a:pt x="171" y="1211"/>
                      <a:pt x="171" y="1211"/>
                    </a:cubicBezTo>
                    <a:cubicBezTo>
                      <a:pt x="71" y="1211"/>
                      <a:pt x="0" y="1131"/>
                      <a:pt x="0" y="1042"/>
                    </a:cubicBezTo>
                    <a:cubicBezTo>
                      <a:pt x="0" y="168"/>
                      <a:pt x="0" y="168"/>
                      <a:pt x="0" y="168"/>
                    </a:cubicBezTo>
                    <a:cubicBezTo>
                      <a:pt x="0" y="79"/>
                      <a:pt x="71" y="0"/>
                      <a:pt x="171" y="0"/>
                    </a:cubicBezTo>
                    <a:cubicBezTo>
                      <a:pt x="603" y="0"/>
                      <a:pt x="603" y="0"/>
                      <a:pt x="603" y="0"/>
                    </a:cubicBezTo>
                  </a:path>
                </a:pathLst>
              </a:custGeom>
              <a:grpFill/>
              <a:ln w="4680" cap="flat">
                <a:solidFill>
                  <a:schemeClr val="bg1"/>
                </a:solidFill>
                <a:round/>
              </a:ln>
              <a:effectLst/>
            </p:spPr>
            <p:txBody>
              <a:bodyPr/>
              <a:lstStyle/>
              <a:p>
                <a:endParaRPr lang="en-US">
                  <a:solidFill>
                    <a:schemeClr val="bg1"/>
                  </a:solidFill>
                </a:endParaRPr>
              </a:p>
            </p:txBody>
          </p:sp>
          <p:sp>
            <p:nvSpPr>
              <p:cNvPr id="6" name="Freeform 83"/>
              <p:cNvSpPr>
                <a:spLocks noChangeArrowheads="1"/>
              </p:cNvSpPr>
              <p:nvPr/>
            </p:nvSpPr>
            <p:spPr bwMode="auto">
              <a:xfrm>
                <a:off x="7896954" y="5017638"/>
                <a:ext cx="727189" cy="727236"/>
              </a:xfrm>
              <a:custGeom>
                <a:avLst/>
                <a:gdLst>
                  <a:gd name="T0" fmla="*/ 0 w 1023"/>
                  <a:gd name="T1" fmla="*/ 1022 h 1023"/>
                  <a:gd name="T2" fmla="*/ 60 w 1023"/>
                  <a:gd name="T3" fmla="*/ 720 h 1023"/>
                  <a:gd name="T4" fmla="*/ 783 w 1023"/>
                  <a:gd name="T5" fmla="*/ 0 h 1023"/>
                  <a:gd name="T6" fmla="*/ 1022 w 1023"/>
                  <a:gd name="T7" fmla="*/ 239 h 1023"/>
                  <a:gd name="T8" fmla="*/ 302 w 1023"/>
                  <a:gd name="T9" fmla="*/ 962 h 1023"/>
                  <a:gd name="T10" fmla="*/ 0 w 1023"/>
                  <a:gd name="T11" fmla="*/ 1022 h 1023"/>
                </a:gdLst>
                <a:ahLst/>
                <a:cxnLst>
                  <a:cxn ang="0">
                    <a:pos x="T0" y="T1"/>
                  </a:cxn>
                  <a:cxn ang="0">
                    <a:pos x="T2" y="T3"/>
                  </a:cxn>
                  <a:cxn ang="0">
                    <a:pos x="T4" y="T5"/>
                  </a:cxn>
                  <a:cxn ang="0">
                    <a:pos x="T6" y="T7"/>
                  </a:cxn>
                  <a:cxn ang="0">
                    <a:pos x="T8" y="T9"/>
                  </a:cxn>
                  <a:cxn ang="0">
                    <a:pos x="T10" y="T11"/>
                  </a:cxn>
                </a:cxnLst>
                <a:rect l="0" t="0" r="r" b="b"/>
                <a:pathLst>
                  <a:path w="1023" h="1023">
                    <a:moveTo>
                      <a:pt x="0" y="1022"/>
                    </a:moveTo>
                    <a:lnTo>
                      <a:pt x="60" y="720"/>
                    </a:lnTo>
                    <a:lnTo>
                      <a:pt x="783" y="0"/>
                    </a:lnTo>
                    <a:lnTo>
                      <a:pt x="1022" y="239"/>
                    </a:lnTo>
                    <a:lnTo>
                      <a:pt x="302" y="962"/>
                    </a:lnTo>
                    <a:lnTo>
                      <a:pt x="0" y="1022"/>
                    </a:lnTo>
                  </a:path>
                </a:pathLst>
              </a:custGeom>
              <a:grpFill/>
              <a:ln w="9525" cap="flat">
                <a:solidFill>
                  <a:schemeClr val="bg1"/>
                </a:solidFill>
                <a:bevel/>
              </a:ln>
              <a:effectLst/>
            </p:spPr>
            <p:txBody>
              <a:bodyPr wrap="none" anchor="ctr"/>
              <a:lstStyle/>
              <a:p>
                <a:endParaRPr lang="en-US">
                  <a:solidFill>
                    <a:schemeClr val="bg1"/>
                  </a:solidFill>
                </a:endParaRPr>
              </a:p>
            </p:txBody>
          </p:sp>
        </p:grpSp>
      </p:grpSp>
      <p:grpSp>
        <p:nvGrpSpPr>
          <p:cNvPr id="7" name="组合 6"/>
          <p:cNvGrpSpPr/>
          <p:nvPr/>
        </p:nvGrpSpPr>
        <p:grpSpPr>
          <a:xfrm>
            <a:off x="6129836" y="2206392"/>
            <a:ext cx="684530" cy="684530"/>
            <a:chOff x="11018" y="2769"/>
            <a:chExt cx="1078" cy="1078"/>
          </a:xfrm>
          <a:solidFill>
            <a:srgbClr val="7294D3"/>
          </a:solidFill>
        </p:grpSpPr>
        <p:sp>
          <p:nvSpPr>
            <p:cNvPr id="8" name="Oval 123"/>
            <p:cNvSpPr/>
            <p:nvPr/>
          </p:nvSpPr>
          <p:spPr>
            <a:xfrm>
              <a:off x="11018" y="2769"/>
              <a:ext cx="1078" cy="107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 name="Group 132"/>
            <p:cNvGrpSpPr/>
            <p:nvPr/>
          </p:nvGrpSpPr>
          <p:grpSpPr>
            <a:xfrm>
              <a:off x="11278" y="3005"/>
              <a:ext cx="598" cy="596"/>
              <a:chOff x="5624491" y="5017638"/>
              <a:chExt cx="949734" cy="946660"/>
            </a:xfrm>
            <a:grpFill/>
          </p:grpSpPr>
          <p:sp>
            <p:nvSpPr>
              <p:cNvPr id="10" name="Freeform 78"/>
              <p:cNvSpPr>
                <a:spLocks noChangeArrowheads="1"/>
              </p:cNvSpPr>
              <p:nvPr/>
            </p:nvSpPr>
            <p:spPr bwMode="auto">
              <a:xfrm>
                <a:off x="5624491" y="5017638"/>
                <a:ext cx="949734" cy="946660"/>
              </a:xfrm>
              <a:custGeom>
                <a:avLst/>
                <a:gdLst>
                  <a:gd name="T0" fmla="*/ 1333 w 1334"/>
                  <a:gd name="T1" fmla="*/ 661 h 1333"/>
                  <a:gd name="T2" fmla="*/ 1333 w 1334"/>
                  <a:gd name="T3" fmla="*/ 661 h 1333"/>
                  <a:gd name="T4" fmla="*/ 671 w 1334"/>
                  <a:gd name="T5" fmla="*/ 1332 h 1333"/>
                  <a:gd name="T6" fmla="*/ 0 w 1334"/>
                  <a:gd name="T7" fmla="*/ 661 h 1333"/>
                  <a:gd name="T8" fmla="*/ 671 w 1334"/>
                  <a:gd name="T9" fmla="*/ 0 h 1333"/>
                  <a:gd name="T10" fmla="*/ 1333 w 1334"/>
                  <a:gd name="T11" fmla="*/ 661 h 1333"/>
                </a:gdLst>
                <a:ahLst/>
                <a:cxnLst>
                  <a:cxn ang="0">
                    <a:pos x="T0" y="T1"/>
                  </a:cxn>
                  <a:cxn ang="0">
                    <a:pos x="T2" y="T3"/>
                  </a:cxn>
                  <a:cxn ang="0">
                    <a:pos x="T4" y="T5"/>
                  </a:cxn>
                  <a:cxn ang="0">
                    <a:pos x="T6" y="T7"/>
                  </a:cxn>
                  <a:cxn ang="0">
                    <a:pos x="T8" y="T9"/>
                  </a:cxn>
                  <a:cxn ang="0">
                    <a:pos x="T10" y="T11"/>
                  </a:cxn>
                </a:cxnLst>
                <a:rect l="0" t="0" r="r" b="b"/>
                <a:pathLst>
                  <a:path w="1334" h="1333">
                    <a:moveTo>
                      <a:pt x="1333" y="661"/>
                    </a:moveTo>
                    <a:lnTo>
                      <a:pt x="1333" y="661"/>
                    </a:lnTo>
                    <a:cubicBezTo>
                      <a:pt x="1333" y="1033"/>
                      <a:pt x="1034" y="1332"/>
                      <a:pt x="671" y="1332"/>
                    </a:cubicBezTo>
                    <a:cubicBezTo>
                      <a:pt x="302" y="1332"/>
                      <a:pt x="0" y="1033"/>
                      <a:pt x="0" y="661"/>
                    </a:cubicBezTo>
                    <a:cubicBezTo>
                      <a:pt x="0" y="301"/>
                      <a:pt x="302" y="0"/>
                      <a:pt x="671" y="0"/>
                    </a:cubicBezTo>
                    <a:cubicBezTo>
                      <a:pt x="1034" y="0"/>
                      <a:pt x="1333" y="301"/>
                      <a:pt x="1333" y="661"/>
                    </a:cubicBezTo>
                  </a:path>
                </a:pathLst>
              </a:custGeom>
              <a:grpFill/>
              <a:ln w="4680" cap="flat">
                <a:solidFill>
                  <a:schemeClr val="bg1"/>
                </a:solidFill>
                <a:round/>
              </a:ln>
              <a:effectLst/>
            </p:spPr>
            <p:txBody>
              <a:bodyPr wrap="none" anchor="ctr"/>
              <a:lstStyle/>
              <a:p>
                <a:endParaRPr lang="en-US">
                  <a:solidFill>
                    <a:schemeClr val="bg1"/>
                  </a:solidFill>
                </a:endParaRPr>
              </a:p>
            </p:txBody>
          </p:sp>
          <p:sp>
            <p:nvSpPr>
              <p:cNvPr id="11" name="Line 79"/>
              <p:cNvSpPr>
                <a:spLocks noChangeShapeType="1"/>
              </p:cNvSpPr>
              <p:nvPr/>
            </p:nvSpPr>
            <p:spPr bwMode="auto">
              <a:xfrm>
                <a:off x="6100924" y="5017639"/>
                <a:ext cx="3136" cy="470195"/>
              </a:xfrm>
              <a:prstGeom prst="line">
                <a:avLst/>
              </a:prstGeom>
              <a:grpFill/>
              <a:ln w="4680" cap="flat">
                <a:solidFill>
                  <a:schemeClr val="bg1"/>
                </a:solidFill>
                <a:round/>
              </a:ln>
              <a:effectLst/>
            </p:spPr>
            <p:txBody>
              <a:bodyPr/>
              <a:lstStyle/>
              <a:p>
                <a:endParaRPr lang="en-US">
                  <a:solidFill>
                    <a:schemeClr val="bg1"/>
                  </a:solidFill>
                </a:endParaRPr>
              </a:p>
            </p:txBody>
          </p:sp>
          <p:sp>
            <p:nvSpPr>
              <p:cNvPr id="12" name="Line 80"/>
              <p:cNvSpPr>
                <a:spLocks noChangeShapeType="1"/>
              </p:cNvSpPr>
              <p:nvPr/>
            </p:nvSpPr>
            <p:spPr bwMode="auto">
              <a:xfrm flipH="1" flipV="1">
                <a:off x="6097791" y="5484700"/>
                <a:ext cx="335383" cy="341674"/>
              </a:xfrm>
              <a:prstGeom prst="line">
                <a:avLst/>
              </a:prstGeom>
              <a:grpFill/>
              <a:ln w="4680" cap="flat">
                <a:solidFill>
                  <a:schemeClr val="bg1"/>
                </a:solidFill>
                <a:round/>
              </a:ln>
              <a:effectLst/>
            </p:spPr>
            <p:txBody>
              <a:bodyPr/>
              <a:lstStyle/>
              <a:p>
                <a:endParaRPr lang="en-US">
                  <a:solidFill>
                    <a:schemeClr val="bg1"/>
                  </a:solidFill>
                </a:endParaRPr>
              </a:p>
            </p:txBody>
          </p:sp>
          <p:sp>
            <p:nvSpPr>
              <p:cNvPr id="13" name="Line 81"/>
              <p:cNvSpPr>
                <a:spLocks noChangeShapeType="1"/>
              </p:cNvSpPr>
              <p:nvPr/>
            </p:nvSpPr>
            <p:spPr bwMode="auto">
              <a:xfrm flipH="1">
                <a:off x="6097791" y="5161831"/>
                <a:ext cx="335383" cy="329138"/>
              </a:xfrm>
              <a:prstGeom prst="line">
                <a:avLst/>
              </a:prstGeom>
              <a:grpFill/>
              <a:ln w="4680" cap="flat">
                <a:solidFill>
                  <a:schemeClr val="bg1"/>
                </a:solidFill>
                <a:round/>
              </a:ln>
              <a:effectLst/>
            </p:spPr>
            <p:txBody>
              <a:bodyPr/>
              <a:lstStyle/>
              <a:p>
                <a:endParaRPr lang="en-US">
                  <a:solidFill>
                    <a:schemeClr val="bg1"/>
                  </a:solidFill>
                </a:endParaRPr>
              </a:p>
            </p:txBody>
          </p:sp>
        </p:grpSp>
      </p:grpSp>
      <p:grpSp>
        <p:nvGrpSpPr>
          <p:cNvPr id="14" name="组合 13"/>
          <p:cNvGrpSpPr/>
          <p:nvPr/>
        </p:nvGrpSpPr>
        <p:grpSpPr>
          <a:xfrm>
            <a:off x="1797866" y="3635777"/>
            <a:ext cx="684530" cy="684530"/>
            <a:chOff x="4000" y="4861"/>
            <a:chExt cx="1078" cy="1078"/>
          </a:xfrm>
          <a:solidFill>
            <a:srgbClr val="7294D3"/>
          </a:solidFill>
        </p:grpSpPr>
        <p:sp>
          <p:nvSpPr>
            <p:cNvPr id="15" name="Oval 114"/>
            <p:cNvSpPr/>
            <p:nvPr/>
          </p:nvSpPr>
          <p:spPr>
            <a:xfrm>
              <a:off x="4000" y="4861"/>
              <a:ext cx="1078" cy="107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37"/>
            <p:cNvGrpSpPr/>
            <p:nvPr/>
          </p:nvGrpSpPr>
          <p:grpSpPr>
            <a:xfrm>
              <a:off x="4245" y="5124"/>
              <a:ext cx="587" cy="538"/>
              <a:chOff x="11793053" y="5061523"/>
              <a:chExt cx="940330" cy="862026"/>
            </a:xfrm>
            <a:grpFill/>
          </p:grpSpPr>
          <p:sp>
            <p:nvSpPr>
              <p:cNvPr id="17" name="Freeform 489"/>
              <p:cNvSpPr>
                <a:spLocks noChangeArrowheads="1"/>
              </p:cNvSpPr>
              <p:nvPr/>
            </p:nvSpPr>
            <p:spPr bwMode="auto">
              <a:xfrm>
                <a:off x="11793053" y="5146159"/>
                <a:ext cx="940330" cy="777390"/>
              </a:xfrm>
              <a:custGeom>
                <a:avLst/>
                <a:gdLst>
                  <a:gd name="T0" fmla="*/ 1204 w 1324"/>
                  <a:gd name="T1" fmla="*/ 1092 h 1093"/>
                  <a:gd name="T2" fmla="*/ 1204 w 1324"/>
                  <a:gd name="T3" fmla="*/ 1092 h 1093"/>
                  <a:gd name="T4" fmla="*/ 121 w 1324"/>
                  <a:gd name="T5" fmla="*/ 1092 h 1093"/>
                  <a:gd name="T6" fmla="*/ 0 w 1324"/>
                  <a:gd name="T7" fmla="*/ 962 h 1093"/>
                  <a:gd name="T8" fmla="*/ 0 w 1324"/>
                  <a:gd name="T9" fmla="*/ 121 h 1093"/>
                  <a:gd name="T10" fmla="*/ 121 w 1324"/>
                  <a:gd name="T11" fmla="*/ 0 h 1093"/>
                  <a:gd name="T12" fmla="*/ 1204 w 1324"/>
                  <a:gd name="T13" fmla="*/ 0 h 1093"/>
                  <a:gd name="T14" fmla="*/ 1323 w 1324"/>
                  <a:gd name="T15" fmla="*/ 121 h 1093"/>
                  <a:gd name="T16" fmla="*/ 1323 w 1324"/>
                  <a:gd name="T17" fmla="*/ 962 h 1093"/>
                  <a:gd name="T18" fmla="*/ 1204 w 1324"/>
                  <a:gd name="T19" fmla="*/ 1092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4" h="1093">
                    <a:moveTo>
                      <a:pt x="1204" y="1092"/>
                    </a:moveTo>
                    <a:lnTo>
                      <a:pt x="1204" y="1092"/>
                    </a:lnTo>
                    <a:cubicBezTo>
                      <a:pt x="121" y="1092"/>
                      <a:pt x="121" y="1092"/>
                      <a:pt x="121" y="1092"/>
                    </a:cubicBezTo>
                    <a:cubicBezTo>
                      <a:pt x="50" y="1092"/>
                      <a:pt x="0" y="1033"/>
                      <a:pt x="0" y="962"/>
                    </a:cubicBezTo>
                    <a:cubicBezTo>
                      <a:pt x="0" y="121"/>
                      <a:pt x="0" y="121"/>
                      <a:pt x="0" y="121"/>
                    </a:cubicBezTo>
                    <a:cubicBezTo>
                      <a:pt x="0" y="59"/>
                      <a:pt x="50" y="0"/>
                      <a:pt x="121" y="0"/>
                    </a:cubicBezTo>
                    <a:cubicBezTo>
                      <a:pt x="1204" y="0"/>
                      <a:pt x="1204" y="0"/>
                      <a:pt x="1204" y="0"/>
                    </a:cubicBezTo>
                    <a:cubicBezTo>
                      <a:pt x="1264" y="0"/>
                      <a:pt x="1323" y="59"/>
                      <a:pt x="1323" y="121"/>
                    </a:cubicBezTo>
                    <a:cubicBezTo>
                      <a:pt x="1323" y="962"/>
                      <a:pt x="1323" y="962"/>
                      <a:pt x="1323" y="962"/>
                    </a:cubicBezTo>
                    <a:cubicBezTo>
                      <a:pt x="1323" y="1033"/>
                      <a:pt x="1264" y="1092"/>
                      <a:pt x="1204" y="1092"/>
                    </a:cubicBezTo>
                  </a:path>
                </a:pathLst>
              </a:custGeom>
              <a:grpFill/>
              <a:ln w="4680" cap="flat">
                <a:solidFill>
                  <a:schemeClr val="bg1"/>
                </a:solidFill>
                <a:round/>
              </a:ln>
              <a:effectLst/>
            </p:spPr>
            <p:txBody>
              <a:bodyPr wrap="none" anchor="ctr"/>
              <a:lstStyle/>
              <a:p>
                <a:endParaRPr lang="en-US">
                  <a:solidFill>
                    <a:schemeClr val="bg1"/>
                  </a:solidFill>
                </a:endParaRPr>
              </a:p>
            </p:txBody>
          </p:sp>
          <p:sp>
            <p:nvSpPr>
              <p:cNvPr id="18" name="Line 490"/>
              <p:cNvSpPr>
                <a:spLocks noChangeShapeType="1"/>
              </p:cNvSpPr>
              <p:nvPr/>
            </p:nvSpPr>
            <p:spPr bwMode="auto">
              <a:xfrm>
                <a:off x="12009330" y="5061523"/>
                <a:ext cx="3134" cy="172406"/>
              </a:xfrm>
              <a:prstGeom prst="line">
                <a:avLst/>
              </a:prstGeom>
              <a:grpFill/>
              <a:ln w="4680" cap="flat">
                <a:solidFill>
                  <a:schemeClr val="bg1"/>
                </a:solidFill>
                <a:round/>
              </a:ln>
              <a:effectLst/>
            </p:spPr>
            <p:txBody>
              <a:bodyPr/>
              <a:lstStyle/>
              <a:p>
                <a:endParaRPr lang="en-US">
                  <a:solidFill>
                    <a:schemeClr val="bg1"/>
                  </a:solidFill>
                </a:endParaRPr>
              </a:p>
            </p:txBody>
          </p:sp>
          <p:sp>
            <p:nvSpPr>
              <p:cNvPr id="19" name="Line 491"/>
              <p:cNvSpPr>
                <a:spLocks noChangeShapeType="1"/>
              </p:cNvSpPr>
              <p:nvPr/>
            </p:nvSpPr>
            <p:spPr bwMode="auto">
              <a:xfrm>
                <a:off x="12523376" y="5061523"/>
                <a:ext cx="3134" cy="172406"/>
              </a:xfrm>
              <a:prstGeom prst="line">
                <a:avLst/>
              </a:prstGeom>
              <a:grpFill/>
              <a:ln w="4680" cap="flat">
                <a:solidFill>
                  <a:schemeClr val="bg1"/>
                </a:solidFill>
                <a:round/>
              </a:ln>
              <a:effectLst/>
            </p:spPr>
            <p:txBody>
              <a:bodyPr/>
              <a:lstStyle/>
              <a:p>
                <a:endParaRPr lang="en-US">
                  <a:solidFill>
                    <a:schemeClr val="bg1"/>
                  </a:solidFill>
                </a:endParaRPr>
              </a:p>
            </p:txBody>
          </p:sp>
          <p:sp>
            <p:nvSpPr>
              <p:cNvPr id="20" name="Line 492"/>
              <p:cNvSpPr>
                <a:spLocks noChangeShapeType="1"/>
              </p:cNvSpPr>
              <p:nvPr/>
            </p:nvSpPr>
            <p:spPr bwMode="auto">
              <a:xfrm>
                <a:off x="11793053" y="5403199"/>
                <a:ext cx="940330" cy="3134"/>
              </a:xfrm>
              <a:prstGeom prst="line">
                <a:avLst/>
              </a:prstGeom>
              <a:grpFill/>
              <a:ln w="4680" cap="flat">
                <a:solidFill>
                  <a:schemeClr val="bg1"/>
                </a:solidFill>
                <a:round/>
              </a:ln>
              <a:effectLst/>
            </p:spPr>
            <p:txBody>
              <a:bodyPr/>
              <a:lstStyle/>
              <a:p>
                <a:endParaRPr lang="en-US">
                  <a:solidFill>
                    <a:schemeClr val="bg1"/>
                  </a:solidFill>
                </a:endParaRPr>
              </a:p>
            </p:txBody>
          </p:sp>
          <p:sp>
            <p:nvSpPr>
              <p:cNvPr id="21" name="Freeform 493"/>
              <p:cNvSpPr>
                <a:spLocks noChangeArrowheads="1"/>
              </p:cNvSpPr>
              <p:nvPr/>
            </p:nvSpPr>
            <p:spPr bwMode="auto">
              <a:xfrm>
                <a:off x="11965448" y="5531718"/>
                <a:ext cx="87764" cy="87770"/>
              </a:xfrm>
              <a:custGeom>
                <a:avLst/>
                <a:gdLst>
                  <a:gd name="T0" fmla="*/ 121 w 122"/>
                  <a:gd name="T1" fmla="*/ 62 h 122"/>
                  <a:gd name="T2" fmla="*/ 121 w 122"/>
                  <a:gd name="T3" fmla="*/ 62 h 122"/>
                  <a:gd name="T4" fmla="*/ 59 w 122"/>
                  <a:gd name="T5" fmla="*/ 121 h 122"/>
                  <a:gd name="T6" fmla="*/ 0 w 122"/>
                  <a:gd name="T7" fmla="*/ 62 h 122"/>
                  <a:gd name="T8" fmla="*/ 59 w 122"/>
                  <a:gd name="T9" fmla="*/ 0 h 122"/>
                  <a:gd name="T10" fmla="*/ 121 w 122"/>
                  <a:gd name="T11" fmla="*/ 62 h 122"/>
                </a:gdLst>
                <a:ahLst/>
                <a:cxnLst>
                  <a:cxn ang="0">
                    <a:pos x="T0" y="T1"/>
                  </a:cxn>
                  <a:cxn ang="0">
                    <a:pos x="T2" y="T3"/>
                  </a:cxn>
                  <a:cxn ang="0">
                    <a:pos x="T4" y="T5"/>
                  </a:cxn>
                  <a:cxn ang="0">
                    <a:pos x="T6" y="T7"/>
                  </a:cxn>
                  <a:cxn ang="0">
                    <a:pos x="T8" y="T9"/>
                  </a:cxn>
                  <a:cxn ang="0">
                    <a:pos x="T10" y="T11"/>
                  </a:cxn>
                </a:cxnLst>
                <a:rect l="0" t="0" r="r" b="b"/>
                <a:pathLst>
                  <a:path w="122" h="122">
                    <a:moveTo>
                      <a:pt x="121" y="62"/>
                    </a:moveTo>
                    <a:lnTo>
                      <a:pt x="121" y="62"/>
                    </a:lnTo>
                    <a:cubicBezTo>
                      <a:pt x="121" y="101"/>
                      <a:pt x="89" y="121"/>
                      <a:pt x="59" y="121"/>
                    </a:cubicBezTo>
                    <a:cubicBezTo>
                      <a:pt x="20" y="121"/>
                      <a:pt x="0" y="101"/>
                      <a:pt x="0" y="62"/>
                    </a:cubicBezTo>
                    <a:cubicBezTo>
                      <a:pt x="0" y="30"/>
                      <a:pt x="20" y="0"/>
                      <a:pt x="59" y="0"/>
                    </a:cubicBezTo>
                    <a:cubicBezTo>
                      <a:pt x="89" y="0"/>
                      <a:pt x="121" y="30"/>
                      <a:pt x="121" y="62"/>
                    </a:cubicBezTo>
                  </a:path>
                </a:pathLst>
              </a:custGeom>
              <a:grpFill/>
              <a:ln w="9525" cap="flat">
                <a:solidFill>
                  <a:schemeClr val="bg1"/>
                </a:solidFill>
                <a:bevel/>
              </a:ln>
              <a:effectLst/>
            </p:spPr>
            <p:txBody>
              <a:bodyPr wrap="none" anchor="ctr"/>
              <a:lstStyle/>
              <a:p>
                <a:endParaRPr lang="en-US">
                  <a:solidFill>
                    <a:schemeClr val="bg1"/>
                  </a:solidFill>
                </a:endParaRPr>
              </a:p>
            </p:txBody>
          </p:sp>
          <p:sp>
            <p:nvSpPr>
              <p:cNvPr id="22" name="Freeform 494"/>
              <p:cNvSpPr>
                <a:spLocks noChangeArrowheads="1"/>
              </p:cNvSpPr>
              <p:nvPr/>
            </p:nvSpPr>
            <p:spPr bwMode="auto">
              <a:xfrm>
                <a:off x="11965448" y="5704124"/>
                <a:ext cx="87764" cy="84634"/>
              </a:xfrm>
              <a:custGeom>
                <a:avLst/>
                <a:gdLst>
                  <a:gd name="T0" fmla="*/ 121 w 122"/>
                  <a:gd name="T1" fmla="*/ 60 h 120"/>
                  <a:gd name="T2" fmla="*/ 121 w 122"/>
                  <a:gd name="T3" fmla="*/ 60 h 120"/>
                  <a:gd name="T4" fmla="*/ 59 w 122"/>
                  <a:gd name="T5" fmla="*/ 119 h 120"/>
                  <a:gd name="T6" fmla="*/ 0 w 122"/>
                  <a:gd name="T7" fmla="*/ 60 h 120"/>
                  <a:gd name="T8" fmla="*/ 59 w 122"/>
                  <a:gd name="T9" fmla="*/ 0 h 120"/>
                  <a:gd name="T10" fmla="*/ 121 w 122"/>
                  <a:gd name="T11" fmla="*/ 60 h 120"/>
                </a:gdLst>
                <a:ahLst/>
                <a:cxnLst>
                  <a:cxn ang="0">
                    <a:pos x="T0" y="T1"/>
                  </a:cxn>
                  <a:cxn ang="0">
                    <a:pos x="T2" y="T3"/>
                  </a:cxn>
                  <a:cxn ang="0">
                    <a:pos x="T4" y="T5"/>
                  </a:cxn>
                  <a:cxn ang="0">
                    <a:pos x="T6" y="T7"/>
                  </a:cxn>
                  <a:cxn ang="0">
                    <a:pos x="T8" y="T9"/>
                  </a:cxn>
                  <a:cxn ang="0">
                    <a:pos x="T10" y="T11"/>
                  </a:cxn>
                </a:cxnLst>
                <a:rect l="0" t="0" r="r" b="b"/>
                <a:pathLst>
                  <a:path w="122" h="120">
                    <a:moveTo>
                      <a:pt x="121" y="60"/>
                    </a:moveTo>
                    <a:lnTo>
                      <a:pt x="121" y="60"/>
                    </a:lnTo>
                    <a:cubicBezTo>
                      <a:pt x="121" y="101"/>
                      <a:pt x="89" y="119"/>
                      <a:pt x="59" y="119"/>
                    </a:cubicBezTo>
                    <a:cubicBezTo>
                      <a:pt x="20" y="119"/>
                      <a:pt x="0" y="101"/>
                      <a:pt x="0" y="60"/>
                    </a:cubicBezTo>
                    <a:cubicBezTo>
                      <a:pt x="0" y="30"/>
                      <a:pt x="20" y="0"/>
                      <a:pt x="59" y="0"/>
                    </a:cubicBezTo>
                    <a:cubicBezTo>
                      <a:pt x="89" y="0"/>
                      <a:pt x="121" y="30"/>
                      <a:pt x="121" y="60"/>
                    </a:cubicBezTo>
                  </a:path>
                </a:pathLst>
              </a:custGeom>
              <a:grpFill/>
              <a:ln w="9525" cap="flat">
                <a:solidFill>
                  <a:schemeClr val="bg1"/>
                </a:solidFill>
                <a:bevel/>
              </a:ln>
              <a:effectLst/>
            </p:spPr>
            <p:txBody>
              <a:bodyPr wrap="none" anchor="ctr"/>
              <a:lstStyle/>
              <a:p>
                <a:endParaRPr lang="en-US">
                  <a:solidFill>
                    <a:schemeClr val="bg1"/>
                  </a:solidFill>
                </a:endParaRPr>
              </a:p>
            </p:txBody>
          </p:sp>
          <p:sp>
            <p:nvSpPr>
              <p:cNvPr id="23" name="Freeform 495"/>
              <p:cNvSpPr>
                <a:spLocks noChangeArrowheads="1"/>
              </p:cNvSpPr>
              <p:nvPr/>
            </p:nvSpPr>
            <p:spPr bwMode="auto">
              <a:xfrm>
                <a:off x="12137840" y="5704124"/>
                <a:ext cx="87764" cy="84634"/>
              </a:xfrm>
              <a:custGeom>
                <a:avLst/>
                <a:gdLst>
                  <a:gd name="T0" fmla="*/ 121 w 122"/>
                  <a:gd name="T1" fmla="*/ 60 h 120"/>
                  <a:gd name="T2" fmla="*/ 121 w 122"/>
                  <a:gd name="T3" fmla="*/ 60 h 120"/>
                  <a:gd name="T4" fmla="*/ 62 w 122"/>
                  <a:gd name="T5" fmla="*/ 119 h 120"/>
                  <a:gd name="T6" fmla="*/ 0 w 122"/>
                  <a:gd name="T7" fmla="*/ 60 h 120"/>
                  <a:gd name="T8" fmla="*/ 62 w 122"/>
                  <a:gd name="T9" fmla="*/ 0 h 120"/>
                  <a:gd name="T10" fmla="*/ 121 w 122"/>
                  <a:gd name="T11" fmla="*/ 60 h 120"/>
                </a:gdLst>
                <a:ahLst/>
                <a:cxnLst>
                  <a:cxn ang="0">
                    <a:pos x="T0" y="T1"/>
                  </a:cxn>
                  <a:cxn ang="0">
                    <a:pos x="T2" y="T3"/>
                  </a:cxn>
                  <a:cxn ang="0">
                    <a:pos x="T4" y="T5"/>
                  </a:cxn>
                  <a:cxn ang="0">
                    <a:pos x="T6" y="T7"/>
                  </a:cxn>
                  <a:cxn ang="0">
                    <a:pos x="T8" y="T9"/>
                  </a:cxn>
                  <a:cxn ang="0">
                    <a:pos x="T10" y="T11"/>
                  </a:cxn>
                </a:cxnLst>
                <a:rect l="0" t="0" r="r" b="b"/>
                <a:pathLst>
                  <a:path w="122" h="120">
                    <a:moveTo>
                      <a:pt x="121" y="60"/>
                    </a:moveTo>
                    <a:lnTo>
                      <a:pt x="121" y="60"/>
                    </a:lnTo>
                    <a:cubicBezTo>
                      <a:pt x="121" y="101"/>
                      <a:pt x="91" y="119"/>
                      <a:pt x="62" y="119"/>
                    </a:cubicBezTo>
                    <a:cubicBezTo>
                      <a:pt x="21" y="119"/>
                      <a:pt x="0" y="101"/>
                      <a:pt x="0" y="60"/>
                    </a:cubicBezTo>
                    <a:cubicBezTo>
                      <a:pt x="0" y="30"/>
                      <a:pt x="21" y="0"/>
                      <a:pt x="62" y="0"/>
                    </a:cubicBezTo>
                    <a:cubicBezTo>
                      <a:pt x="91" y="0"/>
                      <a:pt x="121" y="30"/>
                      <a:pt x="121" y="60"/>
                    </a:cubicBezTo>
                  </a:path>
                </a:pathLst>
              </a:custGeom>
              <a:grpFill/>
              <a:ln w="9525" cap="flat">
                <a:solidFill>
                  <a:schemeClr val="bg1"/>
                </a:solidFill>
                <a:bevel/>
              </a:ln>
              <a:effectLst/>
            </p:spPr>
            <p:txBody>
              <a:bodyPr wrap="none" anchor="ctr"/>
              <a:lstStyle/>
              <a:p>
                <a:endParaRPr lang="en-US">
                  <a:solidFill>
                    <a:schemeClr val="bg1"/>
                  </a:solidFill>
                </a:endParaRPr>
              </a:p>
            </p:txBody>
          </p:sp>
          <p:sp>
            <p:nvSpPr>
              <p:cNvPr id="24" name="Freeform 496"/>
              <p:cNvSpPr>
                <a:spLocks noChangeArrowheads="1"/>
              </p:cNvSpPr>
              <p:nvPr/>
            </p:nvSpPr>
            <p:spPr bwMode="auto">
              <a:xfrm>
                <a:off x="12137840" y="5531718"/>
                <a:ext cx="87764" cy="87770"/>
              </a:xfrm>
              <a:custGeom>
                <a:avLst/>
                <a:gdLst>
                  <a:gd name="T0" fmla="*/ 121 w 122"/>
                  <a:gd name="T1" fmla="*/ 62 h 122"/>
                  <a:gd name="T2" fmla="*/ 121 w 122"/>
                  <a:gd name="T3" fmla="*/ 62 h 122"/>
                  <a:gd name="T4" fmla="*/ 62 w 122"/>
                  <a:gd name="T5" fmla="*/ 121 h 122"/>
                  <a:gd name="T6" fmla="*/ 0 w 122"/>
                  <a:gd name="T7" fmla="*/ 62 h 122"/>
                  <a:gd name="T8" fmla="*/ 62 w 122"/>
                  <a:gd name="T9" fmla="*/ 0 h 122"/>
                  <a:gd name="T10" fmla="*/ 121 w 122"/>
                  <a:gd name="T11" fmla="*/ 62 h 122"/>
                </a:gdLst>
                <a:ahLst/>
                <a:cxnLst>
                  <a:cxn ang="0">
                    <a:pos x="T0" y="T1"/>
                  </a:cxn>
                  <a:cxn ang="0">
                    <a:pos x="T2" y="T3"/>
                  </a:cxn>
                  <a:cxn ang="0">
                    <a:pos x="T4" y="T5"/>
                  </a:cxn>
                  <a:cxn ang="0">
                    <a:pos x="T6" y="T7"/>
                  </a:cxn>
                  <a:cxn ang="0">
                    <a:pos x="T8" y="T9"/>
                  </a:cxn>
                  <a:cxn ang="0">
                    <a:pos x="T10" y="T11"/>
                  </a:cxn>
                </a:cxnLst>
                <a:rect l="0" t="0" r="r" b="b"/>
                <a:pathLst>
                  <a:path w="122" h="122">
                    <a:moveTo>
                      <a:pt x="121" y="62"/>
                    </a:moveTo>
                    <a:lnTo>
                      <a:pt x="121" y="62"/>
                    </a:lnTo>
                    <a:cubicBezTo>
                      <a:pt x="121" y="101"/>
                      <a:pt x="91" y="121"/>
                      <a:pt x="62" y="121"/>
                    </a:cubicBezTo>
                    <a:cubicBezTo>
                      <a:pt x="21" y="121"/>
                      <a:pt x="0" y="101"/>
                      <a:pt x="0" y="62"/>
                    </a:cubicBezTo>
                    <a:cubicBezTo>
                      <a:pt x="0" y="30"/>
                      <a:pt x="21" y="0"/>
                      <a:pt x="62" y="0"/>
                    </a:cubicBezTo>
                    <a:cubicBezTo>
                      <a:pt x="91" y="0"/>
                      <a:pt x="121" y="30"/>
                      <a:pt x="121" y="62"/>
                    </a:cubicBezTo>
                  </a:path>
                </a:pathLst>
              </a:custGeom>
              <a:grpFill/>
              <a:ln w="9525" cap="flat">
                <a:solidFill>
                  <a:schemeClr val="bg1"/>
                </a:solidFill>
                <a:bevel/>
              </a:ln>
              <a:effectLst/>
            </p:spPr>
            <p:txBody>
              <a:bodyPr wrap="none" anchor="ctr"/>
              <a:lstStyle/>
              <a:p>
                <a:endParaRPr lang="en-US">
                  <a:solidFill>
                    <a:schemeClr val="bg1"/>
                  </a:solidFill>
                </a:endParaRPr>
              </a:p>
            </p:txBody>
          </p:sp>
          <p:sp>
            <p:nvSpPr>
              <p:cNvPr id="25" name="Freeform 497"/>
              <p:cNvSpPr>
                <a:spLocks noChangeArrowheads="1"/>
              </p:cNvSpPr>
              <p:nvPr/>
            </p:nvSpPr>
            <p:spPr bwMode="auto">
              <a:xfrm>
                <a:off x="12307099" y="5531718"/>
                <a:ext cx="87764" cy="87770"/>
              </a:xfrm>
              <a:custGeom>
                <a:avLst/>
                <a:gdLst>
                  <a:gd name="T0" fmla="*/ 121 w 122"/>
                  <a:gd name="T1" fmla="*/ 62 h 122"/>
                  <a:gd name="T2" fmla="*/ 121 w 122"/>
                  <a:gd name="T3" fmla="*/ 62 h 122"/>
                  <a:gd name="T4" fmla="*/ 59 w 122"/>
                  <a:gd name="T5" fmla="*/ 121 h 122"/>
                  <a:gd name="T6" fmla="*/ 0 w 122"/>
                  <a:gd name="T7" fmla="*/ 62 h 122"/>
                  <a:gd name="T8" fmla="*/ 59 w 122"/>
                  <a:gd name="T9" fmla="*/ 0 h 122"/>
                  <a:gd name="T10" fmla="*/ 121 w 122"/>
                  <a:gd name="T11" fmla="*/ 62 h 122"/>
                </a:gdLst>
                <a:ahLst/>
                <a:cxnLst>
                  <a:cxn ang="0">
                    <a:pos x="T0" y="T1"/>
                  </a:cxn>
                  <a:cxn ang="0">
                    <a:pos x="T2" y="T3"/>
                  </a:cxn>
                  <a:cxn ang="0">
                    <a:pos x="T4" y="T5"/>
                  </a:cxn>
                  <a:cxn ang="0">
                    <a:pos x="T6" y="T7"/>
                  </a:cxn>
                  <a:cxn ang="0">
                    <a:pos x="T8" y="T9"/>
                  </a:cxn>
                  <a:cxn ang="0">
                    <a:pos x="T10" y="T11"/>
                  </a:cxn>
                </a:cxnLst>
                <a:rect l="0" t="0" r="r" b="b"/>
                <a:pathLst>
                  <a:path w="122" h="122">
                    <a:moveTo>
                      <a:pt x="121" y="62"/>
                    </a:moveTo>
                    <a:lnTo>
                      <a:pt x="121" y="62"/>
                    </a:lnTo>
                    <a:cubicBezTo>
                      <a:pt x="121" y="101"/>
                      <a:pt x="89" y="121"/>
                      <a:pt x="59" y="121"/>
                    </a:cubicBezTo>
                    <a:cubicBezTo>
                      <a:pt x="21" y="121"/>
                      <a:pt x="0" y="101"/>
                      <a:pt x="0" y="62"/>
                    </a:cubicBezTo>
                    <a:cubicBezTo>
                      <a:pt x="0" y="30"/>
                      <a:pt x="21" y="0"/>
                      <a:pt x="59" y="0"/>
                    </a:cubicBezTo>
                    <a:cubicBezTo>
                      <a:pt x="89" y="0"/>
                      <a:pt x="121" y="30"/>
                      <a:pt x="121" y="62"/>
                    </a:cubicBezTo>
                  </a:path>
                </a:pathLst>
              </a:custGeom>
              <a:grpFill/>
              <a:ln w="9525" cap="flat">
                <a:solidFill>
                  <a:schemeClr val="bg1"/>
                </a:solidFill>
                <a:bevel/>
              </a:ln>
              <a:effectLst/>
            </p:spPr>
            <p:txBody>
              <a:bodyPr wrap="none" anchor="ctr"/>
              <a:lstStyle/>
              <a:p>
                <a:endParaRPr lang="en-US">
                  <a:solidFill>
                    <a:schemeClr val="bg1"/>
                  </a:solidFill>
                </a:endParaRPr>
              </a:p>
            </p:txBody>
          </p:sp>
          <p:sp>
            <p:nvSpPr>
              <p:cNvPr id="26" name="Freeform 498"/>
              <p:cNvSpPr>
                <a:spLocks noChangeArrowheads="1"/>
              </p:cNvSpPr>
              <p:nvPr/>
            </p:nvSpPr>
            <p:spPr bwMode="auto">
              <a:xfrm>
                <a:off x="12307099" y="5704124"/>
                <a:ext cx="87764" cy="84634"/>
              </a:xfrm>
              <a:custGeom>
                <a:avLst/>
                <a:gdLst>
                  <a:gd name="T0" fmla="*/ 121 w 122"/>
                  <a:gd name="T1" fmla="*/ 60 h 120"/>
                  <a:gd name="T2" fmla="*/ 121 w 122"/>
                  <a:gd name="T3" fmla="*/ 60 h 120"/>
                  <a:gd name="T4" fmla="*/ 59 w 122"/>
                  <a:gd name="T5" fmla="*/ 119 h 120"/>
                  <a:gd name="T6" fmla="*/ 0 w 122"/>
                  <a:gd name="T7" fmla="*/ 60 h 120"/>
                  <a:gd name="T8" fmla="*/ 59 w 122"/>
                  <a:gd name="T9" fmla="*/ 0 h 120"/>
                  <a:gd name="T10" fmla="*/ 121 w 122"/>
                  <a:gd name="T11" fmla="*/ 60 h 120"/>
                </a:gdLst>
                <a:ahLst/>
                <a:cxnLst>
                  <a:cxn ang="0">
                    <a:pos x="T0" y="T1"/>
                  </a:cxn>
                  <a:cxn ang="0">
                    <a:pos x="T2" y="T3"/>
                  </a:cxn>
                  <a:cxn ang="0">
                    <a:pos x="T4" y="T5"/>
                  </a:cxn>
                  <a:cxn ang="0">
                    <a:pos x="T6" y="T7"/>
                  </a:cxn>
                  <a:cxn ang="0">
                    <a:pos x="T8" y="T9"/>
                  </a:cxn>
                  <a:cxn ang="0">
                    <a:pos x="T10" y="T11"/>
                  </a:cxn>
                </a:cxnLst>
                <a:rect l="0" t="0" r="r" b="b"/>
                <a:pathLst>
                  <a:path w="122" h="120">
                    <a:moveTo>
                      <a:pt x="121" y="60"/>
                    </a:moveTo>
                    <a:lnTo>
                      <a:pt x="121" y="60"/>
                    </a:lnTo>
                    <a:cubicBezTo>
                      <a:pt x="121" y="101"/>
                      <a:pt x="89" y="119"/>
                      <a:pt x="59" y="119"/>
                    </a:cubicBezTo>
                    <a:cubicBezTo>
                      <a:pt x="21" y="119"/>
                      <a:pt x="0" y="101"/>
                      <a:pt x="0" y="60"/>
                    </a:cubicBezTo>
                    <a:cubicBezTo>
                      <a:pt x="0" y="30"/>
                      <a:pt x="21" y="0"/>
                      <a:pt x="59" y="0"/>
                    </a:cubicBezTo>
                    <a:cubicBezTo>
                      <a:pt x="89" y="0"/>
                      <a:pt x="121" y="30"/>
                      <a:pt x="121" y="60"/>
                    </a:cubicBezTo>
                  </a:path>
                </a:pathLst>
              </a:custGeom>
              <a:grpFill/>
              <a:ln w="9525" cap="flat">
                <a:solidFill>
                  <a:schemeClr val="bg1"/>
                </a:solidFill>
                <a:bevel/>
              </a:ln>
              <a:effectLst/>
            </p:spPr>
            <p:txBody>
              <a:bodyPr wrap="none" anchor="ctr"/>
              <a:lstStyle/>
              <a:p>
                <a:endParaRPr lang="en-US">
                  <a:solidFill>
                    <a:schemeClr val="bg1"/>
                  </a:solidFill>
                </a:endParaRPr>
              </a:p>
            </p:txBody>
          </p:sp>
          <p:sp>
            <p:nvSpPr>
              <p:cNvPr id="27" name="Freeform 499"/>
              <p:cNvSpPr>
                <a:spLocks noChangeArrowheads="1"/>
              </p:cNvSpPr>
              <p:nvPr/>
            </p:nvSpPr>
            <p:spPr bwMode="auto">
              <a:xfrm>
                <a:off x="12479494" y="5704124"/>
                <a:ext cx="84628" cy="84634"/>
              </a:xfrm>
              <a:custGeom>
                <a:avLst/>
                <a:gdLst>
                  <a:gd name="T0" fmla="*/ 120 w 121"/>
                  <a:gd name="T1" fmla="*/ 60 h 120"/>
                  <a:gd name="T2" fmla="*/ 120 w 121"/>
                  <a:gd name="T3" fmla="*/ 60 h 120"/>
                  <a:gd name="T4" fmla="*/ 61 w 121"/>
                  <a:gd name="T5" fmla="*/ 119 h 120"/>
                  <a:gd name="T6" fmla="*/ 0 w 121"/>
                  <a:gd name="T7" fmla="*/ 60 h 120"/>
                  <a:gd name="T8" fmla="*/ 61 w 121"/>
                  <a:gd name="T9" fmla="*/ 0 h 120"/>
                  <a:gd name="T10" fmla="*/ 120 w 121"/>
                  <a:gd name="T11" fmla="*/ 60 h 120"/>
                </a:gdLst>
                <a:ahLst/>
                <a:cxnLst>
                  <a:cxn ang="0">
                    <a:pos x="T0" y="T1"/>
                  </a:cxn>
                  <a:cxn ang="0">
                    <a:pos x="T2" y="T3"/>
                  </a:cxn>
                  <a:cxn ang="0">
                    <a:pos x="T4" y="T5"/>
                  </a:cxn>
                  <a:cxn ang="0">
                    <a:pos x="T6" y="T7"/>
                  </a:cxn>
                  <a:cxn ang="0">
                    <a:pos x="T8" y="T9"/>
                  </a:cxn>
                  <a:cxn ang="0">
                    <a:pos x="T10" y="T11"/>
                  </a:cxn>
                </a:cxnLst>
                <a:rect l="0" t="0" r="r" b="b"/>
                <a:pathLst>
                  <a:path w="121" h="120">
                    <a:moveTo>
                      <a:pt x="120" y="60"/>
                    </a:moveTo>
                    <a:lnTo>
                      <a:pt x="120" y="60"/>
                    </a:lnTo>
                    <a:cubicBezTo>
                      <a:pt x="120" y="101"/>
                      <a:pt x="91" y="119"/>
                      <a:pt x="61" y="119"/>
                    </a:cubicBezTo>
                    <a:cubicBezTo>
                      <a:pt x="20" y="119"/>
                      <a:pt x="0" y="101"/>
                      <a:pt x="0" y="60"/>
                    </a:cubicBezTo>
                    <a:cubicBezTo>
                      <a:pt x="0" y="30"/>
                      <a:pt x="20" y="0"/>
                      <a:pt x="61" y="0"/>
                    </a:cubicBezTo>
                    <a:cubicBezTo>
                      <a:pt x="91" y="0"/>
                      <a:pt x="120" y="30"/>
                      <a:pt x="120" y="60"/>
                    </a:cubicBezTo>
                  </a:path>
                </a:pathLst>
              </a:custGeom>
              <a:grpFill/>
              <a:ln w="9525" cap="flat">
                <a:solidFill>
                  <a:schemeClr val="bg1"/>
                </a:solidFill>
                <a:bevel/>
              </a:ln>
              <a:effectLst/>
            </p:spPr>
            <p:txBody>
              <a:bodyPr wrap="none" anchor="ctr"/>
              <a:lstStyle/>
              <a:p>
                <a:endParaRPr lang="en-US">
                  <a:solidFill>
                    <a:schemeClr val="bg1"/>
                  </a:solidFill>
                </a:endParaRPr>
              </a:p>
            </p:txBody>
          </p:sp>
          <p:sp>
            <p:nvSpPr>
              <p:cNvPr id="28" name="Freeform 500"/>
              <p:cNvSpPr>
                <a:spLocks noChangeArrowheads="1"/>
              </p:cNvSpPr>
              <p:nvPr/>
            </p:nvSpPr>
            <p:spPr bwMode="auto">
              <a:xfrm>
                <a:off x="12479494" y="5531718"/>
                <a:ext cx="84628" cy="87770"/>
              </a:xfrm>
              <a:custGeom>
                <a:avLst/>
                <a:gdLst>
                  <a:gd name="T0" fmla="*/ 120 w 121"/>
                  <a:gd name="T1" fmla="*/ 62 h 122"/>
                  <a:gd name="T2" fmla="*/ 120 w 121"/>
                  <a:gd name="T3" fmla="*/ 62 h 122"/>
                  <a:gd name="T4" fmla="*/ 61 w 121"/>
                  <a:gd name="T5" fmla="*/ 121 h 122"/>
                  <a:gd name="T6" fmla="*/ 0 w 121"/>
                  <a:gd name="T7" fmla="*/ 62 h 122"/>
                  <a:gd name="T8" fmla="*/ 61 w 121"/>
                  <a:gd name="T9" fmla="*/ 0 h 122"/>
                  <a:gd name="T10" fmla="*/ 120 w 121"/>
                  <a:gd name="T11" fmla="*/ 62 h 122"/>
                </a:gdLst>
                <a:ahLst/>
                <a:cxnLst>
                  <a:cxn ang="0">
                    <a:pos x="T0" y="T1"/>
                  </a:cxn>
                  <a:cxn ang="0">
                    <a:pos x="T2" y="T3"/>
                  </a:cxn>
                  <a:cxn ang="0">
                    <a:pos x="T4" y="T5"/>
                  </a:cxn>
                  <a:cxn ang="0">
                    <a:pos x="T6" y="T7"/>
                  </a:cxn>
                  <a:cxn ang="0">
                    <a:pos x="T8" y="T9"/>
                  </a:cxn>
                  <a:cxn ang="0">
                    <a:pos x="T10" y="T11"/>
                  </a:cxn>
                </a:cxnLst>
                <a:rect l="0" t="0" r="r" b="b"/>
                <a:pathLst>
                  <a:path w="121" h="122">
                    <a:moveTo>
                      <a:pt x="120" y="62"/>
                    </a:moveTo>
                    <a:lnTo>
                      <a:pt x="120" y="62"/>
                    </a:lnTo>
                    <a:cubicBezTo>
                      <a:pt x="120" y="101"/>
                      <a:pt x="91" y="121"/>
                      <a:pt x="61" y="121"/>
                    </a:cubicBezTo>
                    <a:cubicBezTo>
                      <a:pt x="20" y="121"/>
                      <a:pt x="0" y="101"/>
                      <a:pt x="0" y="62"/>
                    </a:cubicBezTo>
                    <a:cubicBezTo>
                      <a:pt x="0" y="30"/>
                      <a:pt x="20" y="0"/>
                      <a:pt x="61" y="0"/>
                    </a:cubicBezTo>
                    <a:cubicBezTo>
                      <a:pt x="91" y="0"/>
                      <a:pt x="120" y="30"/>
                      <a:pt x="120" y="62"/>
                    </a:cubicBezTo>
                  </a:path>
                </a:pathLst>
              </a:custGeom>
              <a:grpFill/>
              <a:ln w="9525" cap="flat">
                <a:solidFill>
                  <a:schemeClr val="bg1"/>
                </a:solidFill>
                <a:bevel/>
              </a:ln>
              <a:effectLst/>
            </p:spPr>
            <p:txBody>
              <a:bodyPr wrap="none" anchor="ctr"/>
              <a:lstStyle/>
              <a:p>
                <a:endParaRPr lang="en-US">
                  <a:solidFill>
                    <a:schemeClr val="bg1"/>
                  </a:solidFill>
                </a:endParaRPr>
              </a:p>
            </p:txBody>
          </p:sp>
        </p:grpSp>
      </p:grpSp>
      <p:grpSp>
        <p:nvGrpSpPr>
          <p:cNvPr id="29" name="组合 28"/>
          <p:cNvGrpSpPr/>
          <p:nvPr/>
        </p:nvGrpSpPr>
        <p:grpSpPr>
          <a:xfrm>
            <a:off x="6132376" y="3633237"/>
            <a:ext cx="684530" cy="684530"/>
            <a:chOff x="11018" y="4861"/>
            <a:chExt cx="1078" cy="1078"/>
          </a:xfrm>
          <a:solidFill>
            <a:srgbClr val="7294D3"/>
          </a:solidFill>
        </p:grpSpPr>
        <p:sp>
          <p:nvSpPr>
            <p:cNvPr id="30" name="Oval 108"/>
            <p:cNvSpPr/>
            <p:nvPr/>
          </p:nvSpPr>
          <p:spPr>
            <a:xfrm>
              <a:off x="11018" y="4861"/>
              <a:ext cx="1078" cy="107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1" name="Group 150"/>
            <p:cNvGrpSpPr/>
            <p:nvPr/>
          </p:nvGrpSpPr>
          <p:grpSpPr>
            <a:xfrm>
              <a:off x="11326" y="5062"/>
              <a:ext cx="494" cy="611"/>
              <a:chOff x="13933871" y="5017639"/>
              <a:chExt cx="767935" cy="949795"/>
            </a:xfrm>
            <a:grpFill/>
          </p:grpSpPr>
          <p:sp>
            <p:nvSpPr>
              <p:cNvPr id="32" name="Freeform 86"/>
              <p:cNvSpPr>
                <a:spLocks noChangeArrowheads="1"/>
              </p:cNvSpPr>
              <p:nvPr/>
            </p:nvSpPr>
            <p:spPr bwMode="auto">
              <a:xfrm>
                <a:off x="14062382" y="5146159"/>
                <a:ext cx="514047" cy="257040"/>
              </a:xfrm>
              <a:custGeom>
                <a:avLst/>
                <a:gdLst>
                  <a:gd name="T0" fmla="*/ 0 w 722"/>
                  <a:gd name="T1" fmla="*/ 360 h 361"/>
                  <a:gd name="T2" fmla="*/ 0 w 722"/>
                  <a:gd name="T3" fmla="*/ 360 h 361"/>
                  <a:gd name="T4" fmla="*/ 360 w 722"/>
                  <a:gd name="T5" fmla="*/ 0 h 361"/>
                  <a:gd name="T6" fmla="*/ 721 w 722"/>
                  <a:gd name="T7" fmla="*/ 360 h 361"/>
                </a:gdLst>
                <a:ahLst/>
                <a:cxnLst>
                  <a:cxn ang="0">
                    <a:pos x="T0" y="T1"/>
                  </a:cxn>
                  <a:cxn ang="0">
                    <a:pos x="T2" y="T3"/>
                  </a:cxn>
                  <a:cxn ang="0">
                    <a:pos x="T4" y="T5"/>
                  </a:cxn>
                  <a:cxn ang="0">
                    <a:pos x="T6" y="T7"/>
                  </a:cxn>
                </a:cxnLst>
                <a:rect l="0" t="0" r="r" b="b"/>
                <a:pathLst>
                  <a:path w="722" h="361">
                    <a:moveTo>
                      <a:pt x="0" y="360"/>
                    </a:moveTo>
                    <a:lnTo>
                      <a:pt x="0" y="360"/>
                    </a:lnTo>
                    <a:cubicBezTo>
                      <a:pt x="0" y="171"/>
                      <a:pt x="160" y="0"/>
                      <a:pt x="360" y="0"/>
                    </a:cubicBezTo>
                    <a:cubicBezTo>
                      <a:pt x="561" y="0"/>
                      <a:pt x="721" y="171"/>
                      <a:pt x="721" y="360"/>
                    </a:cubicBezTo>
                  </a:path>
                </a:pathLst>
              </a:custGeom>
              <a:grpFill/>
              <a:ln w="4680" cap="flat">
                <a:solidFill>
                  <a:schemeClr val="bg1"/>
                </a:solidFill>
                <a:round/>
              </a:ln>
              <a:effectLst/>
            </p:spPr>
            <p:txBody>
              <a:bodyPr/>
              <a:lstStyle/>
              <a:p>
                <a:endParaRPr lang="en-US">
                  <a:solidFill>
                    <a:schemeClr val="bg1"/>
                  </a:solidFill>
                </a:endParaRPr>
              </a:p>
            </p:txBody>
          </p:sp>
          <p:sp>
            <p:nvSpPr>
              <p:cNvPr id="33" name="Freeform 87"/>
              <p:cNvSpPr>
                <a:spLocks noChangeArrowheads="1"/>
              </p:cNvSpPr>
              <p:nvPr/>
            </p:nvSpPr>
            <p:spPr bwMode="auto">
              <a:xfrm>
                <a:off x="14573295" y="5575604"/>
                <a:ext cx="128511" cy="213155"/>
              </a:xfrm>
              <a:custGeom>
                <a:avLst/>
                <a:gdLst>
                  <a:gd name="T0" fmla="*/ 0 w 181"/>
                  <a:gd name="T1" fmla="*/ 0 h 300"/>
                  <a:gd name="T2" fmla="*/ 0 w 181"/>
                  <a:gd name="T3" fmla="*/ 0 h 300"/>
                  <a:gd name="T4" fmla="*/ 180 w 181"/>
                  <a:gd name="T5" fmla="*/ 299 h 300"/>
                </a:gdLst>
                <a:ahLst/>
                <a:cxnLst>
                  <a:cxn ang="0">
                    <a:pos x="T0" y="T1"/>
                  </a:cxn>
                  <a:cxn ang="0">
                    <a:pos x="T2" y="T3"/>
                  </a:cxn>
                  <a:cxn ang="0">
                    <a:pos x="T4" y="T5"/>
                  </a:cxn>
                </a:cxnLst>
                <a:rect l="0" t="0" r="r" b="b"/>
                <a:pathLst>
                  <a:path w="181" h="300">
                    <a:moveTo>
                      <a:pt x="0" y="0"/>
                    </a:moveTo>
                    <a:lnTo>
                      <a:pt x="0" y="0"/>
                    </a:lnTo>
                    <a:cubicBezTo>
                      <a:pt x="0" y="169"/>
                      <a:pt x="79" y="299"/>
                      <a:pt x="180" y="299"/>
                    </a:cubicBezTo>
                  </a:path>
                </a:pathLst>
              </a:custGeom>
              <a:grpFill/>
              <a:ln w="4680" cap="flat">
                <a:solidFill>
                  <a:schemeClr val="bg1"/>
                </a:solidFill>
                <a:round/>
              </a:ln>
              <a:effectLst/>
            </p:spPr>
            <p:txBody>
              <a:bodyPr/>
              <a:lstStyle/>
              <a:p>
                <a:endParaRPr lang="en-US">
                  <a:solidFill>
                    <a:schemeClr val="bg1"/>
                  </a:solidFill>
                </a:endParaRPr>
              </a:p>
            </p:txBody>
          </p:sp>
          <p:sp>
            <p:nvSpPr>
              <p:cNvPr id="34" name="Freeform 88"/>
              <p:cNvSpPr>
                <a:spLocks noChangeArrowheads="1"/>
              </p:cNvSpPr>
              <p:nvPr/>
            </p:nvSpPr>
            <p:spPr bwMode="auto">
              <a:xfrm>
                <a:off x="13933871" y="5575604"/>
                <a:ext cx="128511" cy="213155"/>
              </a:xfrm>
              <a:custGeom>
                <a:avLst/>
                <a:gdLst>
                  <a:gd name="T0" fmla="*/ 0 w 181"/>
                  <a:gd name="T1" fmla="*/ 299 h 300"/>
                  <a:gd name="T2" fmla="*/ 0 w 181"/>
                  <a:gd name="T3" fmla="*/ 299 h 300"/>
                  <a:gd name="T4" fmla="*/ 180 w 181"/>
                  <a:gd name="T5" fmla="*/ 0 h 300"/>
                </a:gdLst>
                <a:ahLst/>
                <a:cxnLst>
                  <a:cxn ang="0">
                    <a:pos x="T0" y="T1"/>
                  </a:cxn>
                  <a:cxn ang="0">
                    <a:pos x="T2" y="T3"/>
                  </a:cxn>
                  <a:cxn ang="0">
                    <a:pos x="T4" y="T5"/>
                  </a:cxn>
                </a:cxnLst>
                <a:rect l="0" t="0" r="r" b="b"/>
                <a:pathLst>
                  <a:path w="181" h="300">
                    <a:moveTo>
                      <a:pt x="0" y="299"/>
                    </a:moveTo>
                    <a:lnTo>
                      <a:pt x="0" y="299"/>
                    </a:lnTo>
                    <a:cubicBezTo>
                      <a:pt x="100" y="299"/>
                      <a:pt x="180" y="169"/>
                      <a:pt x="180" y="0"/>
                    </a:cubicBezTo>
                  </a:path>
                </a:pathLst>
              </a:custGeom>
              <a:grpFill/>
              <a:ln w="4680" cap="flat">
                <a:solidFill>
                  <a:schemeClr val="bg1"/>
                </a:solidFill>
                <a:round/>
              </a:ln>
              <a:effectLst/>
            </p:spPr>
            <p:txBody>
              <a:bodyPr/>
              <a:lstStyle/>
              <a:p>
                <a:endParaRPr lang="en-US">
                  <a:solidFill>
                    <a:schemeClr val="bg1"/>
                  </a:solidFill>
                </a:endParaRPr>
              </a:p>
            </p:txBody>
          </p:sp>
          <p:sp>
            <p:nvSpPr>
              <p:cNvPr id="35" name="Line 89"/>
              <p:cNvSpPr>
                <a:spLocks noChangeShapeType="1"/>
              </p:cNvSpPr>
              <p:nvPr/>
            </p:nvSpPr>
            <p:spPr bwMode="auto">
              <a:xfrm>
                <a:off x="13933871" y="5788758"/>
                <a:ext cx="767935" cy="3136"/>
              </a:xfrm>
              <a:prstGeom prst="line">
                <a:avLst/>
              </a:prstGeom>
              <a:grpFill/>
              <a:ln w="4680" cap="flat">
                <a:solidFill>
                  <a:schemeClr val="bg1"/>
                </a:solidFill>
                <a:round/>
              </a:ln>
              <a:effectLst/>
            </p:spPr>
            <p:txBody>
              <a:bodyPr/>
              <a:lstStyle/>
              <a:p>
                <a:endParaRPr lang="en-US">
                  <a:solidFill>
                    <a:schemeClr val="bg1"/>
                  </a:solidFill>
                </a:endParaRPr>
              </a:p>
            </p:txBody>
          </p:sp>
          <p:sp>
            <p:nvSpPr>
              <p:cNvPr id="36" name="Line 90"/>
              <p:cNvSpPr>
                <a:spLocks noChangeShapeType="1"/>
              </p:cNvSpPr>
              <p:nvPr/>
            </p:nvSpPr>
            <p:spPr bwMode="auto">
              <a:xfrm flipV="1">
                <a:off x="14062382" y="5400064"/>
                <a:ext cx="3136" cy="178675"/>
              </a:xfrm>
              <a:prstGeom prst="line">
                <a:avLst/>
              </a:prstGeom>
              <a:grpFill/>
              <a:ln w="4680" cap="flat">
                <a:solidFill>
                  <a:schemeClr val="bg1"/>
                </a:solidFill>
                <a:round/>
              </a:ln>
              <a:effectLst/>
            </p:spPr>
            <p:txBody>
              <a:bodyPr/>
              <a:lstStyle/>
              <a:p>
                <a:endParaRPr lang="en-US">
                  <a:solidFill>
                    <a:schemeClr val="bg1"/>
                  </a:solidFill>
                </a:endParaRPr>
              </a:p>
            </p:txBody>
          </p:sp>
          <p:sp>
            <p:nvSpPr>
              <p:cNvPr id="37" name="Line 91"/>
              <p:cNvSpPr>
                <a:spLocks noChangeShapeType="1"/>
              </p:cNvSpPr>
              <p:nvPr/>
            </p:nvSpPr>
            <p:spPr bwMode="auto">
              <a:xfrm flipV="1">
                <a:off x="14573295" y="5400064"/>
                <a:ext cx="3134" cy="178675"/>
              </a:xfrm>
              <a:prstGeom prst="line">
                <a:avLst/>
              </a:prstGeom>
              <a:grpFill/>
              <a:ln w="4680" cap="flat">
                <a:solidFill>
                  <a:schemeClr val="bg1"/>
                </a:solidFill>
                <a:round/>
              </a:ln>
              <a:effectLst/>
            </p:spPr>
            <p:txBody>
              <a:bodyPr/>
              <a:lstStyle/>
              <a:p>
                <a:endParaRPr lang="en-US">
                  <a:solidFill>
                    <a:schemeClr val="bg1"/>
                  </a:solidFill>
                </a:endParaRPr>
              </a:p>
            </p:txBody>
          </p:sp>
          <p:sp>
            <p:nvSpPr>
              <p:cNvPr id="38" name="Freeform 92"/>
              <p:cNvSpPr>
                <a:spLocks noChangeArrowheads="1"/>
              </p:cNvSpPr>
              <p:nvPr/>
            </p:nvSpPr>
            <p:spPr bwMode="auto">
              <a:xfrm>
                <a:off x="14187759" y="5788759"/>
                <a:ext cx="257023" cy="178675"/>
              </a:xfrm>
              <a:custGeom>
                <a:avLst/>
                <a:gdLst>
                  <a:gd name="T0" fmla="*/ 351 w 361"/>
                  <a:gd name="T1" fmla="*/ 0 h 252"/>
                  <a:gd name="T2" fmla="*/ 351 w 361"/>
                  <a:gd name="T3" fmla="*/ 0 h 252"/>
                  <a:gd name="T4" fmla="*/ 360 w 361"/>
                  <a:gd name="T5" fmla="*/ 61 h 252"/>
                  <a:gd name="T6" fmla="*/ 180 w 361"/>
                  <a:gd name="T7" fmla="*/ 251 h 252"/>
                  <a:gd name="T8" fmla="*/ 0 w 361"/>
                  <a:gd name="T9" fmla="*/ 61 h 252"/>
                  <a:gd name="T10" fmla="*/ 9 w 361"/>
                  <a:gd name="T11" fmla="*/ 0 h 252"/>
                </a:gdLst>
                <a:ahLst/>
                <a:cxnLst>
                  <a:cxn ang="0">
                    <a:pos x="T0" y="T1"/>
                  </a:cxn>
                  <a:cxn ang="0">
                    <a:pos x="T2" y="T3"/>
                  </a:cxn>
                  <a:cxn ang="0">
                    <a:pos x="T4" y="T5"/>
                  </a:cxn>
                  <a:cxn ang="0">
                    <a:pos x="T6" y="T7"/>
                  </a:cxn>
                  <a:cxn ang="0">
                    <a:pos x="T8" y="T9"/>
                  </a:cxn>
                  <a:cxn ang="0">
                    <a:pos x="T10" y="T11"/>
                  </a:cxn>
                </a:cxnLst>
                <a:rect l="0" t="0" r="r" b="b"/>
                <a:pathLst>
                  <a:path w="361" h="252">
                    <a:moveTo>
                      <a:pt x="351" y="0"/>
                    </a:moveTo>
                    <a:lnTo>
                      <a:pt x="351" y="0"/>
                    </a:lnTo>
                    <a:cubicBezTo>
                      <a:pt x="360" y="20"/>
                      <a:pt x="360" y="41"/>
                      <a:pt x="360" y="61"/>
                    </a:cubicBezTo>
                    <a:cubicBezTo>
                      <a:pt x="360" y="162"/>
                      <a:pt x="281" y="251"/>
                      <a:pt x="180" y="251"/>
                    </a:cubicBezTo>
                    <a:cubicBezTo>
                      <a:pt x="80" y="251"/>
                      <a:pt x="0" y="162"/>
                      <a:pt x="0" y="61"/>
                    </a:cubicBezTo>
                    <a:cubicBezTo>
                      <a:pt x="0" y="41"/>
                      <a:pt x="0" y="20"/>
                      <a:pt x="9" y="0"/>
                    </a:cubicBezTo>
                  </a:path>
                </a:pathLst>
              </a:custGeom>
              <a:grpFill/>
              <a:ln w="4680" cap="flat">
                <a:solidFill>
                  <a:schemeClr val="bg1"/>
                </a:solidFill>
                <a:round/>
              </a:ln>
              <a:effectLst/>
            </p:spPr>
            <p:txBody>
              <a:bodyPr/>
              <a:lstStyle/>
              <a:p>
                <a:endParaRPr lang="en-US">
                  <a:solidFill>
                    <a:schemeClr val="bg1"/>
                  </a:solidFill>
                </a:endParaRPr>
              </a:p>
            </p:txBody>
          </p:sp>
          <p:sp>
            <p:nvSpPr>
              <p:cNvPr id="39" name="Line 93"/>
              <p:cNvSpPr>
                <a:spLocks noChangeShapeType="1"/>
              </p:cNvSpPr>
              <p:nvPr/>
            </p:nvSpPr>
            <p:spPr bwMode="auto">
              <a:xfrm>
                <a:off x="14316271" y="5017639"/>
                <a:ext cx="3134" cy="128521"/>
              </a:xfrm>
              <a:prstGeom prst="line">
                <a:avLst/>
              </a:prstGeom>
              <a:grpFill/>
              <a:ln w="4680" cap="flat">
                <a:solidFill>
                  <a:schemeClr val="bg1"/>
                </a:solidFill>
                <a:round/>
              </a:ln>
              <a:effectLst/>
            </p:spPr>
            <p:txBody>
              <a:bodyPr/>
              <a:lstStyle/>
              <a:p>
                <a:endParaRPr lang="en-US">
                  <a:solidFill>
                    <a:schemeClr val="bg1"/>
                  </a:solidFill>
                </a:endParaRPr>
              </a:p>
            </p:txBody>
          </p:sp>
        </p:grpSp>
      </p:grpSp>
      <p:grpSp>
        <p:nvGrpSpPr>
          <p:cNvPr id="40" name="组合 39"/>
          <p:cNvGrpSpPr/>
          <p:nvPr/>
        </p:nvGrpSpPr>
        <p:grpSpPr>
          <a:xfrm>
            <a:off x="1792786" y="5074687"/>
            <a:ext cx="684530" cy="684530"/>
            <a:chOff x="4000" y="7021"/>
            <a:chExt cx="1078" cy="1078"/>
          </a:xfrm>
          <a:solidFill>
            <a:srgbClr val="7294D3"/>
          </a:solidFill>
        </p:grpSpPr>
        <p:sp>
          <p:nvSpPr>
            <p:cNvPr id="41" name="Oval 111"/>
            <p:cNvSpPr/>
            <p:nvPr/>
          </p:nvSpPr>
          <p:spPr>
            <a:xfrm>
              <a:off x="4000" y="7021"/>
              <a:ext cx="1078" cy="107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2" name="Group 159"/>
            <p:cNvGrpSpPr/>
            <p:nvPr/>
          </p:nvGrpSpPr>
          <p:grpSpPr>
            <a:xfrm>
              <a:off x="4316" y="7335"/>
              <a:ext cx="473" cy="476"/>
              <a:chOff x="1521520" y="5017638"/>
              <a:chExt cx="940330" cy="946660"/>
            </a:xfrm>
            <a:grpFill/>
          </p:grpSpPr>
          <p:sp>
            <p:nvSpPr>
              <p:cNvPr id="43" name="Freeform 70"/>
              <p:cNvSpPr>
                <a:spLocks noChangeArrowheads="1"/>
              </p:cNvSpPr>
              <p:nvPr/>
            </p:nvSpPr>
            <p:spPr bwMode="auto">
              <a:xfrm>
                <a:off x="1521520" y="5017638"/>
                <a:ext cx="940330" cy="946660"/>
              </a:xfrm>
              <a:custGeom>
                <a:avLst/>
                <a:gdLst>
                  <a:gd name="T0" fmla="*/ 1323 w 1324"/>
                  <a:gd name="T1" fmla="*/ 1142 h 1333"/>
                  <a:gd name="T2" fmla="*/ 1323 w 1324"/>
                  <a:gd name="T3" fmla="*/ 1142 h 1333"/>
                  <a:gd name="T4" fmla="*/ 1143 w 1324"/>
                  <a:gd name="T5" fmla="*/ 1332 h 1333"/>
                  <a:gd name="T6" fmla="*/ 180 w 1324"/>
                  <a:gd name="T7" fmla="*/ 1332 h 1333"/>
                  <a:gd name="T8" fmla="*/ 0 w 1324"/>
                  <a:gd name="T9" fmla="*/ 1142 h 1333"/>
                  <a:gd name="T10" fmla="*/ 0 w 1324"/>
                  <a:gd name="T11" fmla="*/ 180 h 1333"/>
                  <a:gd name="T12" fmla="*/ 180 w 1324"/>
                  <a:gd name="T13" fmla="*/ 0 h 1333"/>
                  <a:gd name="T14" fmla="*/ 1143 w 1324"/>
                  <a:gd name="T15" fmla="*/ 0 h 1333"/>
                  <a:gd name="T16" fmla="*/ 1323 w 1324"/>
                  <a:gd name="T17" fmla="*/ 180 h 1333"/>
                  <a:gd name="T18" fmla="*/ 1323 w 1324"/>
                  <a:gd name="T19" fmla="*/ 1142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4" h="1333">
                    <a:moveTo>
                      <a:pt x="1323" y="1142"/>
                    </a:moveTo>
                    <a:lnTo>
                      <a:pt x="1323" y="1142"/>
                    </a:lnTo>
                    <a:cubicBezTo>
                      <a:pt x="1323" y="1243"/>
                      <a:pt x="1243" y="1332"/>
                      <a:pt x="1143" y="1332"/>
                    </a:cubicBezTo>
                    <a:cubicBezTo>
                      <a:pt x="180" y="1332"/>
                      <a:pt x="180" y="1332"/>
                      <a:pt x="180" y="1332"/>
                    </a:cubicBezTo>
                    <a:cubicBezTo>
                      <a:pt x="80" y="1332"/>
                      <a:pt x="0" y="1243"/>
                      <a:pt x="0" y="1142"/>
                    </a:cubicBezTo>
                    <a:cubicBezTo>
                      <a:pt x="0" y="180"/>
                      <a:pt x="0" y="180"/>
                      <a:pt x="0" y="180"/>
                    </a:cubicBezTo>
                    <a:cubicBezTo>
                      <a:pt x="0" y="79"/>
                      <a:pt x="80" y="0"/>
                      <a:pt x="180" y="0"/>
                    </a:cubicBezTo>
                    <a:cubicBezTo>
                      <a:pt x="1143" y="0"/>
                      <a:pt x="1143" y="0"/>
                      <a:pt x="1143" y="0"/>
                    </a:cubicBezTo>
                    <a:cubicBezTo>
                      <a:pt x="1243" y="0"/>
                      <a:pt x="1323" y="79"/>
                      <a:pt x="1323" y="180"/>
                    </a:cubicBezTo>
                    <a:lnTo>
                      <a:pt x="1323" y="1142"/>
                    </a:lnTo>
                  </a:path>
                </a:pathLst>
              </a:custGeom>
              <a:grpFill/>
              <a:ln w="4680" cap="flat">
                <a:solidFill>
                  <a:schemeClr val="bg1"/>
                </a:solidFill>
                <a:round/>
              </a:ln>
              <a:effectLst/>
            </p:spPr>
            <p:txBody>
              <a:bodyPr wrap="none" anchor="ctr"/>
              <a:lstStyle/>
              <a:p>
                <a:endParaRPr lang="en-US">
                  <a:solidFill>
                    <a:schemeClr val="bg1"/>
                  </a:solidFill>
                </a:endParaRPr>
              </a:p>
            </p:txBody>
          </p:sp>
          <p:sp>
            <p:nvSpPr>
              <p:cNvPr id="44" name="Freeform 71"/>
              <p:cNvSpPr>
                <a:spLocks noChangeArrowheads="1"/>
              </p:cNvSpPr>
              <p:nvPr/>
            </p:nvSpPr>
            <p:spPr bwMode="auto">
              <a:xfrm>
                <a:off x="1863172" y="5318563"/>
                <a:ext cx="297772" cy="341676"/>
              </a:xfrm>
              <a:custGeom>
                <a:avLst/>
                <a:gdLst>
                  <a:gd name="T0" fmla="*/ 0 w 421"/>
                  <a:gd name="T1" fmla="*/ 0 h 480"/>
                  <a:gd name="T2" fmla="*/ 420 w 421"/>
                  <a:gd name="T3" fmla="*/ 239 h 480"/>
                  <a:gd name="T4" fmla="*/ 0 w 421"/>
                  <a:gd name="T5" fmla="*/ 479 h 480"/>
                  <a:gd name="T6" fmla="*/ 0 w 421"/>
                  <a:gd name="T7" fmla="*/ 0 h 480"/>
                </a:gdLst>
                <a:ahLst/>
                <a:cxnLst>
                  <a:cxn ang="0">
                    <a:pos x="T0" y="T1"/>
                  </a:cxn>
                  <a:cxn ang="0">
                    <a:pos x="T2" y="T3"/>
                  </a:cxn>
                  <a:cxn ang="0">
                    <a:pos x="T4" y="T5"/>
                  </a:cxn>
                  <a:cxn ang="0">
                    <a:pos x="T6" y="T7"/>
                  </a:cxn>
                </a:cxnLst>
                <a:rect l="0" t="0" r="r" b="b"/>
                <a:pathLst>
                  <a:path w="421" h="480">
                    <a:moveTo>
                      <a:pt x="0" y="0"/>
                    </a:moveTo>
                    <a:lnTo>
                      <a:pt x="420" y="239"/>
                    </a:lnTo>
                    <a:lnTo>
                      <a:pt x="0" y="479"/>
                    </a:lnTo>
                    <a:lnTo>
                      <a:pt x="0" y="0"/>
                    </a:lnTo>
                  </a:path>
                </a:pathLst>
              </a:custGeom>
              <a:grpFill/>
              <a:ln w="9525" cap="flat">
                <a:solidFill>
                  <a:schemeClr val="bg1"/>
                </a:solidFill>
                <a:bevel/>
              </a:ln>
              <a:effectLst/>
            </p:spPr>
            <p:txBody>
              <a:bodyPr wrap="none" anchor="ctr"/>
              <a:lstStyle/>
              <a:p>
                <a:endParaRPr lang="en-US">
                  <a:solidFill>
                    <a:schemeClr val="bg1"/>
                  </a:solidFill>
                </a:endParaRPr>
              </a:p>
            </p:txBody>
          </p:sp>
        </p:grpSp>
      </p:grpSp>
      <p:grpSp>
        <p:nvGrpSpPr>
          <p:cNvPr id="45" name="组合 44"/>
          <p:cNvGrpSpPr/>
          <p:nvPr/>
        </p:nvGrpSpPr>
        <p:grpSpPr>
          <a:xfrm>
            <a:off x="6132376" y="5084847"/>
            <a:ext cx="684530" cy="684530"/>
            <a:chOff x="11018" y="7021"/>
            <a:chExt cx="1078" cy="1078"/>
          </a:xfrm>
          <a:solidFill>
            <a:srgbClr val="7294D3"/>
          </a:solidFill>
        </p:grpSpPr>
        <p:sp>
          <p:nvSpPr>
            <p:cNvPr id="46" name="Oval 120"/>
            <p:cNvSpPr/>
            <p:nvPr/>
          </p:nvSpPr>
          <p:spPr>
            <a:xfrm>
              <a:off x="11018" y="7021"/>
              <a:ext cx="1078" cy="107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7" name="Group 162"/>
            <p:cNvGrpSpPr>
              <a:grpSpLocks noChangeAspect="1"/>
            </p:cNvGrpSpPr>
            <p:nvPr/>
          </p:nvGrpSpPr>
          <p:grpSpPr>
            <a:xfrm>
              <a:off x="11379" y="7248"/>
              <a:ext cx="367" cy="586"/>
              <a:chOff x="9906125" y="2951915"/>
              <a:chExt cx="598678" cy="956061"/>
            </a:xfrm>
            <a:grpFill/>
          </p:grpSpPr>
          <p:sp>
            <p:nvSpPr>
              <p:cNvPr id="48" name="Freeform 37"/>
              <p:cNvSpPr>
                <a:spLocks noChangeArrowheads="1"/>
              </p:cNvSpPr>
              <p:nvPr/>
            </p:nvSpPr>
            <p:spPr bwMode="auto">
              <a:xfrm>
                <a:off x="9921798" y="2951915"/>
                <a:ext cx="576735" cy="783659"/>
              </a:xfrm>
              <a:custGeom>
                <a:avLst/>
                <a:gdLst>
                  <a:gd name="T0" fmla="*/ 399 w 813"/>
                  <a:gd name="T1" fmla="*/ 1102 h 1103"/>
                  <a:gd name="T2" fmla="*/ 399 w 813"/>
                  <a:gd name="T3" fmla="*/ 1102 h 1103"/>
                  <a:gd name="T4" fmla="*/ 89 w 813"/>
                  <a:gd name="T5" fmla="*/ 562 h 1103"/>
                  <a:gd name="T6" fmla="*/ 210 w 813"/>
                  <a:gd name="T7" fmla="*/ 80 h 1103"/>
                  <a:gd name="T8" fmla="*/ 219 w 813"/>
                  <a:gd name="T9" fmla="*/ 80 h 1103"/>
                  <a:gd name="T10" fmla="*/ 591 w 813"/>
                  <a:gd name="T11" fmla="*/ 80 h 1103"/>
                  <a:gd name="T12" fmla="*/ 600 w 813"/>
                  <a:gd name="T13" fmla="*/ 80 h 1103"/>
                  <a:gd name="T14" fmla="*/ 721 w 813"/>
                  <a:gd name="T15" fmla="*/ 562 h 1103"/>
                  <a:gd name="T16" fmla="*/ 399 w 813"/>
                  <a:gd name="T17" fmla="*/ 110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 h="1103">
                    <a:moveTo>
                      <a:pt x="399" y="1102"/>
                    </a:moveTo>
                    <a:lnTo>
                      <a:pt x="399" y="1102"/>
                    </a:lnTo>
                    <a:cubicBezTo>
                      <a:pt x="89" y="562"/>
                      <a:pt x="89" y="562"/>
                      <a:pt x="89" y="562"/>
                    </a:cubicBezTo>
                    <a:cubicBezTo>
                      <a:pt x="0" y="390"/>
                      <a:pt x="50" y="181"/>
                      <a:pt x="210" y="80"/>
                    </a:cubicBezTo>
                    <a:cubicBezTo>
                      <a:pt x="219" y="80"/>
                      <a:pt x="219" y="80"/>
                      <a:pt x="219" y="80"/>
                    </a:cubicBezTo>
                    <a:cubicBezTo>
                      <a:pt x="331" y="0"/>
                      <a:pt x="482" y="0"/>
                      <a:pt x="591" y="80"/>
                    </a:cubicBezTo>
                    <a:cubicBezTo>
                      <a:pt x="600" y="80"/>
                      <a:pt x="600" y="80"/>
                      <a:pt x="600" y="80"/>
                    </a:cubicBezTo>
                    <a:cubicBezTo>
                      <a:pt x="762" y="181"/>
                      <a:pt x="812" y="390"/>
                      <a:pt x="721" y="562"/>
                    </a:cubicBezTo>
                    <a:lnTo>
                      <a:pt x="399" y="1102"/>
                    </a:lnTo>
                  </a:path>
                </a:pathLst>
              </a:custGeom>
              <a:grpFill/>
              <a:ln w="4680" cap="flat">
                <a:solidFill>
                  <a:schemeClr val="bg1"/>
                </a:solidFill>
                <a:round/>
              </a:ln>
              <a:effectLst/>
            </p:spPr>
            <p:txBody>
              <a:bodyPr wrap="none" anchor="ctr"/>
              <a:lstStyle/>
              <a:p>
                <a:endParaRPr lang="en-US">
                  <a:solidFill>
                    <a:schemeClr val="bg1"/>
                  </a:solidFill>
                </a:endParaRPr>
              </a:p>
            </p:txBody>
          </p:sp>
          <p:sp>
            <p:nvSpPr>
              <p:cNvPr id="49" name="Freeform 38"/>
              <p:cNvSpPr>
                <a:spLocks noChangeArrowheads="1"/>
              </p:cNvSpPr>
              <p:nvPr/>
            </p:nvSpPr>
            <p:spPr bwMode="auto">
              <a:xfrm>
                <a:off x="10122402" y="3136856"/>
                <a:ext cx="169259" cy="172406"/>
              </a:xfrm>
              <a:custGeom>
                <a:avLst/>
                <a:gdLst>
                  <a:gd name="T0" fmla="*/ 239 w 240"/>
                  <a:gd name="T1" fmla="*/ 119 h 241"/>
                  <a:gd name="T2" fmla="*/ 239 w 240"/>
                  <a:gd name="T3" fmla="*/ 119 h 241"/>
                  <a:gd name="T4" fmla="*/ 118 w 240"/>
                  <a:gd name="T5" fmla="*/ 0 h 241"/>
                  <a:gd name="T6" fmla="*/ 0 w 240"/>
                  <a:gd name="T7" fmla="*/ 119 h 241"/>
                  <a:gd name="T8" fmla="*/ 118 w 240"/>
                  <a:gd name="T9" fmla="*/ 240 h 241"/>
                  <a:gd name="T10" fmla="*/ 239 w 240"/>
                  <a:gd name="T11" fmla="*/ 119 h 241"/>
                </a:gdLst>
                <a:ahLst/>
                <a:cxnLst>
                  <a:cxn ang="0">
                    <a:pos x="T0" y="T1"/>
                  </a:cxn>
                  <a:cxn ang="0">
                    <a:pos x="T2" y="T3"/>
                  </a:cxn>
                  <a:cxn ang="0">
                    <a:pos x="T4" y="T5"/>
                  </a:cxn>
                  <a:cxn ang="0">
                    <a:pos x="T6" y="T7"/>
                  </a:cxn>
                  <a:cxn ang="0">
                    <a:pos x="T8" y="T9"/>
                  </a:cxn>
                  <a:cxn ang="0">
                    <a:pos x="T10" y="T11"/>
                  </a:cxn>
                </a:cxnLst>
                <a:rect l="0" t="0" r="r" b="b"/>
                <a:pathLst>
                  <a:path w="240" h="241">
                    <a:moveTo>
                      <a:pt x="239" y="119"/>
                    </a:moveTo>
                    <a:lnTo>
                      <a:pt x="239" y="119"/>
                    </a:lnTo>
                    <a:cubicBezTo>
                      <a:pt x="239" y="51"/>
                      <a:pt x="189" y="0"/>
                      <a:pt x="118" y="0"/>
                    </a:cubicBezTo>
                    <a:cubicBezTo>
                      <a:pt x="59" y="0"/>
                      <a:pt x="0" y="51"/>
                      <a:pt x="0" y="119"/>
                    </a:cubicBezTo>
                    <a:cubicBezTo>
                      <a:pt x="0" y="190"/>
                      <a:pt x="59" y="240"/>
                      <a:pt x="118" y="240"/>
                    </a:cubicBezTo>
                    <a:cubicBezTo>
                      <a:pt x="189" y="240"/>
                      <a:pt x="239" y="190"/>
                      <a:pt x="239" y="119"/>
                    </a:cubicBezTo>
                  </a:path>
                </a:pathLst>
              </a:custGeom>
              <a:grpFill/>
              <a:ln w="4680" cap="flat">
                <a:solidFill>
                  <a:schemeClr val="bg1"/>
                </a:solidFill>
                <a:round/>
              </a:ln>
              <a:effectLst/>
            </p:spPr>
            <p:txBody>
              <a:bodyPr wrap="none" anchor="ctr"/>
              <a:lstStyle/>
              <a:p>
                <a:endParaRPr lang="en-US">
                  <a:solidFill>
                    <a:schemeClr val="bg1"/>
                  </a:solidFill>
                </a:endParaRPr>
              </a:p>
            </p:txBody>
          </p:sp>
          <p:sp>
            <p:nvSpPr>
              <p:cNvPr id="50" name="Freeform 39"/>
              <p:cNvSpPr>
                <a:spLocks noChangeArrowheads="1"/>
              </p:cNvSpPr>
              <p:nvPr/>
            </p:nvSpPr>
            <p:spPr bwMode="auto">
              <a:xfrm>
                <a:off x="9906125" y="3650936"/>
                <a:ext cx="598678" cy="257040"/>
              </a:xfrm>
              <a:custGeom>
                <a:avLst/>
                <a:gdLst>
                  <a:gd name="T0" fmla="*/ 490 w 842"/>
                  <a:gd name="T1" fmla="*/ 0 h 362"/>
                  <a:gd name="T2" fmla="*/ 490 w 842"/>
                  <a:gd name="T3" fmla="*/ 0 h 362"/>
                  <a:gd name="T4" fmla="*/ 841 w 842"/>
                  <a:gd name="T5" fmla="*/ 181 h 362"/>
                  <a:gd name="T6" fmla="*/ 419 w 842"/>
                  <a:gd name="T7" fmla="*/ 361 h 362"/>
                  <a:gd name="T8" fmla="*/ 0 w 842"/>
                  <a:gd name="T9" fmla="*/ 181 h 362"/>
                  <a:gd name="T10" fmla="*/ 360 w 842"/>
                  <a:gd name="T11" fmla="*/ 0 h 362"/>
                </a:gdLst>
                <a:ahLst/>
                <a:cxnLst>
                  <a:cxn ang="0">
                    <a:pos x="T0" y="T1"/>
                  </a:cxn>
                  <a:cxn ang="0">
                    <a:pos x="T2" y="T3"/>
                  </a:cxn>
                  <a:cxn ang="0">
                    <a:pos x="T4" y="T5"/>
                  </a:cxn>
                  <a:cxn ang="0">
                    <a:pos x="T6" y="T7"/>
                  </a:cxn>
                  <a:cxn ang="0">
                    <a:pos x="T8" y="T9"/>
                  </a:cxn>
                  <a:cxn ang="0">
                    <a:pos x="T10" y="T11"/>
                  </a:cxn>
                </a:cxnLst>
                <a:rect l="0" t="0" r="r" b="b"/>
                <a:pathLst>
                  <a:path w="842" h="362">
                    <a:moveTo>
                      <a:pt x="490" y="0"/>
                    </a:moveTo>
                    <a:lnTo>
                      <a:pt x="490" y="0"/>
                    </a:lnTo>
                    <a:cubicBezTo>
                      <a:pt x="691" y="21"/>
                      <a:pt x="841" y="92"/>
                      <a:pt x="841" y="181"/>
                    </a:cubicBezTo>
                    <a:cubicBezTo>
                      <a:pt x="841" y="281"/>
                      <a:pt x="661" y="361"/>
                      <a:pt x="419" y="361"/>
                    </a:cubicBezTo>
                    <a:cubicBezTo>
                      <a:pt x="189" y="361"/>
                      <a:pt x="0" y="281"/>
                      <a:pt x="0" y="181"/>
                    </a:cubicBezTo>
                    <a:cubicBezTo>
                      <a:pt x="0" y="92"/>
                      <a:pt x="159" y="21"/>
                      <a:pt x="360" y="0"/>
                    </a:cubicBezTo>
                  </a:path>
                </a:pathLst>
              </a:custGeom>
              <a:grpFill/>
              <a:ln w="4680" cap="flat">
                <a:solidFill>
                  <a:schemeClr val="bg1"/>
                </a:solidFill>
                <a:round/>
              </a:ln>
              <a:effectLst/>
            </p:spPr>
            <p:txBody>
              <a:bodyPr/>
              <a:lstStyle/>
              <a:p>
                <a:endParaRPr lang="en-US">
                  <a:solidFill>
                    <a:schemeClr val="bg1"/>
                  </a:solidFill>
                </a:endParaRPr>
              </a:p>
            </p:txBody>
          </p:sp>
        </p:grpSp>
      </p:grpSp>
      <p:sp>
        <p:nvSpPr>
          <p:cNvPr id="51" name="矩形 50"/>
          <p:cNvSpPr/>
          <p:nvPr/>
        </p:nvSpPr>
        <p:spPr>
          <a:xfrm>
            <a:off x="2630986" y="2151782"/>
            <a:ext cx="1808480" cy="337185"/>
          </a:xfrm>
          <a:prstGeom prst="rect">
            <a:avLst/>
          </a:prstGeom>
        </p:spPr>
        <p:txBody>
          <a:bodyPr wrap="none">
            <a:spAutoFit/>
          </a:bodyPr>
          <a:lstStyle/>
          <a:p>
            <a:pPr algn="r"/>
            <a:r>
              <a:rPr lang="zh-CN" altLang="en-US" sz="1600" b="1">
                <a:solidFill>
                  <a:schemeClr val="bg1"/>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52" name="矩形 51"/>
          <p:cNvSpPr/>
          <p:nvPr/>
        </p:nvSpPr>
        <p:spPr>
          <a:xfrm>
            <a:off x="2630986" y="2488967"/>
            <a:ext cx="3187065" cy="611706"/>
          </a:xfrm>
          <a:prstGeom prst="rect">
            <a:avLst/>
          </a:prstGeom>
        </p:spPr>
        <p:txBody>
          <a:bodyPr wrap="square">
            <a:spAutoFit/>
          </a:bodyPr>
          <a:lstStyle/>
          <a:p>
            <a:pPr lvl="0">
              <a:lnSpc>
                <a:spcPct val="150000"/>
              </a:lnSpc>
            </a:pPr>
            <a:r>
              <a:rPr lang="zh-CN" altLang="en-US" sz="1200" dirty="0">
                <a:solidFill>
                  <a:schemeClr val="bg1"/>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a:t>
            </a:r>
            <a:endParaRPr sz="1200" dirty="0">
              <a:solidFill>
                <a:schemeClr val="bg1"/>
              </a:solidFill>
              <a:latin typeface="微软雅黑" panose="020B0503020204020204" pitchFamily="34" charset="-122"/>
              <a:ea typeface="微软雅黑" panose="020B0503020204020204" pitchFamily="34" charset="-122"/>
              <a:sym typeface="+mn-ea"/>
            </a:endParaRPr>
          </a:p>
        </p:txBody>
      </p:sp>
      <p:sp>
        <p:nvSpPr>
          <p:cNvPr id="53" name="矩形 52"/>
          <p:cNvSpPr/>
          <p:nvPr/>
        </p:nvSpPr>
        <p:spPr>
          <a:xfrm>
            <a:off x="2630986" y="3587517"/>
            <a:ext cx="1808480" cy="337185"/>
          </a:xfrm>
          <a:prstGeom prst="rect">
            <a:avLst/>
          </a:prstGeom>
        </p:spPr>
        <p:txBody>
          <a:bodyPr wrap="none">
            <a:spAutoFit/>
          </a:bodyPr>
          <a:lstStyle/>
          <a:p>
            <a:pPr algn="r"/>
            <a:r>
              <a:rPr lang="zh-CN" altLang="en-US" sz="1600" b="1">
                <a:solidFill>
                  <a:schemeClr val="bg1"/>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54" name="矩形 53"/>
          <p:cNvSpPr/>
          <p:nvPr/>
        </p:nvSpPr>
        <p:spPr>
          <a:xfrm>
            <a:off x="2630986" y="3924702"/>
            <a:ext cx="3187065" cy="611706"/>
          </a:xfrm>
          <a:prstGeom prst="rect">
            <a:avLst/>
          </a:prstGeom>
        </p:spPr>
        <p:txBody>
          <a:bodyPr wrap="square">
            <a:spAutoFit/>
          </a:bodyPr>
          <a:lstStyle/>
          <a:p>
            <a:pPr lvl="0">
              <a:lnSpc>
                <a:spcPct val="150000"/>
              </a:lnSpc>
            </a:pPr>
            <a:r>
              <a:rPr lang="zh-CN" altLang="en-US" sz="1200" dirty="0">
                <a:solidFill>
                  <a:schemeClr val="bg1"/>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a:t>
            </a:r>
            <a:endParaRPr sz="1200" dirty="0">
              <a:solidFill>
                <a:schemeClr val="bg1"/>
              </a:solidFill>
              <a:latin typeface="微软雅黑" panose="020B0503020204020204" pitchFamily="34" charset="-122"/>
              <a:ea typeface="微软雅黑" panose="020B0503020204020204" pitchFamily="34" charset="-122"/>
              <a:sym typeface="+mn-ea"/>
            </a:endParaRPr>
          </a:p>
        </p:txBody>
      </p:sp>
      <p:sp>
        <p:nvSpPr>
          <p:cNvPr id="55" name="矩形 54"/>
          <p:cNvSpPr/>
          <p:nvPr/>
        </p:nvSpPr>
        <p:spPr>
          <a:xfrm>
            <a:off x="2630986" y="5028967"/>
            <a:ext cx="1808480" cy="337185"/>
          </a:xfrm>
          <a:prstGeom prst="rect">
            <a:avLst/>
          </a:prstGeom>
        </p:spPr>
        <p:txBody>
          <a:bodyPr wrap="none">
            <a:spAutoFit/>
          </a:bodyPr>
          <a:lstStyle/>
          <a:p>
            <a:pPr algn="r"/>
            <a:r>
              <a:rPr lang="zh-CN" altLang="en-US" sz="1600" b="1">
                <a:solidFill>
                  <a:schemeClr val="bg1"/>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56" name="矩形 55"/>
          <p:cNvSpPr/>
          <p:nvPr/>
        </p:nvSpPr>
        <p:spPr>
          <a:xfrm>
            <a:off x="2630986" y="5366152"/>
            <a:ext cx="3187065" cy="611706"/>
          </a:xfrm>
          <a:prstGeom prst="rect">
            <a:avLst/>
          </a:prstGeom>
        </p:spPr>
        <p:txBody>
          <a:bodyPr wrap="square">
            <a:spAutoFit/>
          </a:bodyPr>
          <a:lstStyle/>
          <a:p>
            <a:pPr lvl="0">
              <a:lnSpc>
                <a:spcPct val="150000"/>
              </a:lnSpc>
            </a:pPr>
            <a:r>
              <a:rPr lang="zh-CN" altLang="en-US" sz="1200" dirty="0">
                <a:solidFill>
                  <a:schemeClr val="bg1"/>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a:t>
            </a:r>
            <a:endParaRPr sz="1200" dirty="0">
              <a:solidFill>
                <a:schemeClr val="bg1"/>
              </a:solidFill>
              <a:latin typeface="微软雅黑" panose="020B0503020204020204" pitchFamily="34" charset="-122"/>
              <a:ea typeface="微软雅黑" panose="020B0503020204020204" pitchFamily="34" charset="-122"/>
              <a:sym typeface="+mn-ea"/>
            </a:endParaRPr>
          </a:p>
        </p:txBody>
      </p:sp>
      <p:sp>
        <p:nvSpPr>
          <p:cNvPr id="57" name="矩形 56"/>
          <p:cNvSpPr/>
          <p:nvPr/>
        </p:nvSpPr>
        <p:spPr>
          <a:xfrm>
            <a:off x="7034076" y="2151782"/>
            <a:ext cx="1808480" cy="337185"/>
          </a:xfrm>
          <a:prstGeom prst="rect">
            <a:avLst/>
          </a:prstGeom>
        </p:spPr>
        <p:txBody>
          <a:bodyPr wrap="none">
            <a:spAutoFit/>
          </a:bodyPr>
          <a:lstStyle/>
          <a:p>
            <a:pPr algn="r"/>
            <a:r>
              <a:rPr lang="zh-CN" altLang="en-US" sz="1600" b="1">
                <a:solidFill>
                  <a:schemeClr val="bg1"/>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58" name="矩形 57"/>
          <p:cNvSpPr/>
          <p:nvPr/>
        </p:nvSpPr>
        <p:spPr>
          <a:xfrm>
            <a:off x="7034076" y="2488967"/>
            <a:ext cx="3187065" cy="611706"/>
          </a:xfrm>
          <a:prstGeom prst="rect">
            <a:avLst/>
          </a:prstGeom>
        </p:spPr>
        <p:txBody>
          <a:bodyPr wrap="square">
            <a:spAutoFit/>
          </a:bodyPr>
          <a:lstStyle/>
          <a:p>
            <a:pPr lvl="0">
              <a:lnSpc>
                <a:spcPct val="150000"/>
              </a:lnSpc>
            </a:pPr>
            <a:r>
              <a:rPr lang="zh-CN" altLang="en-US" sz="1200" dirty="0">
                <a:solidFill>
                  <a:schemeClr val="bg1"/>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a:t>
            </a:r>
            <a:endParaRPr sz="1200" dirty="0">
              <a:solidFill>
                <a:schemeClr val="bg1"/>
              </a:solidFill>
              <a:latin typeface="微软雅黑" panose="020B0503020204020204" pitchFamily="34" charset="-122"/>
              <a:ea typeface="微软雅黑" panose="020B0503020204020204" pitchFamily="34" charset="-122"/>
              <a:sym typeface="+mn-ea"/>
            </a:endParaRPr>
          </a:p>
        </p:txBody>
      </p:sp>
      <p:sp>
        <p:nvSpPr>
          <p:cNvPr id="59" name="矩形 58"/>
          <p:cNvSpPr/>
          <p:nvPr/>
        </p:nvSpPr>
        <p:spPr>
          <a:xfrm>
            <a:off x="7034076" y="3587517"/>
            <a:ext cx="1808480" cy="337185"/>
          </a:xfrm>
          <a:prstGeom prst="rect">
            <a:avLst/>
          </a:prstGeom>
        </p:spPr>
        <p:txBody>
          <a:bodyPr wrap="none">
            <a:spAutoFit/>
          </a:bodyPr>
          <a:lstStyle/>
          <a:p>
            <a:pPr algn="r"/>
            <a:r>
              <a:rPr lang="zh-CN" altLang="en-US" sz="1600" b="1">
                <a:solidFill>
                  <a:schemeClr val="bg1"/>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60" name="矩形 59"/>
          <p:cNvSpPr/>
          <p:nvPr/>
        </p:nvSpPr>
        <p:spPr>
          <a:xfrm>
            <a:off x="7034076" y="3924702"/>
            <a:ext cx="3187065" cy="611706"/>
          </a:xfrm>
          <a:prstGeom prst="rect">
            <a:avLst/>
          </a:prstGeom>
        </p:spPr>
        <p:txBody>
          <a:bodyPr wrap="square">
            <a:spAutoFit/>
          </a:bodyPr>
          <a:lstStyle/>
          <a:p>
            <a:pPr lvl="0">
              <a:lnSpc>
                <a:spcPct val="150000"/>
              </a:lnSpc>
            </a:pPr>
            <a:r>
              <a:rPr lang="zh-CN" altLang="en-US" sz="1200" dirty="0">
                <a:solidFill>
                  <a:schemeClr val="bg1"/>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a:t>
            </a:r>
            <a:endParaRPr sz="1200" dirty="0">
              <a:solidFill>
                <a:schemeClr val="bg1"/>
              </a:solidFill>
              <a:latin typeface="微软雅黑" panose="020B0503020204020204" pitchFamily="34" charset="-122"/>
              <a:ea typeface="微软雅黑" panose="020B0503020204020204" pitchFamily="34" charset="-122"/>
              <a:sym typeface="+mn-ea"/>
            </a:endParaRPr>
          </a:p>
        </p:txBody>
      </p:sp>
      <p:sp>
        <p:nvSpPr>
          <p:cNvPr id="61" name="矩形 60"/>
          <p:cNvSpPr/>
          <p:nvPr/>
        </p:nvSpPr>
        <p:spPr>
          <a:xfrm>
            <a:off x="7034076" y="5028967"/>
            <a:ext cx="1808480" cy="337185"/>
          </a:xfrm>
          <a:prstGeom prst="rect">
            <a:avLst/>
          </a:prstGeom>
        </p:spPr>
        <p:txBody>
          <a:bodyPr wrap="none">
            <a:spAutoFit/>
          </a:bodyPr>
          <a:lstStyle/>
          <a:p>
            <a:pPr algn="r"/>
            <a:r>
              <a:rPr lang="zh-CN" altLang="en-US" sz="1600" b="1">
                <a:solidFill>
                  <a:schemeClr val="bg1"/>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62" name="矩形 61"/>
          <p:cNvSpPr/>
          <p:nvPr/>
        </p:nvSpPr>
        <p:spPr>
          <a:xfrm>
            <a:off x="7034076" y="5366152"/>
            <a:ext cx="3187065" cy="611706"/>
          </a:xfrm>
          <a:prstGeom prst="rect">
            <a:avLst/>
          </a:prstGeom>
        </p:spPr>
        <p:txBody>
          <a:bodyPr wrap="square">
            <a:spAutoFit/>
          </a:bodyPr>
          <a:lstStyle/>
          <a:p>
            <a:pPr lvl="0">
              <a:lnSpc>
                <a:spcPct val="150000"/>
              </a:lnSpc>
            </a:pPr>
            <a:r>
              <a:rPr lang="zh-CN" altLang="en-US" sz="1200" dirty="0">
                <a:solidFill>
                  <a:schemeClr val="bg1"/>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a:t>
            </a:r>
            <a:endParaRPr sz="1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left)">
                                      <p:cBhvr>
                                        <p:cTn id="29" dur="500"/>
                                        <p:tgtEl>
                                          <p:spTgt spid="54"/>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left)">
                                      <p:cBhvr>
                                        <p:cTn id="39" dur="500"/>
                                        <p:tgtEl>
                                          <p:spTgt spid="5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500"/>
                                        <p:tgtEl>
                                          <p:spTgt spid="56"/>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par>
                          <p:cTn id="62" fill="hold">
                            <p:stCondLst>
                              <p:cond delay="4500"/>
                            </p:stCondLst>
                            <p:childTnLst>
                              <p:par>
                                <p:cTn id="63" presetID="22" presetClass="entr" presetSubtype="8"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500"/>
                                        <p:tgtEl>
                                          <p:spTgt spid="59"/>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wipe(left)">
                                      <p:cBhvr>
                                        <p:cTn id="78" dur="500"/>
                                        <p:tgtEl>
                                          <p:spTgt spid="6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wipe(left)">
                                      <p:cBhvr>
                                        <p:cTn id="8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60" grpId="0"/>
      <p:bldP spid="61" grpId="0"/>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a:off x="4372040" y="1683320"/>
            <a:ext cx="3491360" cy="3491360"/>
          </a:xfrm>
          <a:prstGeom prst="rect">
            <a:avLst/>
          </a:prstGeom>
        </p:spPr>
      </p:pic>
      <p:sp>
        <p:nvSpPr>
          <p:cNvPr id="20" name="矩形 19"/>
          <p:cNvSpPr/>
          <p:nvPr/>
        </p:nvSpPr>
        <p:spPr>
          <a:xfrm>
            <a:off x="4620090" y="2155254"/>
            <a:ext cx="553998" cy="1569660"/>
          </a:xfrm>
          <a:prstGeom prst="rect">
            <a:avLst/>
          </a:prstGeom>
          <a:noFill/>
        </p:spPr>
        <p:txBody>
          <a:bodyPr wrap="square" rtlCol="0">
            <a:spAutoFit/>
          </a:bodyPr>
          <a:lstStyle/>
          <a:p>
            <a:r>
              <a:rPr lang="zh-CN" altLang="en-US" sz="2400" b="1" dirty="0">
                <a:solidFill>
                  <a:prstClr val="white"/>
                </a:solidFill>
                <a:effectLst>
                  <a:outerShdw blurRad="38100" dist="38100" dir="2700000" algn="tl">
                    <a:srgbClr val="000000">
                      <a:alpha val="43137"/>
                    </a:srgbClr>
                  </a:outerShdw>
                </a:effectLst>
                <a:latin typeface="柳公权柳体" panose="02000000000000000000" pitchFamily="2" charset="-122"/>
                <a:ea typeface="柳公权柳体" panose="02000000000000000000" pitchFamily="2" charset="-122"/>
              </a:rPr>
              <a:t>中秋文化</a:t>
            </a:r>
          </a:p>
        </p:txBody>
      </p:sp>
      <p:sp>
        <p:nvSpPr>
          <p:cNvPr id="21" name="TextBox 18"/>
          <p:cNvSpPr txBox="1"/>
          <p:nvPr/>
        </p:nvSpPr>
        <p:spPr>
          <a:xfrm rot="5400000">
            <a:off x="3608048" y="2505510"/>
            <a:ext cx="1915589" cy="523220"/>
          </a:xfrm>
          <a:prstGeom prst="rect">
            <a:avLst/>
          </a:prstGeom>
          <a:noFill/>
        </p:spPr>
        <p:txBody>
          <a:bodyPr wrap="square" rtlCol="0">
            <a:spAutoFit/>
          </a:bodyPr>
          <a:lstStyle/>
          <a:p>
            <a:r>
              <a:rPr lang="en-US" altLang="zh-CN" sz="2800" dirty="0">
                <a:solidFill>
                  <a:prstClr val="white"/>
                </a:solidFill>
                <a:effectLst>
                  <a:outerShdw blurRad="38100" dist="38100" dir="2700000" algn="tl">
                    <a:srgbClr val="000000">
                      <a:alpha val="43137"/>
                    </a:srgbClr>
                  </a:outerShdw>
                </a:effectLst>
                <a:latin typeface="华文宋体" panose="02010600040101010101" pitchFamily="2" charset="-122"/>
                <a:ea typeface="华文宋体" panose="02010600040101010101" pitchFamily="2" charset="-122"/>
              </a:rPr>
              <a:t>C</a:t>
            </a:r>
            <a:r>
              <a:rPr lang="en-US" altLang="zh-CN" dirty="0">
                <a:solidFill>
                  <a:prstClr val="white"/>
                </a:solidFill>
                <a:effectLst>
                  <a:outerShdw blurRad="38100" dist="38100" dir="2700000" algn="tl">
                    <a:srgbClr val="000000">
                      <a:alpha val="43137"/>
                    </a:srgbClr>
                  </a:outerShdw>
                </a:effectLst>
                <a:latin typeface="华文宋体" panose="02010600040101010101" pitchFamily="2" charset="-122"/>
                <a:ea typeface="华文宋体" panose="02010600040101010101" pitchFamily="2" charset="-122"/>
              </a:rPr>
              <a:t>HIN</a:t>
            </a:r>
            <a:r>
              <a:rPr lang="en-US" altLang="zh-CN" sz="2800" dirty="0">
                <a:solidFill>
                  <a:prstClr val="white"/>
                </a:solidFill>
                <a:effectLst>
                  <a:outerShdw blurRad="38100" dist="38100" dir="2700000" algn="tl">
                    <a:srgbClr val="000000">
                      <a:alpha val="43137"/>
                    </a:srgbClr>
                  </a:outerShdw>
                </a:effectLst>
                <a:latin typeface="华文宋体" panose="02010600040101010101" pitchFamily="2" charset="-122"/>
                <a:ea typeface="华文宋体" panose="02010600040101010101" pitchFamily="2" charset="-122"/>
              </a:rPr>
              <a:t>A</a:t>
            </a:r>
            <a:r>
              <a:rPr lang="en-US" altLang="zh-CN" dirty="0">
                <a:solidFill>
                  <a:prstClr val="white"/>
                </a:solidFill>
                <a:effectLst>
                  <a:outerShdw blurRad="38100" dist="38100" dir="2700000" algn="tl">
                    <a:srgbClr val="000000">
                      <a:alpha val="43137"/>
                    </a:srgbClr>
                  </a:outerShdw>
                </a:effectLst>
                <a:latin typeface="华文宋体" panose="02010600040101010101" pitchFamily="2" charset="-122"/>
                <a:ea typeface="华文宋体" panose="02010600040101010101" pitchFamily="2" charset="-122"/>
              </a:rPr>
              <a:t> D</a:t>
            </a:r>
            <a:endParaRPr lang="zh-CN" altLang="en-US" dirty="0">
              <a:solidFill>
                <a:prstClr val="white"/>
              </a:solidFill>
              <a:effectLst>
                <a:outerShdw blurRad="38100" dist="38100" dir="2700000" algn="tl">
                  <a:srgbClr val="000000">
                    <a:alpha val="43137"/>
                  </a:srgbClr>
                </a:outerShdw>
              </a:effectLst>
              <a:latin typeface="华文宋体" panose="02010600040101010101" pitchFamily="2" charset="-122"/>
              <a:ea typeface="华文宋体" panose="02010600040101010101" pitchFamily="2" charset="-122"/>
            </a:endParaRPr>
          </a:p>
        </p:txBody>
      </p:sp>
      <p:cxnSp>
        <p:nvCxnSpPr>
          <p:cNvPr id="22" name="直接连接符 21"/>
          <p:cNvCxnSpPr/>
          <p:nvPr/>
        </p:nvCxnSpPr>
        <p:spPr>
          <a:xfrm>
            <a:off x="2083548" y="1886858"/>
            <a:ext cx="0" cy="2952328"/>
          </a:xfrm>
          <a:prstGeom prst="line">
            <a:avLst/>
          </a:prstGeom>
          <a:noFill/>
          <a:ln w="6350" cap="flat" cmpd="sng" algn="ctr">
            <a:solidFill>
              <a:sysClr val="window" lastClr="FFFFFF"/>
            </a:solidFill>
            <a:prstDash val="solid"/>
            <a:miter lim="800000"/>
          </a:ln>
          <a:effectLst/>
        </p:spPr>
      </p:cxnSp>
      <p:sp>
        <p:nvSpPr>
          <p:cNvPr id="23" name="TextBox 21"/>
          <p:cNvSpPr txBox="1"/>
          <p:nvPr/>
        </p:nvSpPr>
        <p:spPr>
          <a:xfrm>
            <a:off x="1259301" y="1809325"/>
            <a:ext cx="543282" cy="2976649"/>
          </a:xfrm>
          <a:prstGeom prst="rect">
            <a:avLst/>
          </a:prstGeom>
          <a:noFill/>
        </p:spPr>
        <p:txBody>
          <a:bodyPr wrap="square" rtlCol="0">
            <a:spAutoFit/>
          </a:bodyPr>
          <a:lstStyle/>
          <a:p>
            <a:pPr>
              <a:lnSpc>
                <a:spcPct val="150000"/>
              </a:lnSpc>
            </a:pPr>
            <a:r>
              <a:rPr lang="zh-CN" altLang="en-US" sz="3200" b="1" dirty="0">
                <a:solidFill>
                  <a:prstClr val="white"/>
                </a:solidFill>
                <a:latin typeface="柳公权柳体" panose="02000000000000000000" pitchFamily="2" charset="-122"/>
                <a:ea typeface="柳公权柳体" panose="02000000000000000000" pitchFamily="2" charset="-122"/>
              </a:rPr>
              <a:t>文化传承</a:t>
            </a:r>
          </a:p>
        </p:txBody>
      </p:sp>
      <p:sp>
        <p:nvSpPr>
          <p:cNvPr id="24" name="矩形 23"/>
          <p:cNvSpPr>
            <a:spLocks noChangeArrowheads="1"/>
          </p:cNvSpPr>
          <p:nvPr/>
        </p:nvSpPr>
        <p:spPr bwMode="auto">
          <a:xfrm>
            <a:off x="2272497" y="1981006"/>
            <a:ext cx="1015663" cy="2969173"/>
          </a:xfrm>
          <a:prstGeom prst="rect">
            <a:avLst/>
          </a:prstGeom>
          <a:noFill/>
          <a:ln>
            <a:noFill/>
          </a:ln>
        </p:spPr>
        <p:txBody>
          <a:bodyPr vert="eaVert" wrap="square">
            <a:spAutoFit/>
          </a:bodyPr>
          <a:lstStyle/>
          <a:p>
            <a:pPr algn="just">
              <a:lnSpc>
                <a:spcPct val="150000"/>
              </a:lnSpc>
            </a:pPr>
            <a:r>
              <a:rPr lang="zh-CN" altLang="en-US" sz="1200" kern="0" dirty="0">
                <a:solidFill>
                  <a:prstClr val="white"/>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a:t>
            </a:r>
            <a:endParaRPr lang="zh-CN" altLang="en-US" sz="1200" dirty="0">
              <a:solidFill>
                <a:prstClr val="white"/>
              </a:solidFill>
              <a:latin typeface="汉仪良品线简" panose="00020600040101010101" pitchFamily="18" charset="-122"/>
              <a:ea typeface="汉仪良品线简" panose="00020600040101010101" pitchFamily="18" charset="-122"/>
            </a:endParaRPr>
          </a:p>
        </p:txBody>
      </p:sp>
      <p:cxnSp>
        <p:nvCxnSpPr>
          <p:cNvPr id="25" name="直接连接符 24"/>
          <p:cNvCxnSpPr/>
          <p:nvPr/>
        </p:nvCxnSpPr>
        <p:spPr>
          <a:xfrm>
            <a:off x="3505948" y="1886858"/>
            <a:ext cx="0" cy="2952328"/>
          </a:xfrm>
          <a:prstGeom prst="line">
            <a:avLst/>
          </a:prstGeom>
          <a:noFill/>
          <a:ln w="6350" cap="flat" cmpd="sng" algn="ctr">
            <a:solidFill>
              <a:sysClr val="window" lastClr="FFFFFF"/>
            </a:solidFill>
            <a:prstDash val="solid"/>
            <a:miter lim="800000"/>
          </a:ln>
          <a:effectLst/>
        </p:spPr>
      </p:cxnSp>
      <p:cxnSp>
        <p:nvCxnSpPr>
          <p:cNvPr id="26" name="直接连接符 25"/>
          <p:cNvCxnSpPr/>
          <p:nvPr/>
        </p:nvCxnSpPr>
        <p:spPr>
          <a:xfrm>
            <a:off x="8338405" y="1886858"/>
            <a:ext cx="0" cy="2952328"/>
          </a:xfrm>
          <a:prstGeom prst="line">
            <a:avLst/>
          </a:prstGeom>
          <a:noFill/>
          <a:ln w="6350" cap="flat" cmpd="sng" algn="ctr">
            <a:solidFill>
              <a:sysClr val="window" lastClr="FFFFFF"/>
            </a:solidFill>
            <a:prstDash val="solid"/>
            <a:miter lim="800000"/>
          </a:ln>
          <a:effectLst/>
        </p:spPr>
      </p:cxnSp>
      <p:sp>
        <p:nvSpPr>
          <p:cNvPr id="27" name="矩形 26"/>
          <p:cNvSpPr>
            <a:spLocks noChangeArrowheads="1"/>
          </p:cNvSpPr>
          <p:nvPr/>
        </p:nvSpPr>
        <p:spPr bwMode="auto">
          <a:xfrm>
            <a:off x="8379791" y="1981006"/>
            <a:ext cx="1846659" cy="2969173"/>
          </a:xfrm>
          <a:prstGeom prst="rect">
            <a:avLst/>
          </a:prstGeom>
          <a:noFill/>
          <a:ln>
            <a:noFill/>
          </a:ln>
        </p:spPr>
        <p:txBody>
          <a:bodyPr vert="eaVert" wrap="square">
            <a:spAutoFit/>
          </a:bodyPr>
          <a:lstStyle/>
          <a:p>
            <a:pPr algn="just">
              <a:lnSpc>
                <a:spcPct val="150000"/>
              </a:lnSpc>
            </a:pPr>
            <a:r>
              <a:rPr lang="zh-CN" altLang="en-US" sz="1200" kern="0" dirty="0">
                <a:solidFill>
                  <a:prstClr val="white"/>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点击输入本栏的具体文字，简明扼要的说明分项内容，此为概念图解，请根据您的具体内容酌情修点击输入本栏的具体文字，简明扼要的说明分项内容，此为概念图解，请根据您的具体内容酌情修</a:t>
            </a:r>
            <a:endParaRPr lang="zh-CN" altLang="en-US" sz="1200" dirty="0">
              <a:solidFill>
                <a:prstClr val="white"/>
              </a:solidFill>
              <a:latin typeface="汉仪良品线简" panose="00020600040101010101" pitchFamily="18" charset="-122"/>
              <a:ea typeface="汉仪良品线简" panose="00020600040101010101" pitchFamily="18" charset="-122"/>
            </a:endParaRPr>
          </a:p>
          <a:p>
            <a:pPr algn="just">
              <a:lnSpc>
                <a:spcPct val="150000"/>
              </a:lnSpc>
            </a:pPr>
            <a:endParaRPr lang="zh-CN" altLang="en-US" sz="1200" dirty="0">
              <a:solidFill>
                <a:prstClr val="white"/>
              </a:solidFill>
              <a:latin typeface="汉仪良品线简" panose="00020600040101010101" pitchFamily="18" charset="-122"/>
              <a:ea typeface="汉仪良品线简" panose="00020600040101010101" pitchFamily="18" charset="-122"/>
            </a:endParaRPr>
          </a:p>
        </p:txBody>
      </p:sp>
      <p:cxnSp>
        <p:nvCxnSpPr>
          <p:cNvPr id="28" name="直接连接符 27"/>
          <p:cNvCxnSpPr/>
          <p:nvPr/>
        </p:nvCxnSpPr>
        <p:spPr>
          <a:xfrm>
            <a:off x="10559090" y="1886858"/>
            <a:ext cx="0" cy="2952328"/>
          </a:xfrm>
          <a:prstGeom prst="line">
            <a:avLst/>
          </a:prstGeom>
          <a:noFill/>
          <a:ln w="6350" cap="flat" cmpd="sng" algn="ctr">
            <a:solidFill>
              <a:sysClr val="window" lastClr="FFFFFF"/>
            </a:solidFill>
            <a:prstDash val="solid"/>
            <a:miter lim="800000"/>
          </a:ln>
          <a:effectLst/>
        </p:spPr>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1000"/>
                                        <p:tgtEl>
                                          <p:spTgt spid="22"/>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1000"/>
                                        <p:tgtEl>
                                          <p:spTgt spid="25"/>
                                        </p:tgtEl>
                                      </p:cBhvr>
                                    </p:animEffect>
                                  </p:childTnLst>
                                </p:cTn>
                              </p:par>
                              <p:par>
                                <p:cTn id="31" presetID="2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1000"/>
                                        <p:tgtEl>
                                          <p:spTgt spid="26"/>
                                        </p:tgtEl>
                                      </p:cBhvr>
                                    </p:animEffect>
                                  </p:childTnLst>
                                </p:cTn>
                              </p:par>
                              <p:par>
                                <p:cTn id="34" presetID="47"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55259" y="2412623"/>
            <a:ext cx="8560508" cy="942377"/>
            <a:chOff x="555259" y="2412623"/>
            <a:chExt cx="8560508" cy="942377"/>
          </a:xfrm>
        </p:grpSpPr>
        <p:pic>
          <p:nvPicPr>
            <p:cNvPr id="5" name="图片 4"/>
            <p:cNvPicPr>
              <a:picLocks noChangeAspect="1"/>
            </p:cNvPicPr>
            <p:nvPr/>
          </p:nvPicPr>
          <p:blipFill>
            <a:blip r:embed="rId3">
              <a:biLevel thresh="25000"/>
            </a:blip>
            <a:stretch>
              <a:fillRect/>
            </a:stretch>
          </p:blipFill>
          <p:spPr>
            <a:xfrm>
              <a:off x="555259" y="2412623"/>
              <a:ext cx="1759103" cy="942377"/>
            </a:xfrm>
            <a:prstGeom prst="rect">
              <a:avLst/>
            </a:prstGeom>
          </p:spPr>
        </p:pic>
        <p:sp>
          <p:nvSpPr>
            <p:cNvPr id="6" name="矩形 5"/>
            <p:cNvSpPr/>
            <p:nvPr/>
          </p:nvSpPr>
          <p:spPr>
            <a:xfrm>
              <a:off x="2293759" y="2514278"/>
              <a:ext cx="6822008" cy="677491"/>
            </a:xfrm>
            <a:prstGeom prst="rect">
              <a:avLst/>
            </a:prstGeom>
          </p:spPr>
          <p:txBody>
            <a:bodyPr wrap="square" lIns="68579" tIns="34289" rIns="68579" bIns="34289">
              <a:spAutoFit/>
            </a:bodyPr>
            <a:lstStyle/>
            <a:p>
              <a:pPr marL="134620" indent="-128905" algn="just" defTabSz="685165">
                <a:lnSpc>
                  <a:spcPct val="150000"/>
                </a:lnSpc>
                <a:spcBef>
                  <a:spcPts val="450"/>
                </a:spcBef>
                <a:buFont typeface="Arial" panose="020B0604020202020204" pitchFamily="34" charset="0"/>
                <a:buChar char="•"/>
              </a:pPr>
              <a:r>
                <a:rPr lang="zh-CN" altLang="en-US" sz="14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请在此处添加详细描述文本，尽量与标题文本语言风格相符合，语言描述尽量简洁生动。请在此处添加详细描述文本，尽量与标题文本语言风格相</a:t>
              </a:r>
              <a:r>
                <a:rPr lang="zh-CN" altLang="en-US" sz="1400" dirty="0" smtClean="0">
                  <a:solidFill>
                    <a:schemeClr val="bg1"/>
                  </a:solidFill>
                  <a:latin typeface="微软雅黑" panose="020B0503020204020204" pitchFamily="34" charset="-122"/>
                  <a:ea typeface="微软雅黑" panose="020B0503020204020204" pitchFamily="34" charset="-122"/>
                </a:rPr>
                <a:t>符合</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433781" y="3276537"/>
            <a:ext cx="8472601" cy="897392"/>
            <a:chOff x="1433781" y="3276537"/>
            <a:chExt cx="8472601" cy="897392"/>
          </a:xfrm>
        </p:grpSpPr>
        <p:pic>
          <p:nvPicPr>
            <p:cNvPr id="4" name="图片 3"/>
            <p:cNvPicPr>
              <a:picLocks noChangeAspect="1"/>
            </p:cNvPicPr>
            <p:nvPr/>
          </p:nvPicPr>
          <p:blipFill>
            <a:blip r:embed="rId3">
              <a:biLevel thresh="25000"/>
            </a:blip>
            <a:stretch>
              <a:fillRect/>
            </a:stretch>
          </p:blipFill>
          <p:spPr>
            <a:xfrm>
              <a:off x="1433781" y="3276537"/>
              <a:ext cx="1675130" cy="897392"/>
            </a:xfrm>
            <a:prstGeom prst="rect">
              <a:avLst/>
            </a:prstGeom>
          </p:spPr>
        </p:pic>
        <p:sp>
          <p:nvSpPr>
            <p:cNvPr id="7" name="矩形 6"/>
            <p:cNvSpPr/>
            <p:nvPr/>
          </p:nvSpPr>
          <p:spPr>
            <a:xfrm>
              <a:off x="3108909" y="3333803"/>
              <a:ext cx="6797473" cy="677491"/>
            </a:xfrm>
            <a:prstGeom prst="rect">
              <a:avLst/>
            </a:prstGeom>
          </p:spPr>
          <p:txBody>
            <a:bodyPr wrap="square" lIns="68579" tIns="34289" rIns="68579" bIns="34289">
              <a:spAutoFit/>
            </a:bodyPr>
            <a:lstStyle/>
            <a:p>
              <a:pPr marL="134620" indent="-128905" algn="just" defTabSz="685165">
                <a:lnSpc>
                  <a:spcPct val="150000"/>
                </a:lnSpc>
                <a:spcBef>
                  <a:spcPts val="450"/>
                </a:spcBef>
                <a:buFont typeface="Arial" panose="020B0604020202020204" pitchFamily="34" charset="0"/>
                <a:buChar char="•"/>
              </a:pPr>
              <a:r>
                <a:rPr lang="zh-CN" altLang="en-US" sz="14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请在此处添加详细描述文本，尽量与标题文本语言风格相符合，语言描述尽量简洁生动。请在此处添加详细描述文本，尽量与标题文本语言风格相</a:t>
              </a:r>
              <a:r>
                <a:rPr lang="zh-CN" altLang="en-US" sz="1400" dirty="0" smtClean="0">
                  <a:solidFill>
                    <a:schemeClr val="bg1"/>
                  </a:solidFill>
                  <a:latin typeface="微软雅黑" panose="020B0503020204020204" pitchFamily="34" charset="-122"/>
                  <a:ea typeface="微软雅黑" panose="020B0503020204020204" pitchFamily="34" charset="-122"/>
                </a:rPr>
                <a:t>符合</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314361" y="4275753"/>
            <a:ext cx="8240428" cy="758843"/>
            <a:chOff x="2314361" y="4275753"/>
            <a:chExt cx="8240428" cy="758843"/>
          </a:xfrm>
        </p:grpSpPr>
        <p:pic>
          <p:nvPicPr>
            <p:cNvPr id="3" name="图片 2"/>
            <p:cNvPicPr>
              <a:picLocks noChangeAspect="1"/>
            </p:cNvPicPr>
            <p:nvPr/>
          </p:nvPicPr>
          <p:blipFill>
            <a:blip r:embed="rId3">
              <a:biLevel thresh="25000"/>
            </a:blip>
            <a:stretch>
              <a:fillRect/>
            </a:stretch>
          </p:blipFill>
          <p:spPr>
            <a:xfrm>
              <a:off x="2314361" y="4275753"/>
              <a:ext cx="1416506" cy="758843"/>
            </a:xfrm>
            <a:prstGeom prst="rect">
              <a:avLst/>
            </a:prstGeom>
          </p:spPr>
        </p:pic>
        <p:sp>
          <p:nvSpPr>
            <p:cNvPr id="8" name="矩形 7"/>
            <p:cNvSpPr/>
            <p:nvPr/>
          </p:nvSpPr>
          <p:spPr>
            <a:xfrm>
              <a:off x="3788017" y="4290469"/>
              <a:ext cx="6766772" cy="677491"/>
            </a:xfrm>
            <a:prstGeom prst="rect">
              <a:avLst/>
            </a:prstGeom>
          </p:spPr>
          <p:txBody>
            <a:bodyPr wrap="square" lIns="68579" tIns="34289" rIns="68579" bIns="34289">
              <a:spAutoFit/>
            </a:bodyPr>
            <a:lstStyle/>
            <a:p>
              <a:pPr marL="134620" indent="-128905" algn="just" defTabSz="685165">
                <a:lnSpc>
                  <a:spcPct val="150000"/>
                </a:lnSpc>
                <a:spcBef>
                  <a:spcPts val="450"/>
                </a:spcBef>
                <a:buFont typeface="Arial" panose="020B0604020202020204" pitchFamily="34" charset="0"/>
                <a:buChar char="•"/>
              </a:pPr>
              <a:r>
                <a:rPr lang="zh-CN" altLang="en-US" sz="1400" dirty="0" smtClean="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请在此处添加详细描述文本，尽量与标题文本语言风格相符合，语言描述尽量简洁生动。请在此处添加详细描述文本，尽量与标题文本语言风格相符合</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172157" y="5057438"/>
            <a:ext cx="7896437" cy="720384"/>
            <a:chOff x="3172157" y="5057438"/>
            <a:chExt cx="7896437" cy="720384"/>
          </a:xfrm>
        </p:grpSpPr>
        <p:pic>
          <p:nvPicPr>
            <p:cNvPr id="2" name="图片 1"/>
            <p:cNvPicPr>
              <a:picLocks noChangeAspect="1"/>
            </p:cNvPicPr>
            <p:nvPr/>
          </p:nvPicPr>
          <p:blipFill>
            <a:blip r:embed="rId3">
              <a:biLevel thresh="25000"/>
            </a:blip>
            <a:stretch>
              <a:fillRect/>
            </a:stretch>
          </p:blipFill>
          <p:spPr>
            <a:xfrm>
              <a:off x="3172157" y="5057438"/>
              <a:ext cx="1117420" cy="598618"/>
            </a:xfrm>
            <a:prstGeom prst="rect">
              <a:avLst/>
            </a:prstGeom>
          </p:spPr>
        </p:pic>
        <p:sp>
          <p:nvSpPr>
            <p:cNvPr id="9" name="矩形 8"/>
            <p:cNvSpPr/>
            <p:nvPr/>
          </p:nvSpPr>
          <p:spPr>
            <a:xfrm>
              <a:off x="4289576" y="5100331"/>
              <a:ext cx="6779018" cy="677491"/>
            </a:xfrm>
            <a:prstGeom prst="rect">
              <a:avLst/>
            </a:prstGeom>
          </p:spPr>
          <p:txBody>
            <a:bodyPr wrap="square" lIns="68579" tIns="34289" rIns="68579" bIns="34289">
              <a:spAutoFit/>
            </a:bodyPr>
            <a:lstStyle/>
            <a:p>
              <a:pPr marL="134620" indent="-128905" algn="just" defTabSz="685165">
                <a:lnSpc>
                  <a:spcPct val="150000"/>
                </a:lnSpc>
                <a:spcBef>
                  <a:spcPts val="450"/>
                </a:spcBef>
                <a:buFont typeface="Arial" panose="020B0604020202020204" pitchFamily="34" charset="0"/>
                <a:buChar char="•"/>
              </a:pPr>
              <a:r>
                <a:rPr lang="zh-CN" altLang="en-US" sz="14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请在此处添加详细描述文本，尽量与标题文本语言风格相符合，语言描述尽量简洁生动。请在此处添加详细描述文本，尽量与标题文本语言风格相</a:t>
              </a:r>
              <a:r>
                <a:rPr lang="zh-CN" altLang="en-US" sz="1400" dirty="0" smtClean="0">
                  <a:solidFill>
                    <a:schemeClr val="bg1"/>
                  </a:solidFill>
                  <a:latin typeface="微软雅黑" panose="020B0503020204020204" pitchFamily="34" charset="-122"/>
                  <a:ea typeface="微软雅黑" panose="020B0503020204020204" pitchFamily="34" charset="-122"/>
                </a:rPr>
                <a:t>符合</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flipH="1">
            <a:off x="1373648" y="3989664"/>
            <a:ext cx="10058400" cy="2944536"/>
          </a:xfrm>
          <a:prstGeom prst="rect">
            <a:avLst/>
          </a:prstGeom>
        </p:spPr>
      </p:pic>
      <p:sp>
        <p:nvSpPr>
          <p:cNvPr id="11" name="文本框 4"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nvSpPr>
        <p:spPr>
          <a:xfrm>
            <a:off x="3021914" y="1486473"/>
            <a:ext cx="3354023" cy="1200329"/>
          </a:xfrm>
          <a:prstGeom prst="rect">
            <a:avLst/>
          </a:prstGeom>
          <a:noFill/>
        </p:spPr>
        <p:txBody>
          <a:bodyPr wrap="square" rtlCol="0">
            <a:spAutoFit/>
          </a:bodyPr>
          <a:lstStyle/>
          <a:p>
            <a:pPr algn="ctr"/>
            <a:r>
              <a:rPr kumimoji="1" lang="zh-CN" altLang="en-US" sz="7200" spc="-300" dirty="0">
                <a:solidFill>
                  <a:prstClr val="white"/>
                </a:solidFill>
                <a:latin typeface="经典行书简" panose="02010609010101010101" pitchFamily="49" charset="-122"/>
                <a:ea typeface="经典行书简" panose="02010609010101010101" pitchFamily="49" charset="-122"/>
                <a:cs typeface="经典行书简" panose="02010609010101010101" pitchFamily="49" charset="-122"/>
              </a:rPr>
              <a:t>中 秋</a:t>
            </a:r>
          </a:p>
        </p:txBody>
      </p:sp>
      <p:sp>
        <p:nvSpPr>
          <p:cNvPr id="13" name="文本框 5"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nvSpPr>
        <p:spPr>
          <a:xfrm>
            <a:off x="5585506" y="1852708"/>
            <a:ext cx="553998" cy="779502"/>
          </a:xfrm>
          <a:prstGeom prst="rect">
            <a:avLst/>
          </a:prstGeom>
          <a:noFill/>
        </p:spPr>
        <p:txBody>
          <a:bodyPr vert="eaVert" wrap="square" rtlCol="0">
            <a:spAutoFit/>
          </a:bodyPr>
          <a:lstStyle>
            <a:defPPr>
              <a:defRPr lang="zh-CN"/>
            </a:defPPr>
            <a:lvl1pPr>
              <a:defRPr kumimoji="1" sz="800">
                <a:solidFill>
                  <a:schemeClr val="bg1">
                    <a:lumMod val="65000"/>
                  </a:schemeClr>
                </a:solidFill>
                <a:latin typeface="华文宋体" panose="02010600040101010101" pitchFamily="2" charset="-122"/>
                <a:ea typeface="华文宋体" panose="02010600040101010101" pitchFamily="2" charset="-122"/>
                <a:cs typeface="华文宋体" panose="02010600040101010101" pitchFamily="2"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800" b="0" i="0" u="none" strike="noStrike" kern="0" cap="none" spc="0" normalizeH="0" baseline="0" noProof="0" dirty="0">
                <a:ln>
                  <a:noFill/>
                </a:ln>
                <a:solidFill>
                  <a:prstClr val="white"/>
                </a:solidFill>
                <a:effectLst/>
                <a:uLnTx/>
                <a:uFillTx/>
                <a:latin typeface="华文宋体" panose="02010600040101010101" pitchFamily="2" charset="-122"/>
                <a:ea typeface="华文宋体" panose="02010600040101010101" pitchFamily="2" charset="-122"/>
              </a:rPr>
              <a:t>请在这里输入你想要的文字</a:t>
            </a:r>
          </a:p>
        </p:txBody>
      </p:sp>
      <p:sp>
        <p:nvSpPr>
          <p:cNvPr id="14" name="文本框 6"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nvSpPr>
        <p:spPr>
          <a:xfrm>
            <a:off x="4374464" y="1852708"/>
            <a:ext cx="553998" cy="779502"/>
          </a:xfrm>
          <a:prstGeom prst="rect">
            <a:avLst/>
          </a:prstGeom>
          <a:noFill/>
        </p:spPr>
        <p:txBody>
          <a:bodyPr vert="eaVert" wrap="square" rtlCol="0">
            <a:spAutoFit/>
          </a:bodyPr>
          <a:lstStyle/>
          <a:p>
            <a:r>
              <a:rPr kumimoji="1" lang="zh-CN" altLang="en-US" sz="800" dirty="0">
                <a:solidFill>
                  <a:prstClr val="white"/>
                </a:solidFill>
                <a:latin typeface="华文宋体" panose="02010600040101010101" pitchFamily="2" charset="-122"/>
                <a:ea typeface="华文宋体" panose="02010600040101010101" pitchFamily="2" charset="-122"/>
                <a:cs typeface="华文宋体" panose="02010600040101010101" pitchFamily="2" charset="-122"/>
              </a:rPr>
              <a:t>请在这里输入你想要的文字</a:t>
            </a:r>
          </a:p>
        </p:txBody>
      </p:sp>
      <p:sp>
        <p:nvSpPr>
          <p:cNvPr id="15" name="文本框 7"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nvSpPr>
        <p:spPr>
          <a:xfrm>
            <a:off x="5716608" y="1501776"/>
            <a:ext cx="3354023" cy="1200329"/>
          </a:xfrm>
          <a:prstGeom prst="rect">
            <a:avLst/>
          </a:prstGeom>
          <a:noFill/>
        </p:spPr>
        <p:txBody>
          <a:bodyPr wrap="square" rtlCol="0">
            <a:spAutoFit/>
          </a:bodyPr>
          <a:lstStyle/>
          <a:p>
            <a:pPr algn="ctr"/>
            <a:r>
              <a:rPr kumimoji="1" lang="zh-CN" altLang="en-US" sz="7200" spc="-300" dirty="0">
                <a:solidFill>
                  <a:prstClr val="white"/>
                </a:solidFill>
                <a:latin typeface="经典行书简" panose="02010609010101010101" pitchFamily="49" charset="-122"/>
                <a:ea typeface="经典行书简" panose="02010609010101010101" pitchFamily="49" charset="-122"/>
                <a:cs typeface="经典行书简" panose="02010609010101010101" pitchFamily="49" charset="-122"/>
              </a:rPr>
              <a:t>快 乐</a:t>
            </a:r>
          </a:p>
        </p:txBody>
      </p:sp>
      <p:sp>
        <p:nvSpPr>
          <p:cNvPr id="16" name="文本框 8"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nvSpPr>
        <p:spPr>
          <a:xfrm>
            <a:off x="8280200" y="1868011"/>
            <a:ext cx="553998" cy="779502"/>
          </a:xfrm>
          <a:prstGeom prst="rect">
            <a:avLst/>
          </a:prstGeom>
          <a:noFill/>
        </p:spPr>
        <p:txBody>
          <a:bodyPr vert="eaVert" wrap="square" rtlCol="0">
            <a:spAutoFit/>
          </a:bodyPr>
          <a:lstStyle>
            <a:defPPr>
              <a:defRPr lang="zh-CN"/>
            </a:defPPr>
            <a:lvl1pPr>
              <a:defRPr kumimoji="1" sz="800">
                <a:solidFill>
                  <a:schemeClr val="bg1">
                    <a:lumMod val="65000"/>
                  </a:schemeClr>
                </a:solidFill>
                <a:latin typeface="华文宋体" panose="02010600040101010101" pitchFamily="2" charset="-122"/>
                <a:ea typeface="华文宋体" panose="02010600040101010101" pitchFamily="2" charset="-122"/>
                <a:cs typeface="华文宋体" panose="02010600040101010101" pitchFamily="2"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800" b="0" i="0" u="none" strike="noStrike" kern="0" cap="none" spc="0" normalizeH="0" baseline="0" noProof="0" dirty="0">
                <a:ln>
                  <a:noFill/>
                </a:ln>
                <a:solidFill>
                  <a:prstClr val="white"/>
                </a:solidFill>
                <a:effectLst/>
                <a:uLnTx/>
                <a:uFillTx/>
                <a:latin typeface="华文宋体" panose="02010600040101010101" pitchFamily="2" charset="-122"/>
                <a:ea typeface="华文宋体" panose="02010600040101010101" pitchFamily="2" charset="-122"/>
              </a:rPr>
              <a:t>请在这里输入你想要的文字</a:t>
            </a:r>
          </a:p>
        </p:txBody>
      </p:sp>
      <p:sp>
        <p:nvSpPr>
          <p:cNvPr id="17" name="文本框 9"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nvSpPr>
        <p:spPr>
          <a:xfrm>
            <a:off x="7069158" y="1868011"/>
            <a:ext cx="553998" cy="779502"/>
          </a:xfrm>
          <a:prstGeom prst="rect">
            <a:avLst/>
          </a:prstGeom>
          <a:noFill/>
        </p:spPr>
        <p:txBody>
          <a:bodyPr vert="eaVert" wrap="square" rtlCol="0">
            <a:spAutoFit/>
          </a:bodyPr>
          <a:lstStyle/>
          <a:p>
            <a:r>
              <a:rPr kumimoji="1" lang="zh-CN" altLang="en-US" sz="800" dirty="0">
                <a:solidFill>
                  <a:prstClr val="white"/>
                </a:solidFill>
                <a:latin typeface="华文宋体" panose="02010600040101010101" pitchFamily="2" charset="-122"/>
                <a:ea typeface="华文宋体" panose="02010600040101010101" pitchFamily="2" charset="-122"/>
                <a:cs typeface="华文宋体" panose="02010600040101010101" pitchFamily="2" charset="-122"/>
              </a:rPr>
              <a:t>请在这里输入你想要的文字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30658" y="3856551"/>
            <a:ext cx="4895850" cy="584775"/>
          </a:xfrm>
          <a:prstGeom prst="rect">
            <a:avLst/>
          </a:prstGeom>
        </p:spPr>
        <p:txBody>
          <a:bodyPr wrap="square">
            <a:spAutoFit/>
          </a:bodyPr>
          <a:lstStyle/>
          <a:p>
            <a:pPr algn="ctr"/>
            <a:r>
              <a:rPr lang="zh-CN" altLang="en-US" sz="3200" b="1" spc="300" dirty="0" smtClean="0">
                <a:solidFill>
                  <a:schemeClr val="bg1"/>
                </a:solidFill>
                <a:latin typeface="微软雅黑" panose="020B0503020204020204" pitchFamily="34" charset="-122"/>
                <a:ea typeface="微软雅黑" panose="020B0503020204020204" pitchFamily="34" charset="-122"/>
              </a:rPr>
              <a:t>单击此处添加标题</a:t>
            </a:r>
            <a:endParaRPr lang="zh-CN" altLang="en-US" sz="3200" b="1" spc="3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641503" y="774700"/>
            <a:ext cx="1141659" cy="2122805"/>
            <a:chOff x="5658920" y="393700"/>
            <a:chExt cx="1141659" cy="2122805"/>
          </a:xfrm>
        </p:grpSpPr>
        <p:sp>
          <p:nvSpPr>
            <p:cNvPr id="13" name="矩形 12"/>
            <p:cNvSpPr/>
            <p:nvPr/>
          </p:nvSpPr>
          <p:spPr>
            <a:xfrm>
              <a:off x="5658920" y="1007636"/>
              <a:ext cx="1141659" cy="1015663"/>
            </a:xfrm>
            <a:prstGeom prst="rect">
              <a:avLst/>
            </a:prstGeom>
          </p:spPr>
          <p:txBody>
            <a:bodyPr wrap="none">
              <a:spAutoFit/>
            </a:bodyPr>
            <a:lstStyle/>
            <a:p>
              <a:pPr algn="ctr"/>
              <a:r>
                <a:rPr lang="zh-CN" altLang="en-US" sz="6000" dirty="0">
                  <a:solidFill>
                    <a:schemeClr val="bg1"/>
                  </a:solidFill>
                  <a:latin typeface="华文行楷" panose="02010800040101010101" pitchFamily="2" charset="-122"/>
                  <a:ea typeface="华文行楷" panose="02010800040101010101" pitchFamily="2" charset="-122"/>
                </a:rPr>
                <a:t>壹</a:t>
              </a:r>
              <a:r>
                <a:rPr lang="en-US" altLang="zh-CN" sz="6000" dirty="0">
                  <a:solidFill>
                    <a:schemeClr val="bg1"/>
                  </a:solidFill>
                  <a:latin typeface="华文行楷" panose="02010800040101010101" pitchFamily="2" charset="-122"/>
                  <a:ea typeface="华文行楷" panose="02010800040101010101" pitchFamily="2" charset="-122"/>
                </a:rPr>
                <a:t> </a:t>
              </a:r>
              <a:endParaRPr lang="zh-CN" altLang="en-US" sz="6000" dirty="0">
                <a:solidFill>
                  <a:schemeClr val="bg1"/>
                </a:solidFill>
                <a:latin typeface="华文行楷" panose="02010800040101010101" pitchFamily="2" charset="-122"/>
                <a:ea typeface="华文行楷" panose="02010800040101010101" pitchFamily="2" charset="-122"/>
              </a:endParaRPr>
            </a:p>
          </p:txBody>
        </p:sp>
        <p:sp>
          <p:nvSpPr>
            <p:cNvPr id="9" name="矩形 8"/>
            <p:cNvSpPr/>
            <p:nvPr/>
          </p:nvSpPr>
          <p:spPr>
            <a:xfrm>
              <a:off x="5662613" y="393700"/>
              <a:ext cx="866775" cy="21228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4" name="矩形 23"/>
          <p:cNvSpPr/>
          <p:nvPr/>
        </p:nvSpPr>
        <p:spPr>
          <a:xfrm>
            <a:off x="3651929" y="3242526"/>
            <a:ext cx="4895850" cy="584775"/>
          </a:xfrm>
          <a:prstGeom prst="rect">
            <a:avLst/>
          </a:prstGeom>
        </p:spPr>
        <p:txBody>
          <a:bodyPr wrap="square">
            <a:spAutoFit/>
          </a:bodyPr>
          <a:lstStyle/>
          <a:p>
            <a:pPr algn="ctr"/>
            <a:r>
              <a:rPr lang="en-US" altLang="zh-CN" sz="3200" b="1" spc="300" dirty="0" smtClean="0">
                <a:solidFill>
                  <a:schemeClr val="bg1"/>
                </a:solidFill>
                <a:latin typeface="微软雅黑" panose="020B0503020204020204" pitchFamily="34" charset="-122"/>
                <a:ea typeface="微软雅黑" panose="020B0503020204020204" pitchFamily="34" charset="-122"/>
              </a:rPr>
              <a:t>PART ONE</a:t>
            </a:r>
            <a:endParaRPr lang="zh-CN" altLang="en-US" sz="3200" b="1"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cTn>
                              </p:par>
                            </p:childTnLst>
                          </p:cTn>
                        </p:par>
                        <p:par>
                          <p:cTn id="14" fill="hold">
                            <p:stCondLst>
                              <p:cond delay="17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859324" y="1700995"/>
            <a:ext cx="2606776" cy="4648314"/>
            <a:chOff x="859324" y="1700995"/>
            <a:chExt cx="2606776" cy="4648314"/>
          </a:xfrm>
        </p:grpSpPr>
        <p:sp>
          <p:nvSpPr>
            <p:cNvPr id="12" name="矩形 11"/>
            <p:cNvSpPr/>
            <p:nvPr/>
          </p:nvSpPr>
          <p:spPr>
            <a:xfrm>
              <a:off x="2846975" y="4406751"/>
              <a:ext cx="619125" cy="1714500"/>
            </a:xfrm>
            <a:prstGeom prst="rect">
              <a:avLst/>
            </a:prstGeom>
            <a:solidFill>
              <a:srgbClr val="43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4" name="图片 13"/>
            <p:cNvPicPr>
              <a:picLocks noChangeAspect="1"/>
            </p:cNvPicPr>
            <p:nvPr/>
          </p:nvPicPr>
          <p:blipFill>
            <a:blip r:embed="rId3" cstate="screen">
              <a:duotone>
                <a:schemeClr val="accent5">
                  <a:shade val="45000"/>
                  <a:satMod val="135000"/>
                </a:schemeClr>
                <a:prstClr val="white"/>
              </a:duotone>
            </a:blip>
            <a:stretch>
              <a:fillRect/>
            </a:stretch>
          </p:blipFill>
          <p:spPr>
            <a:xfrm>
              <a:off x="949247" y="1700995"/>
              <a:ext cx="2509200" cy="2509200"/>
            </a:xfrm>
            <a:prstGeom prst="ellipse">
              <a:avLst/>
            </a:prstGeom>
          </p:spPr>
        </p:pic>
        <p:sp>
          <p:nvSpPr>
            <p:cNvPr id="16" name="文本框 15"/>
            <p:cNvSpPr txBox="1"/>
            <p:nvPr/>
          </p:nvSpPr>
          <p:spPr>
            <a:xfrm>
              <a:off x="2910316" y="4678745"/>
              <a:ext cx="492443" cy="1639062"/>
            </a:xfrm>
            <a:prstGeom prst="rect">
              <a:avLst/>
            </a:prstGeom>
            <a:noFill/>
          </p:spPr>
          <p:txBody>
            <a:bodyPr vert="eaVert" wrap="squar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7" name="Rectangle 96"/>
            <p:cNvSpPr/>
            <p:nvPr/>
          </p:nvSpPr>
          <p:spPr>
            <a:xfrm>
              <a:off x="859324" y="4336450"/>
              <a:ext cx="1846997" cy="2012859"/>
            </a:xfrm>
            <a:prstGeom prst="rect">
              <a:avLst/>
            </a:prstGeom>
          </p:spPr>
          <p:txBody>
            <a:bodyPr wrap="square">
              <a:spAutoFit/>
            </a:bodyPr>
            <a:lstStyle/>
            <a:p>
              <a:pPr algn="ctr" defTabSz="914400">
                <a:lnSpc>
                  <a:spcPct val="130000"/>
                </a:lnSpc>
                <a:spcBef>
                  <a:spcPct val="0"/>
                </a:spcBef>
                <a:buNone/>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在此录入上述图表的综合描述说明，在此录入上述图表的综合描述说明。在此录入上述图表的综合描述说明，</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3" name="组合 22"/>
          <p:cNvGrpSpPr/>
          <p:nvPr/>
        </p:nvGrpSpPr>
        <p:grpSpPr>
          <a:xfrm>
            <a:off x="4663581" y="1702618"/>
            <a:ext cx="2599123" cy="4666301"/>
            <a:chOff x="4663581" y="1702618"/>
            <a:chExt cx="2599123" cy="4666301"/>
          </a:xfrm>
        </p:grpSpPr>
        <p:sp>
          <p:nvSpPr>
            <p:cNvPr id="11" name="矩形 10"/>
            <p:cNvSpPr/>
            <p:nvPr/>
          </p:nvSpPr>
          <p:spPr>
            <a:xfrm>
              <a:off x="6643579" y="4418544"/>
              <a:ext cx="619125" cy="1714500"/>
            </a:xfrm>
            <a:prstGeom prst="rect">
              <a:avLst/>
            </a:prstGeom>
            <a:solidFill>
              <a:srgbClr val="43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5" name="图片 14"/>
            <p:cNvPicPr>
              <a:picLocks noChangeAspect="1"/>
            </p:cNvPicPr>
            <p:nvPr/>
          </p:nvPicPr>
          <p:blipFill>
            <a:blip r:embed="rId4" cstate="screen">
              <a:duotone>
                <a:schemeClr val="accent5">
                  <a:shade val="45000"/>
                  <a:satMod val="135000"/>
                </a:schemeClr>
                <a:prstClr val="white"/>
              </a:duotone>
            </a:blip>
            <a:stretch>
              <a:fillRect/>
            </a:stretch>
          </p:blipFill>
          <p:spPr>
            <a:xfrm>
              <a:off x="4755127" y="1702618"/>
              <a:ext cx="2507577" cy="2507577"/>
            </a:xfrm>
            <a:prstGeom prst="ellipse">
              <a:avLst/>
            </a:prstGeom>
          </p:spPr>
        </p:pic>
        <p:sp>
          <p:nvSpPr>
            <p:cNvPr id="18" name="文本框 17"/>
            <p:cNvSpPr txBox="1"/>
            <p:nvPr/>
          </p:nvSpPr>
          <p:spPr>
            <a:xfrm>
              <a:off x="6706920" y="4702469"/>
              <a:ext cx="492443" cy="1123064"/>
            </a:xfrm>
            <a:prstGeom prst="rect">
              <a:avLst/>
            </a:prstGeom>
            <a:noFill/>
          </p:spPr>
          <p:txBody>
            <a:bodyPr vert="eaVert"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9" name="Rectangle 96"/>
            <p:cNvSpPr/>
            <p:nvPr/>
          </p:nvSpPr>
          <p:spPr>
            <a:xfrm>
              <a:off x="4663581" y="4356060"/>
              <a:ext cx="1846997" cy="2012859"/>
            </a:xfrm>
            <a:prstGeom prst="rect">
              <a:avLst/>
            </a:prstGeom>
          </p:spPr>
          <p:txBody>
            <a:bodyPr wrap="square">
              <a:spAutoFit/>
            </a:bodyPr>
            <a:lstStyle/>
            <a:p>
              <a:pPr algn="ctr" defTabSz="914400">
                <a:lnSpc>
                  <a:spcPct val="130000"/>
                </a:lnSpc>
                <a:spcBef>
                  <a:spcPct val="0"/>
                </a:spcBef>
                <a:buNone/>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在此录入上述图表的综合描述说明，在此录入上述图表的综合描述说明。在此录入上述图表的综合描述说明，</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4" name="组合 23"/>
          <p:cNvGrpSpPr/>
          <p:nvPr/>
        </p:nvGrpSpPr>
        <p:grpSpPr>
          <a:xfrm>
            <a:off x="8467838" y="1700995"/>
            <a:ext cx="2600746" cy="4648314"/>
            <a:chOff x="8467838" y="1700995"/>
            <a:chExt cx="2600746" cy="4648314"/>
          </a:xfrm>
        </p:grpSpPr>
        <p:sp>
          <p:nvSpPr>
            <p:cNvPr id="10" name="矩形 9"/>
            <p:cNvSpPr/>
            <p:nvPr/>
          </p:nvSpPr>
          <p:spPr>
            <a:xfrm>
              <a:off x="10449459" y="4413395"/>
              <a:ext cx="619125" cy="1714500"/>
            </a:xfrm>
            <a:prstGeom prst="rect">
              <a:avLst/>
            </a:prstGeom>
            <a:solidFill>
              <a:srgbClr val="43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3" name="图片 12"/>
            <p:cNvPicPr>
              <a:picLocks noChangeAspect="1"/>
            </p:cNvPicPr>
            <p:nvPr/>
          </p:nvPicPr>
          <p:blipFill>
            <a:blip r:embed="rId3" cstate="screen">
              <a:duotone>
                <a:schemeClr val="accent5">
                  <a:shade val="45000"/>
                  <a:satMod val="135000"/>
                </a:schemeClr>
                <a:prstClr val="white"/>
              </a:duotone>
            </a:blip>
            <a:stretch>
              <a:fillRect/>
            </a:stretch>
          </p:blipFill>
          <p:spPr>
            <a:xfrm>
              <a:off x="8559384" y="1700995"/>
              <a:ext cx="2509200" cy="2509200"/>
            </a:xfrm>
            <a:prstGeom prst="ellipse">
              <a:avLst/>
            </a:prstGeom>
          </p:spPr>
        </p:pic>
        <p:sp>
          <p:nvSpPr>
            <p:cNvPr id="20" name="文本框 19"/>
            <p:cNvSpPr txBox="1"/>
            <p:nvPr/>
          </p:nvSpPr>
          <p:spPr>
            <a:xfrm>
              <a:off x="10512800" y="4670892"/>
              <a:ext cx="492443" cy="1186217"/>
            </a:xfrm>
            <a:prstGeom prst="rect">
              <a:avLst/>
            </a:prstGeom>
            <a:noFill/>
          </p:spPr>
          <p:txBody>
            <a:bodyPr vert="eaVert"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1" name="Rectangle 96"/>
            <p:cNvSpPr/>
            <p:nvPr/>
          </p:nvSpPr>
          <p:spPr>
            <a:xfrm>
              <a:off x="8467838" y="4336450"/>
              <a:ext cx="1846997" cy="2012859"/>
            </a:xfrm>
            <a:prstGeom prst="rect">
              <a:avLst/>
            </a:prstGeom>
          </p:spPr>
          <p:txBody>
            <a:bodyPr wrap="square">
              <a:spAutoFit/>
            </a:bodyPr>
            <a:lstStyle/>
            <a:p>
              <a:pPr algn="ctr" defTabSz="914400">
                <a:lnSpc>
                  <a:spcPct val="130000"/>
                </a:lnSpc>
                <a:spcBef>
                  <a:spcPct val="0"/>
                </a:spcBef>
                <a:buNone/>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在此录入上述图表的综合描述说明，在此录入上述图表的综合描述说明。在此录入上述图表的综合描述说明，</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8207" y="2308944"/>
            <a:ext cx="4785415" cy="3435719"/>
          </a:xfrm>
          <a:prstGeom prst="rect">
            <a:avLst/>
          </a:prstGeom>
          <a:blipFill dpi="0" rotWithShape="1">
            <a:blip r:embed="rId3" cstate="screen"/>
            <a:srcRect/>
            <a:stretch>
              <a:fillRect/>
            </a:stretch>
          </a:blipFill>
          <a:ln w="12700">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schemeClr val="bg1"/>
              </a:solidFill>
            </a:endParaRPr>
          </a:p>
        </p:txBody>
      </p:sp>
      <p:sp>
        <p:nvSpPr>
          <p:cNvPr id="3" name="矩形 2"/>
          <p:cNvSpPr/>
          <p:nvPr/>
        </p:nvSpPr>
        <p:spPr>
          <a:xfrm>
            <a:off x="2876447" y="5000326"/>
            <a:ext cx="2915044" cy="1488673"/>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lnSpc>
                <a:spcPct val="150000"/>
              </a:lnSpc>
            </a:pPr>
            <a:r>
              <a:rPr lang="zh-CN" altLang="en-US" sz="1200" dirty="0">
                <a:solidFill>
                  <a:schemeClr val="bg1"/>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a:t>
            </a:r>
          </a:p>
        </p:txBody>
      </p:sp>
      <p:sp>
        <p:nvSpPr>
          <p:cNvPr id="4" name="矩形 3"/>
          <p:cNvSpPr/>
          <p:nvPr/>
        </p:nvSpPr>
        <p:spPr>
          <a:xfrm>
            <a:off x="6098437" y="2069840"/>
            <a:ext cx="1808480" cy="337185"/>
          </a:xfrm>
          <a:prstGeom prst="rect">
            <a:avLst/>
          </a:prstGeom>
        </p:spPr>
        <p:txBody>
          <a:bodyPr wrap="none">
            <a:spAutoFit/>
          </a:bodyPr>
          <a:lstStyle/>
          <a:p>
            <a:pPr algn="r"/>
            <a:r>
              <a:rPr lang="zh-CN" altLang="en-US" sz="1600" b="1" dirty="0">
                <a:solidFill>
                  <a:schemeClr val="bg1"/>
                </a:solidFill>
                <a:latin typeface="微软雅黑" panose="020B0503020204020204" pitchFamily="34" charset="-122"/>
                <a:ea typeface="微软雅黑" panose="020B0503020204020204" pitchFamily="34" charset="-122"/>
                <a:sym typeface="+mn-ea"/>
              </a:rPr>
              <a:t>单击此处输入标题</a:t>
            </a:r>
          </a:p>
        </p:txBody>
      </p:sp>
      <p:sp>
        <p:nvSpPr>
          <p:cNvPr id="5" name="矩形 4"/>
          <p:cNvSpPr/>
          <p:nvPr/>
        </p:nvSpPr>
        <p:spPr>
          <a:xfrm>
            <a:off x="6098437" y="2407025"/>
            <a:ext cx="5030470" cy="613694"/>
          </a:xfrm>
          <a:prstGeom prst="rect">
            <a:avLst/>
          </a:prstGeom>
        </p:spPr>
        <p:txBody>
          <a:bodyPr wrap="square">
            <a:spAutoFit/>
          </a:bodyPr>
          <a:lstStyle/>
          <a:p>
            <a:pPr lvl="0">
              <a:lnSpc>
                <a:spcPct val="150000"/>
              </a:lnSpc>
            </a:pPr>
            <a:r>
              <a:rPr lang="zh-CN" altLang="en-US" sz="1200" dirty="0">
                <a:solidFill>
                  <a:schemeClr val="bg1"/>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a:t>
            </a:r>
            <a:endParaRPr sz="1200" dirty="0">
              <a:solidFill>
                <a:schemeClr val="bg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6098437" y="3374765"/>
            <a:ext cx="1808480" cy="337185"/>
          </a:xfrm>
          <a:prstGeom prst="rect">
            <a:avLst/>
          </a:prstGeom>
        </p:spPr>
        <p:txBody>
          <a:bodyPr wrap="none">
            <a:spAutoFit/>
          </a:bodyPr>
          <a:lstStyle/>
          <a:p>
            <a:pPr algn="r"/>
            <a:r>
              <a:rPr lang="zh-CN" altLang="en-US" sz="1600" b="1">
                <a:solidFill>
                  <a:schemeClr val="bg1"/>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6098437" y="3711950"/>
            <a:ext cx="5030470" cy="613694"/>
          </a:xfrm>
          <a:prstGeom prst="rect">
            <a:avLst/>
          </a:prstGeom>
        </p:spPr>
        <p:txBody>
          <a:bodyPr wrap="square">
            <a:spAutoFit/>
          </a:bodyPr>
          <a:lstStyle/>
          <a:p>
            <a:pPr lvl="0">
              <a:lnSpc>
                <a:spcPct val="150000"/>
              </a:lnSpc>
            </a:pPr>
            <a:r>
              <a:rPr lang="zh-CN" altLang="en-US" sz="1200" dirty="0">
                <a:solidFill>
                  <a:schemeClr val="bg1"/>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a:t>
            </a:r>
            <a:endParaRPr sz="1200" dirty="0">
              <a:solidFill>
                <a:schemeClr val="bg1"/>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6098437" y="4679690"/>
            <a:ext cx="1808480" cy="337185"/>
          </a:xfrm>
          <a:prstGeom prst="rect">
            <a:avLst/>
          </a:prstGeom>
        </p:spPr>
        <p:txBody>
          <a:bodyPr wrap="none">
            <a:spAutoFit/>
          </a:bodyPr>
          <a:lstStyle/>
          <a:p>
            <a:pPr algn="r"/>
            <a:r>
              <a:rPr lang="zh-CN" altLang="en-US" sz="1600" b="1">
                <a:solidFill>
                  <a:schemeClr val="bg1"/>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9" name="矩形 8"/>
          <p:cNvSpPr/>
          <p:nvPr/>
        </p:nvSpPr>
        <p:spPr>
          <a:xfrm>
            <a:off x="6098437" y="5016875"/>
            <a:ext cx="5030470" cy="613694"/>
          </a:xfrm>
          <a:prstGeom prst="rect">
            <a:avLst/>
          </a:prstGeom>
        </p:spPr>
        <p:txBody>
          <a:bodyPr wrap="square">
            <a:spAutoFit/>
          </a:bodyPr>
          <a:lstStyle/>
          <a:p>
            <a:pPr lvl="0">
              <a:lnSpc>
                <a:spcPct val="150000"/>
              </a:lnSpc>
            </a:pPr>
            <a:r>
              <a:rPr lang="zh-CN" altLang="en-US" sz="1200" dirty="0">
                <a:solidFill>
                  <a:schemeClr val="bg1"/>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a:t>
            </a:r>
            <a:endParaRPr sz="1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5"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vertical)">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stretch>
            <a:fillRect/>
          </a:stretch>
        </p:blipFill>
        <p:spPr>
          <a:xfrm>
            <a:off x="4833853" y="154185"/>
            <a:ext cx="5027123" cy="3924202"/>
          </a:xfrm>
          <a:prstGeom prst="rect">
            <a:avLst/>
          </a:prstGeom>
        </p:spPr>
      </p:pic>
      <p:sp>
        <p:nvSpPr>
          <p:cNvPr id="27" name="矩形 26"/>
          <p:cNvSpPr>
            <a:spLocks noChangeArrowheads="1"/>
          </p:cNvSpPr>
          <p:nvPr/>
        </p:nvSpPr>
        <p:spPr bwMode="auto">
          <a:xfrm>
            <a:off x="960401" y="2481555"/>
            <a:ext cx="3422994" cy="2585323"/>
          </a:xfrm>
          <a:prstGeom prst="rect">
            <a:avLst/>
          </a:prstGeom>
          <a:noFill/>
          <a:ln>
            <a:noFill/>
          </a:ln>
        </p:spPr>
        <p:txBody>
          <a:bodyPr wrap="square">
            <a:spAutoFit/>
          </a:bodyPr>
          <a:lstStyle/>
          <a:p>
            <a:pPr algn="just">
              <a:lnSpc>
                <a:spcPct val="150000"/>
              </a:lnSpc>
            </a:pPr>
            <a:r>
              <a:rPr lang="zh-CN" altLang="en-US" sz="1200" kern="0" dirty="0">
                <a:solidFill>
                  <a:schemeClr val="bg1"/>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点击输入本栏的具体文字，简明扼要的说明分项内容，此为概念图解，请根据您的具体内容酌情修点击输入本栏的具体文字，简明扼要的说明分项内容，此为概念图解，请根据您的具体内容酌情修</a:t>
            </a:r>
            <a:endParaRPr lang="zh-CN" altLang="en-US" sz="1200" dirty="0">
              <a:solidFill>
                <a:schemeClr val="bg1"/>
              </a:solidFill>
              <a:latin typeface="汉仪良品线简" panose="00020600040101010101" pitchFamily="18" charset="-122"/>
              <a:ea typeface="汉仪良品线简" panose="00020600040101010101" pitchFamily="18" charset="-122"/>
            </a:endParaRPr>
          </a:p>
          <a:p>
            <a:pPr algn="just">
              <a:lnSpc>
                <a:spcPct val="150000"/>
              </a:lnSpc>
            </a:pPr>
            <a:r>
              <a:rPr lang="zh-CN" altLang="en-US" sz="1200" kern="0" dirty="0">
                <a:solidFill>
                  <a:schemeClr val="bg1"/>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a:t>
            </a:r>
            <a:endParaRPr lang="zh-CN" altLang="en-US" sz="1200" dirty="0">
              <a:solidFill>
                <a:schemeClr val="bg1"/>
              </a:solidFill>
              <a:latin typeface="汉仪良品线简" panose="00020600040101010101" pitchFamily="18" charset="-122"/>
              <a:ea typeface="汉仪良品线简" panose="00020600040101010101" pitchFamily="18" charset="-122"/>
            </a:endParaRPr>
          </a:p>
          <a:p>
            <a:pPr algn="just">
              <a:lnSpc>
                <a:spcPct val="150000"/>
              </a:lnSpc>
            </a:pPr>
            <a:endParaRPr lang="zh-CN" altLang="en-US" sz="1200" dirty="0">
              <a:solidFill>
                <a:schemeClr val="bg1"/>
              </a:solidFill>
              <a:latin typeface="汉仪良品线简" panose="00020600040101010101" pitchFamily="18" charset="-122"/>
              <a:ea typeface="汉仪良品线简" panose="00020600040101010101" pitchFamily="18" charset="-122"/>
            </a:endParaRPr>
          </a:p>
        </p:txBody>
      </p:sp>
      <p:sp>
        <p:nvSpPr>
          <p:cNvPr id="28" name="文本框 17"/>
          <p:cNvSpPr txBox="1">
            <a:spLocks noChangeArrowheads="1"/>
          </p:cNvSpPr>
          <p:nvPr/>
        </p:nvSpPr>
        <p:spPr bwMode="auto">
          <a:xfrm>
            <a:off x="8535208" y="3995817"/>
            <a:ext cx="2382912" cy="400110"/>
          </a:xfrm>
          <a:prstGeom prst="rect">
            <a:avLst/>
          </a:prstGeom>
          <a:noFill/>
          <a:ln>
            <a:noFill/>
          </a:ln>
        </p:spPr>
        <p:txBody>
          <a:bodyPr wrap="square">
            <a:spAutoFit/>
          </a:bodyPr>
          <a:lstStyle>
            <a:lvl1pPr/>
            <a:lvl2pPr marL="742950" indent="-285750"/>
            <a:lvl3pPr/>
            <a:lvl4pPr/>
            <a:lvl5pPr/>
            <a:lvl6pPr/>
            <a:lvl7pPr/>
            <a:lvl8pPr/>
            <a:lvl9pPr/>
          </a:lstStyle>
          <a:p>
            <a:r>
              <a:rPr lang="zh-CN" altLang="en-US" sz="2000" b="1" dirty="0">
                <a:solidFill>
                  <a:schemeClr val="bg1"/>
                </a:solidFill>
                <a:latin typeface="柳公权柳体" panose="02000000000000000000" pitchFamily="2" charset="-122"/>
                <a:ea typeface="柳公权柳体" panose="02000000000000000000" pitchFamily="2" charset="-122"/>
              </a:rPr>
              <a:t>添加你的标题</a:t>
            </a:r>
            <a:endParaRPr lang="en-US" altLang="zh-CN" sz="2000" b="1" dirty="0">
              <a:solidFill>
                <a:schemeClr val="bg1"/>
              </a:solidFill>
              <a:latin typeface="柳公权柳体" panose="02000000000000000000" pitchFamily="2" charset="-122"/>
              <a:ea typeface="柳公权柳体" panose="02000000000000000000" pitchFamily="2" charset="-122"/>
            </a:endParaRPr>
          </a:p>
        </p:txBody>
      </p:sp>
      <p:sp>
        <p:nvSpPr>
          <p:cNvPr id="29" name="矩形 28"/>
          <p:cNvSpPr>
            <a:spLocks noChangeArrowheads="1"/>
          </p:cNvSpPr>
          <p:nvPr/>
        </p:nvSpPr>
        <p:spPr bwMode="auto">
          <a:xfrm>
            <a:off x="8184945" y="4492128"/>
            <a:ext cx="2972484" cy="923330"/>
          </a:xfrm>
          <a:prstGeom prst="rect">
            <a:avLst/>
          </a:prstGeom>
          <a:noFill/>
          <a:ln>
            <a:noFill/>
          </a:ln>
        </p:spPr>
        <p:txBody>
          <a:bodyPr wrap="square">
            <a:spAutoFit/>
          </a:bodyPr>
          <a:lstStyle/>
          <a:p>
            <a:pPr algn="just">
              <a:lnSpc>
                <a:spcPct val="150000"/>
              </a:lnSpc>
            </a:pPr>
            <a:r>
              <a:rPr lang="zh-CN" altLang="en-US" sz="1200" kern="0" dirty="0">
                <a:solidFill>
                  <a:schemeClr val="bg1"/>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a:t>
            </a:r>
            <a:endParaRPr lang="zh-CN" altLang="en-US" sz="1200" dirty="0">
              <a:solidFill>
                <a:schemeClr val="bg1"/>
              </a:solidFill>
              <a:latin typeface="汉仪良品线简" panose="00020600040101010101" pitchFamily="18" charset="-122"/>
              <a:ea typeface="汉仪良品线简" panose="00020600040101010101" pitchFamily="18" charset="-122"/>
            </a:endParaRPr>
          </a:p>
        </p:txBody>
      </p:sp>
      <p:sp>
        <p:nvSpPr>
          <p:cNvPr id="30" name="矩形 29"/>
          <p:cNvSpPr/>
          <p:nvPr/>
        </p:nvSpPr>
        <p:spPr>
          <a:xfrm>
            <a:off x="6067689" y="4395927"/>
            <a:ext cx="553998" cy="1569660"/>
          </a:xfrm>
          <a:prstGeom prst="rect">
            <a:avLst/>
          </a:prstGeom>
          <a:noFill/>
        </p:spPr>
        <p:txBody>
          <a:bodyPr wrap="square" rtlCol="0">
            <a:spAutoFit/>
          </a:bodyPr>
          <a:lstStyle/>
          <a:p>
            <a:r>
              <a:rPr lang="zh-CN" altLang="en-US" sz="2400" b="1" dirty="0">
                <a:solidFill>
                  <a:schemeClr val="bg1"/>
                </a:solidFill>
                <a:latin typeface="柳公权柳体" panose="02000000000000000000" pitchFamily="2" charset="-122"/>
                <a:ea typeface="柳公权柳体" panose="02000000000000000000" pitchFamily="2" charset="-122"/>
              </a:rPr>
              <a:t>中秋文化</a:t>
            </a:r>
          </a:p>
        </p:txBody>
      </p:sp>
      <p:sp>
        <p:nvSpPr>
          <p:cNvPr id="31" name="TextBox 18"/>
          <p:cNvSpPr txBox="1"/>
          <p:nvPr/>
        </p:nvSpPr>
        <p:spPr>
          <a:xfrm rot="5400000">
            <a:off x="5055647" y="4746183"/>
            <a:ext cx="1915589" cy="523220"/>
          </a:xfrm>
          <a:prstGeom prst="rect">
            <a:avLst/>
          </a:prstGeom>
          <a:noFill/>
        </p:spPr>
        <p:txBody>
          <a:bodyPr wrap="square" rtlCol="0">
            <a:spAutoFit/>
          </a:bodyPr>
          <a:lstStyle/>
          <a:p>
            <a:r>
              <a:rPr lang="en-US" altLang="zh-CN" sz="2800" dirty="0">
                <a:solidFill>
                  <a:schemeClr val="bg1"/>
                </a:solidFill>
                <a:latin typeface="华文宋体" panose="02010600040101010101" pitchFamily="2" charset="-122"/>
                <a:ea typeface="华文宋体" panose="02010600040101010101" pitchFamily="2" charset="-122"/>
              </a:rPr>
              <a:t>C</a:t>
            </a:r>
            <a:r>
              <a:rPr lang="en-US" altLang="zh-CN" dirty="0">
                <a:solidFill>
                  <a:schemeClr val="bg1"/>
                </a:solidFill>
                <a:latin typeface="华文宋体" panose="02010600040101010101" pitchFamily="2" charset="-122"/>
                <a:ea typeface="华文宋体" panose="02010600040101010101" pitchFamily="2" charset="-122"/>
              </a:rPr>
              <a:t>HIN</a:t>
            </a:r>
            <a:r>
              <a:rPr lang="en-US" altLang="zh-CN" sz="2800" dirty="0">
                <a:solidFill>
                  <a:schemeClr val="bg1"/>
                </a:solidFill>
                <a:latin typeface="华文宋体" panose="02010600040101010101" pitchFamily="2" charset="-122"/>
                <a:ea typeface="华文宋体" panose="02010600040101010101" pitchFamily="2" charset="-122"/>
              </a:rPr>
              <a:t>A</a:t>
            </a:r>
            <a:r>
              <a:rPr lang="en-US" altLang="zh-CN" dirty="0">
                <a:solidFill>
                  <a:schemeClr val="bg1"/>
                </a:solidFill>
                <a:latin typeface="华文宋体" panose="02010600040101010101" pitchFamily="2" charset="-122"/>
                <a:ea typeface="华文宋体" panose="02010600040101010101" pitchFamily="2" charset="-122"/>
              </a:rPr>
              <a:t> D</a:t>
            </a:r>
            <a:endParaRPr lang="zh-CN" altLang="en-US" dirty="0">
              <a:solidFill>
                <a:schemeClr val="bg1"/>
              </a:solidFill>
              <a:latin typeface="华文宋体" panose="02010600040101010101" pitchFamily="2" charset="-122"/>
              <a:ea typeface="华文宋体" panose="02010600040101010101" pitchFamily="2" charset="-122"/>
            </a:endParaRPr>
          </a:p>
        </p:txBody>
      </p:sp>
      <p:pic>
        <p:nvPicPr>
          <p:cNvPr id="32" name="图片 31"/>
          <p:cNvPicPr>
            <a:picLocks noChangeAspect="1"/>
          </p:cNvPicPr>
          <p:nvPr/>
        </p:nvPicPr>
        <p:blipFill>
          <a:blip r:embed="rId4" cstate="screen"/>
          <a:stretch>
            <a:fillRect/>
          </a:stretch>
        </p:blipFill>
        <p:spPr>
          <a:xfrm>
            <a:off x="7924488" y="1004097"/>
            <a:ext cx="2864881" cy="2864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4079718" y="1670419"/>
            <a:ext cx="4032564" cy="4032564"/>
          </a:xfrm>
          <a:prstGeom prst="rect">
            <a:avLst/>
          </a:prstGeom>
        </p:spPr>
      </p:pic>
      <p:grpSp>
        <p:nvGrpSpPr>
          <p:cNvPr id="9" name="组合 8"/>
          <p:cNvGrpSpPr/>
          <p:nvPr/>
        </p:nvGrpSpPr>
        <p:grpSpPr>
          <a:xfrm>
            <a:off x="7763134" y="2251264"/>
            <a:ext cx="3465285" cy="920036"/>
            <a:chOff x="7763134" y="2733384"/>
            <a:chExt cx="3465285" cy="920036"/>
          </a:xfrm>
        </p:grpSpPr>
        <p:sp>
          <p:nvSpPr>
            <p:cNvPr id="10" name="文本框 55"/>
            <p:cNvSpPr txBox="1"/>
            <p:nvPr/>
          </p:nvSpPr>
          <p:spPr>
            <a:xfrm>
              <a:off x="7763134" y="2733384"/>
              <a:ext cx="1210588" cy="400110"/>
            </a:xfrm>
            <a:prstGeom prst="rect">
              <a:avLst/>
            </a:prstGeom>
            <a:noFill/>
          </p:spPr>
          <p:txBody>
            <a:bodyPr vert="horz" wrap="none" rtlCol="0">
              <a:spAutoFit/>
            </a:bodyPr>
            <a:lstStyle/>
            <a:p>
              <a:r>
                <a:rPr lang="zh-CN" altLang="en-US" sz="2000" dirty="0">
                  <a:solidFill>
                    <a:schemeClr val="bg1"/>
                  </a:solidFill>
                  <a:latin typeface="文悦古典明朝体 (非商业使用) W5" pitchFamily="50" charset="-122"/>
                  <a:ea typeface="文悦古典明朝体 (非商业使用) W5" pitchFamily="50" charset="-122"/>
                </a:rPr>
                <a:t>中秋快乐</a:t>
              </a:r>
            </a:p>
          </p:txBody>
        </p:sp>
        <p:sp>
          <p:nvSpPr>
            <p:cNvPr id="11" name="矩形 10"/>
            <p:cNvSpPr/>
            <p:nvPr/>
          </p:nvSpPr>
          <p:spPr>
            <a:xfrm>
              <a:off x="7763134" y="3171300"/>
              <a:ext cx="3465285" cy="482120"/>
            </a:xfrm>
            <a:prstGeom prst="rect">
              <a:avLst/>
            </a:prstGeom>
          </p:spPr>
          <p:txBody>
            <a:bodyPr wrap="square">
              <a:spAutoFit/>
            </a:bodyPr>
            <a:lstStyle/>
            <a:p>
              <a:pPr>
                <a:lnSpc>
                  <a:spcPct val="150000"/>
                </a:lnSpc>
              </a:pPr>
              <a:r>
                <a:rPr lang="zh-CN" altLang="en-US" sz="900">
                  <a:solidFill>
                    <a:schemeClr val="bg1"/>
                  </a:solidFill>
                </a:rPr>
                <a:t>Please add your text content here, or copy your text, paste it here, and select only the text. Please add your text</a:t>
              </a:r>
            </a:p>
          </p:txBody>
        </p:sp>
      </p:grpSp>
      <p:grpSp>
        <p:nvGrpSpPr>
          <p:cNvPr id="12" name="组合 11"/>
          <p:cNvGrpSpPr/>
          <p:nvPr/>
        </p:nvGrpSpPr>
        <p:grpSpPr>
          <a:xfrm>
            <a:off x="7763134" y="3832856"/>
            <a:ext cx="3465285" cy="920036"/>
            <a:chOff x="7763134" y="4314976"/>
            <a:chExt cx="3465285" cy="920036"/>
          </a:xfrm>
        </p:grpSpPr>
        <p:sp>
          <p:nvSpPr>
            <p:cNvPr id="13" name="文本框 57"/>
            <p:cNvSpPr txBox="1"/>
            <p:nvPr/>
          </p:nvSpPr>
          <p:spPr>
            <a:xfrm>
              <a:off x="7763134" y="4314976"/>
              <a:ext cx="1210588" cy="400110"/>
            </a:xfrm>
            <a:prstGeom prst="rect">
              <a:avLst/>
            </a:prstGeom>
            <a:noFill/>
          </p:spPr>
          <p:txBody>
            <a:bodyPr vert="horz" wrap="none" rtlCol="0">
              <a:spAutoFit/>
            </a:bodyPr>
            <a:lstStyle/>
            <a:p>
              <a:r>
                <a:rPr lang="zh-CN" altLang="en-US" sz="2000" dirty="0">
                  <a:solidFill>
                    <a:schemeClr val="bg1"/>
                  </a:solidFill>
                  <a:latin typeface="文悦古典明朝体 (非商业使用) W5" pitchFamily="50" charset="-122"/>
                  <a:ea typeface="文悦古典明朝体 (非商业使用) W5" pitchFamily="50" charset="-122"/>
                </a:rPr>
                <a:t>中秋快乐</a:t>
              </a:r>
            </a:p>
          </p:txBody>
        </p:sp>
        <p:sp>
          <p:nvSpPr>
            <p:cNvPr id="14" name="矩形 13"/>
            <p:cNvSpPr/>
            <p:nvPr/>
          </p:nvSpPr>
          <p:spPr>
            <a:xfrm>
              <a:off x="7763134" y="4752892"/>
              <a:ext cx="3465285" cy="482120"/>
            </a:xfrm>
            <a:prstGeom prst="rect">
              <a:avLst/>
            </a:prstGeom>
          </p:spPr>
          <p:txBody>
            <a:bodyPr wrap="square">
              <a:spAutoFit/>
            </a:bodyPr>
            <a:lstStyle/>
            <a:p>
              <a:pPr>
                <a:lnSpc>
                  <a:spcPct val="150000"/>
                </a:lnSpc>
              </a:pPr>
              <a:r>
                <a:rPr lang="zh-CN" altLang="en-US" sz="900">
                  <a:solidFill>
                    <a:schemeClr val="bg1"/>
                  </a:solidFill>
                </a:rPr>
                <a:t>Please add your text content here, or copy your text, paste it here, and select only the text. Please add your text</a:t>
              </a:r>
            </a:p>
          </p:txBody>
        </p:sp>
      </p:grpSp>
      <p:grpSp>
        <p:nvGrpSpPr>
          <p:cNvPr id="15" name="组合 14"/>
          <p:cNvGrpSpPr/>
          <p:nvPr/>
        </p:nvGrpSpPr>
        <p:grpSpPr>
          <a:xfrm>
            <a:off x="853671" y="2251264"/>
            <a:ext cx="3465285" cy="920036"/>
            <a:chOff x="853671" y="2733384"/>
            <a:chExt cx="3465285" cy="920036"/>
          </a:xfrm>
        </p:grpSpPr>
        <p:sp>
          <p:nvSpPr>
            <p:cNvPr id="16" name="文本框 59"/>
            <p:cNvSpPr txBox="1"/>
            <p:nvPr/>
          </p:nvSpPr>
          <p:spPr>
            <a:xfrm>
              <a:off x="3108368" y="2733384"/>
              <a:ext cx="1210588" cy="400110"/>
            </a:xfrm>
            <a:prstGeom prst="rect">
              <a:avLst/>
            </a:prstGeom>
            <a:noFill/>
          </p:spPr>
          <p:txBody>
            <a:bodyPr vert="horz" wrap="none" rtlCol="0">
              <a:spAutoFit/>
            </a:bodyPr>
            <a:lstStyle/>
            <a:p>
              <a:pPr algn="r"/>
              <a:r>
                <a:rPr lang="zh-CN" altLang="en-US" sz="2000" dirty="0">
                  <a:solidFill>
                    <a:schemeClr val="bg1"/>
                  </a:solidFill>
                  <a:latin typeface="文悦古典明朝体 (非商业使用) W5" pitchFamily="50" charset="-122"/>
                  <a:ea typeface="文悦古典明朝体 (非商业使用) W5" pitchFamily="50" charset="-122"/>
                </a:rPr>
                <a:t>中秋快乐</a:t>
              </a:r>
            </a:p>
          </p:txBody>
        </p:sp>
        <p:sp>
          <p:nvSpPr>
            <p:cNvPr id="17" name="矩形 16"/>
            <p:cNvSpPr/>
            <p:nvPr/>
          </p:nvSpPr>
          <p:spPr>
            <a:xfrm>
              <a:off x="853671" y="3171300"/>
              <a:ext cx="3465285" cy="482120"/>
            </a:xfrm>
            <a:prstGeom prst="rect">
              <a:avLst/>
            </a:prstGeom>
          </p:spPr>
          <p:txBody>
            <a:bodyPr wrap="square">
              <a:spAutoFit/>
            </a:bodyPr>
            <a:lstStyle/>
            <a:p>
              <a:pPr algn="r">
                <a:lnSpc>
                  <a:spcPct val="150000"/>
                </a:lnSpc>
              </a:pPr>
              <a:r>
                <a:rPr lang="zh-CN" altLang="en-US" sz="900">
                  <a:solidFill>
                    <a:schemeClr val="bg1"/>
                  </a:solidFill>
                </a:rPr>
                <a:t>Please add your text content here, or copy your text, paste it here, and select only the text. Please add your text</a:t>
              </a:r>
            </a:p>
          </p:txBody>
        </p:sp>
      </p:grpSp>
      <p:grpSp>
        <p:nvGrpSpPr>
          <p:cNvPr id="18" name="组合 17"/>
          <p:cNvGrpSpPr/>
          <p:nvPr/>
        </p:nvGrpSpPr>
        <p:grpSpPr>
          <a:xfrm>
            <a:off x="853671" y="3832856"/>
            <a:ext cx="3465285" cy="924588"/>
            <a:chOff x="853671" y="4314976"/>
            <a:chExt cx="3465285" cy="924588"/>
          </a:xfrm>
        </p:grpSpPr>
        <p:sp>
          <p:nvSpPr>
            <p:cNvPr id="19" name="文本框 61"/>
            <p:cNvSpPr txBox="1"/>
            <p:nvPr/>
          </p:nvSpPr>
          <p:spPr>
            <a:xfrm>
              <a:off x="3108368" y="4314976"/>
              <a:ext cx="1210588" cy="400110"/>
            </a:xfrm>
            <a:prstGeom prst="rect">
              <a:avLst/>
            </a:prstGeom>
            <a:noFill/>
          </p:spPr>
          <p:txBody>
            <a:bodyPr vert="horz" wrap="none" rtlCol="0">
              <a:spAutoFit/>
            </a:bodyPr>
            <a:lstStyle/>
            <a:p>
              <a:pPr algn="r"/>
              <a:r>
                <a:rPr lang="zh-CN" altLang="en-US" sz="2000" dirty="0">
                  <a:solidFill>
                    <a:schemeClr val="bg1"/>
                  </a:solidFill>
                  <a:latin typeface="文悦古典明朝体 (非商业使用) W5" pitchFamily="50" charset="-122"/>
                  <a:ea typeface="文悦古典明朝体 (非商业使用) W5" pitchFamily="50" charset="-122"/>
                </a:rPr>
                <a:t>中秋快乐</a:t>
              </a:r>
            </a:p>
          </p:txBody>
        </p:sp>
        <p:sp>
          <p:nvSpPr>
            <p:cNvPr id="20" name="矩形 19"/>
            <p:cNvSpPr/>
            <p:nvPr/>
          </p:nvSpPr>
          <p:spPr>
            <a:xfrm>
              <a:off x="853671" y="4752892"/>
              <a:ext cx="3465285" cy="486672"/>
            </a:xfrm>
            <a:prstGeom prst="rect">
              <a:avLst/>
            </a:prstGeom>
          </p:spPr>
          <p:txBody>
            <a:bodyPr wrap="square">
              <a:spAutoFit/>
            </a:bodyPr>
            <a:lstStyle/>
            <a:p>
              <a:pPr algn="r">
                <a:lnSpc>
                  <a:spcPct val="150000"/>
                </a:lnSpc>
              </a:pPr>
              <a:r>
                <a:rPr lang="zh-CN" altLang="en-US" sz="900">
                  <a:solidFill>
                    <a:schemeClr val="bg1"/>
                  </a:solidFill>
                </a:rPr>
                <a:t>Please add your text content here, or copy your text, paste it here, and select only the text. Please add your text</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7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childTnLst>
                                </p:cTn>
                              </p:par>
                              <p:par>
                                <p:cTn id="13" presetID="35" presetClass="path" presetSubtype="0" decel="100000" fill="hold" nodeType="withEffect">
                                  <p:stCondLst>
                                    <p:cond delay="750"/>
                                  </p:stCondLst>
                                  <p:childTnLst>
                                    <p:animMotion origin="layout" path="M -4.375E-6 -4.07407E-6 L 0.04493 -4.07407E-6 " pathEditMode="relative" rAng="0" ptsTypes="AA">
                                      <p:cBhvr>
                                        <p:cTn id="14" dur="1250" spd="-100000" fill="hold"/>
                                        <p:tgtEl>
                                          <p:spTgt spid="15"/>
                                        </p:tgtEl>
                                        <p:attrNameLst>
                                          <p:attrName>ppt_x</p:attrName>
                                          <p:attrName>ppt_y</p:attrName>
                                        </p:attrNameLst>
                                      </p:cBhvr>
                                      <p:rCtr x="2240" y="0"/>
                                    </p:animMotion>
                                  </p:childTnLst>
                                </p:cTn>
                              </p:par>
                              <p:par>
                                <p:cTn id="15" presetID="10"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childTnLst>
                                </p:cTn>
                              </p:par>
                              <p:par>
                                <p:cTn id="18" presetID="35" presetClass="path" presetSubtype="0" decel="100000" fill="hold" nodeType="withEffect">
                                  <p:stCondLst>
                                    <p:cond delay="750"/>
                                  </p:stCondLst>
                                  <p:childTnLst>
                                    <p:animMotion origin="layout" path="M 4.375E-6 7.40741E-7 L -0.04011 7.40741E-7 " pathEditMode="relative" rAng="0" ptsTypes="AA">
                                      <p:cBhvr>
                                        <p:cTn id="19" dur="1250" spd="-100000" fill="hold"/>
                                        <p:tgtEl>
                                          <p:spTgt spid="9"/>
                                        </p:tgtEl>
                                        <p:attrNameLst>
                                          <p:attrName>ppt_x</p:attrName>
                                          <p:attrName>ppt_y</p:attrName>
                                        </p:attrNameLst>
                                      </p:cBhvr>
                                      <p:rCtr x="-2005" y="0"/>
                                    </p:animMotion>
                                  </p:childTnLst>
                                </p:cTn>
                              </p:par>
                              <p:par>
                                <p:cTn id="20" presetID="10" presetClass="entr" presetSubtype="0" fill="hold" nodeType="withEffect">
                                  <p:stCondLst>
                                    <p:cond delay="175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750"/>
                                        <p:tgtEl>
                                          <p:spTgt spid="18"/>
                                        </p:tgtEl>
                                      </p:cBhvr>
                                    </p:animEffect>
                                  </p:childTnLst>
                                </p:cTn>
                              </p:par>
                              <p:par>
                                <p:cTn id="23" presetID="35" presetClass="path" presetSubtype="0" decel="100000" fill="hold" nodeType="withEffect">
                                  <p:stCondLst>
                                    <p:cond delay="1750"/>
                                  </p:stCondLst>
                                  <p:childTnLst>
                                    <p:animMotion origin="layout" path="M -4.375E-6 -4.07407E-6 L 0.04493 -4.07407E-6 " pathEditMode="relative" rAng="0" ptsTypes="AA">
                                      <p:cBhvr>
                                        <p:cTn id="24" dur="1250" spd="-100000" fill="hold"/>
                                        <p:tgtEl>
                                          <p:spTgt spid="18"/>
                                        </p:tgtEl>
                                        <p:attrNameLst>
                                          <p:attrName>ppt_x</p:attrName>
                                          <p:attrName>ppt_y</p:attrName>
                                        </p:attrNameLst>
                                      </p:cBhvr>
                                      <p:rCtr x="2240" y="0"/>
                                    </p:animMotion>
                                  </p:childTnLst>
                                </p:cTn>
                              </p:par>
                              <p:par>
                                <p:cTn id="25" presetID="10" presetClass="entr" presetSubtype="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50"/>
                                        <p:tgtEl>
                                          <p:spTgt spid="12"/>
                                        </p:tgtEl>
                                      </p:cBhvr>
                                    </p:animEffect>
                                  </p:childTnLst>
                                </p:cTn>
                              </p:par>
                              <p:par>
                                <p:cTn id="28" presetID="35" presetClass="path" presetSubtype="0" decel="100000" fill="hold" nodeType="withEffect">
                                  <p:stCondLst>
                                    <p:cond delay="1750"/>
                                  </p:stCondLst>
                                  <p:childTnLst>
                                    <p:animMotion origin="layout" path="M 4.375E-6 7.40741E-7 L -0.04011 7.40741E-7 " pathEditMode="relative" rAng="0" ptsTypes="AA">
                                      <p:cBhvr>
                                        <p:cTn id="29" dur="1250" spd="-100000" fill="hold"/>
                                        <p:tgtEl>
                                          <p:spTgt spid="12"/>
                                        </p:tgtEl>
                                        <p:attrNameLst>
                                          <p:attrName>ppt_x</p:attrName>
                                          <p:attrName>ppt_y</p:attrName>
                                        </p:attrNameLst>
                                      </p:cBhvr>
                                      <p:rCtr x="-20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14"/>
          <p:cNvSpPr/>
          <p:nvPr/>
        </p:nvSpPr>
        <p:spPr>
          <a:xfrm>
            <a:off x="1351329" y="1991286"/>
            <a:ext cx="2926080" cy="3844227"/>
          </a:xfrm>
          <a:custGeom>
            <a:avLst/>
            <a:gdLst>
              <a:gd name="connsiteX0" fmla="*/ 0 w 2926080"/>
              <a:gd name="connsiteY0" fmla="*/ 0 h 3844227"/>
              <a:gd name="connsiteX1" fmla="*/ 2926080 w 2926080"/>
              <a:gd name="connsiteY1" fmla="*/ 0 h 3844227"/>
              <a:gd name="connsiteX2" fmla="*/ 2926080 w 2926080"/>
              <a:gd name="connsiteY2" fmla="*/ 3844227 h 3844227"/>
              <a:gd name="connsiteX3" fmla="*/ 0 w 2926080"/>
              <a:gd name="connsiteY3" fmla="*/ 3844227 h 3844227"/>
            </a:gdLst>
            <a:ahLst/>
            <a:cxnLst>
              <a:cxn ang="0">
                <a:pos x="connsiteX0" y="connsiteY0"/>
              </a:cxn>
              <a:cxn ang="0">
                <a:pos x="connsiteX1" y="connsiteY1"/>
              </a:cxn>
              <a:cxn ang="0">
                <a:pos x="connsiteX2" y="connsiteY2"/>
              </a:cxn>
              <a:cxn ang="0">
                <a:pos x="connsiteX3" y="connsiteY3"/>
              </a:cxn>
            </a:cxnLst>
            <a:rect l="l" t="t" r="r" b="b"/>
            <a:pathLst>
              <a:path w="2926080" h="3844227">
                <a:moveTo>
                  <a:pt x="0" y="0"/>
                </a:moveTo>
                <a:lnTo>
                  <a:pt x="2926080" y="0"/>
                </a:lnTo>
                <a:lnTo>
                  <a:pt x="2926080" y="3844227"/>
                </a:lnTo>
                <a:lnTo>
                  <a:pt x="0" y="3844227"/>
                </a:lnTo>
                <a:close/>
              </a:path>
            </a:pathLst>
          </a:custGeom>
          <a:solidFill>
            <a:sysClr val="window" lastClr="FFFFFF">
              <a:alpha val="80000"/>
            </a:sysClr>
          </a:solidFill>
          <a:ln w="12700" cap="flat" cmpd="sng" algn="ctr">
            <a:noFill/>
            <a:prstDash val="solid"/>
            <a:miter lim="800000"/>
          </a:ln>
          <a:effectLst>
            <a:outerShdw blurRad="469900" dist="4953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cs typeface="+mn-cs"/>
            </a:endParaRPr>
          </a:p>
        </p:txBody>
      </p:sp>
      <p:sp>
        <p:nvSpPr>
          <p:cNvPr id="20" name="文本框 7"/>
          <p:cNvSpPr txBox="1"/>
          <p:nvPr/>
        </p:nvSpPr>
        <p:spPr>
          <a:xfrm>
            <a:off x="4903354" y="2529974"/>
            <a:ext cx="1661993" cy="2378155"/>
          </a:xfrm>
          <a:prstGeom prst="rect">
            <a:avLst/>
          </a:prstGeom>
          <a:noFill/>
        </p:spPr>
        <p:txBody>
          <a:bodyPr vert="eaVert" wrap="square" rtlCol="0">
            <a:spAutoFit/>
          </a:bodyPr>
          <a:lstStyle/>
          <a:p>
            <a:pPr>
              <a:lnSpc>
                <a:spcPct val="150000"/>
              </a:lnSpc>
            </a:pPr>
            <a:r>
              <a:rPr lang="zh-CN" altLang="en-US" sz="1600" kern="0" dirty="0">
                <a:solidFill>
                  <a:prstClr val="white"/>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点击输入本栏的具体文字，简明扼要的说明分项内容，此为概念图解，请根据您的具体内容酌情修改。</a:t>
            </a:r>
            <a:endParaRPr lang="en-US" altLang="zh-CN" sz="1600" kern="0" dirty="0">
              <a:solidFill>
                <a:prstClr val="white"/>
              </a:solidFill>
              <a:latin typeface="柳公权柳体" panose="02000000000000000000" pitchFamily="2" charset="-122"/>
              <a:ea typeface="柳公权柳体" panose="02000000000000000000" pitchFamily="2" charset="-122"/>
            </a:endParaRPr>
          </a:p>
        </p:txBody>
      </p:sp>
      <p:sp>
        <p:nvSpPr>
          <p:cNvPr id="21" name="文本框 8"/>
          <p:cNvSpPr txBox="1"/>
          <p:nvPr/>
        </p:nvSpPr>
        <p:spPr>
          <a:xfrm>
            <a:off x="1740051" y="2529974"/>
            <a:ext cx="1661993" cy="3104843"/>
          </a:xfrm>
          <a:prstGeom prst="rect">
            <a:avLst/>
          </a:prstGeom>
          <a:noFill/>
        </p:spPr>
        <p:txBody>
          <a:bodyPr vert="eaVert" wrap="square" rtlCol="0">
            <a:spAutoFit/>
          </a:bodyPr>
          <a:lstStyle/>
          <a:p>
            <a:pPr>
              <a:lnSpc>
                <a:spcPct val="150000"/>
              </a:lnSpc>
            </a:pPr>
            <a:r>
              <a:rPr lang="zh-CN" altLang="en-US" sz="1600" kern="0" dirty="0">
                <a:solidFill>
                  <a:srgbClr val="000000">
                    <a:lumMod val="65000"/>
                    <a:lumOff val="35000"/>
                  </a:srgbClr>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点击输入本栏的具体文字，简明扼要的说明分项内容，此为概念图解，请根据您的具体内容酌情修改。</a:t>
            </a:r>
            <a:endParaRPr lang="en-US" altLang="zh-CN" sz="1600" kern="0" dirty="0">
              <a:solidFill>
                <a:srgbClr val="000000">
                  <a:lumMod val="65000"/>
                  <a:lumOff val="35000"/>
                </a:srgbClr>
              </a:solidFill>
              <a:latin typeface="柳公权柳体" panose="02000000000000000000" pitchFamily="2" charset="-122"/>
              <a:ea typeface="柳公权柳体" panose="02000000000000000000" pitchFamily="2" charset="-122"/>
            </a:endParaRPr>
          </a:p>
        </p:txBody>
      </p:sp>
      <p:sp>
        <p:nvSpPr>
          <p:cNvPr id="22" name="文本框 9"/>
          <p:cNvSpPr txBox="1"/>
          <p:nvPr/>
        </p:nvSpPr>
        <p:spPr>
          <a:xfrm>
            <a:off x="6645746" y="2559427"/>
            <a:ext cx="492443" cy="3253021"/>
          </a:xfrm>
          <a:prstGeom prst="rect">
            <a:avLst/>
          </a:prstGeom>
          <a:noFill/>
        </p:spPr>
        <p:txBody>
          <a:bodyPr vert="eaVert" wrap="square" rtlCol="0">
            <a:spAutoFit/>
          </a:bodyPr>
          <a:lstStyle/>
          <a:p>
            <a:r>
              <a:rPr lang="zh-CN" altLang="en-US" sz="2000" b="1" dirty="0">
                <a:solidFill>
                  <a:prstClr val="white"/>
                </a:solidFill>
                <a:latin typeface="柳公权柳体" panose="02000000000000000000" pitchFamily="2" charset="-122"/>
                <a:ea typeface="柳公权柳体" panose="02000000000000000000" pitchFamily="2" charset="-122"/>
              </a:rPr>
              <a:t>输入标题</a:t>
            </a:r>
          </a:p>
        </p:txBody>
      </p:sp>
      <p:sp>
        <p:nvSpPr>
          <p:cNvPr id="23" name="文本框 10"/>
          <p:cNvSpPr txBox="1"/>
          <p:nvPr/>
        </p:nvSpPr>
        <p:spPr>
          <a:xfrm>
            <a:off x="3524788" y="2582491"/>
            <a:ext cx="492443" cy="3253021"/>
          </a:xfrm>
          <a:prstGeom prst="rect">
            <a:avLst/>
          </a:prstGeom>
          <a:noFill/>
        </p:spPr>
        <p:txBody>
          <a:bodyPr vert="eaVert" wrap="square" rtlCol="0">
            <a:spAutoFit/>
          </a:bodyPr>
          <a:lstStyle/>
          <a:p>
            <a:r>
              <a:rPr lang="zh-CN" altLang="en-US" sz="2000" b="1" dirty="0">
                <a:solidFill>
                  <a:prstClr val="black"/>
                </a:solidFill>
                <a:latin typeface="柳公权柳体" panose="02000000000000000000" pitchFamily="2" charset="-122"/>
                <a:ea typeface="柳公权柳体" panose="02000000000000000000" pitchFamily="2" charset="-122"/>
              </a:rPr>
              <a:t>输入标题</a:t>
            </a:r>
          </a:p>
        </p:txBody>
      </p:sp>
      <p:pic>
        <p:nvPicPr>
          <p:cNvPr id="24" name="图片 23"/>
          <p:cNvPicPr>
            <a:picLocks noChangeAspect="1"/>
          </p:cNvPicPr>
          <p:nvPr/>
        </p:nvPicPr>
        <p:blipFill>
          <a:blip r:embed="rId3"/>
          <a:stretch>
            <a:fillRect/>
          </a:stretch>
        </p:blipFill>
        <p:spPr>
          <a:xfrm>
            <a:off x="6450868" y="2532848"/>
            <a:ext cx="5824046" cy="4123424"/>
          </a:xfrm>
          <a:prstGeom prst="rect">
            <a:avLst/>
          </a:prstGeom>
        </p:spPr>
      </p:pic>
      <p:pic>
        <p:nvPicPr>
          <p:cNvPr id="25" name="图片 10"/>
          <p:cNvPicPr>
            <a:picLocks noChangeAspect="1" noChangeArrowheads="1"/>
          </p:cNvPicPr>
          <p:nvPr/>
        </p:nvPicPr>
        <p:blipFill>
          <a:blip r:embed="rId4" cstate="screen"/>
          <a:srcRect/>
          <a:stretch>
            <a:fillRect/>
          </a:stretch>
        </p:blipFill>
        <p:spPr bwMode="auto">
          <a:xfrm>
            <a:off x="1617308" y="5136845"/>
            <a:ext cx="287272" cy="2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2000"/>
                                        <p:tgtEl>
                                          <p:spTgt spid="20"/>
                                        </p:tgtEl>
                                      </p:cBhvr>
                                    </p:animEffect>
                                  </p:childTnLst>
                                </p:cTn>
                              </p:par>
                            </p:childTnLst>
                          </p:cTn>
                        </p:par>
                        <p:par>
                          <p:cTn id="20" fill="hold">
                            <p:stCondLst>
                              <p:cond delay="4000"/>
                            </p:stCondLst>
                            <p:childTnLst>
                              <p:par>
                                <p:cTn id="21" presetID="55"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strVal val="#ppt_w*0.70"/>
                                          </p:val>
                                        </p:tav>
                                        <p:tav tm="100000">
                                          <p:val>
                                            <p:strVal val="#ppt_w"/>
                                          </p:val>
                                        </p:tav>
                                      </p:tavLst>
                                    </p:anim>
                                    <p:anim calcmode="lin" valueType="num">
                                      <p:cBhvr>
                                        <p:cTn id="24" dur="1000" fill="hold"/>
                                        <p:tgtEl>
                                          <p:spTgt spid="19"/>
                                        </p:tgtEl>
                                        <p:attrNameLst>
                                          <p:attrName>ppt_h</p:attrName>
                                        </p:attrNameLst>
                                      </p:cBhvr>
                                      <p:tavLst>
                                        <p:tav tm="0">
                                          <p:val>
                                            <p:strVal val="#ppt_h"/>
                                          </p:val>
                                        </p:tav>
                                        <p:tav tm="100000">
                                          <p:val>
                                            <p:strVal val="#ppt_h"/>
                                          </p:val>
                                        </p:tav>
                                      </p:tavLst>
                                    </p:anim>
                                    <p:animEffect transition="in" filter="fade">
                                      <p:cBhvr>
                                        <p:cTn id="25" dur="1000"/>
                                        <p:tgtEl>
                                          <p:spTgt spid="19"/>
                                        </p:tgtEl>
                                      </p:cBhvr>
                                    </p:animEffect>
                                  </p:childTnLst>
                                </p:cTn>
                              </p:par>
                            </p:childTnLst>
                          </p:cTn>
                        </p:par>
                        <p:par>
                          <p:cTn id="26" fill="hold">
                            <p:stCondLst>
                              <p:cond delay="5000"/>
                            </p:stCondLst>
                            <p:childTnLst>
                              <p:par>
                                <p:cTn id="27" presetID="47"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2" presetClass="entr" presetSubtype="2"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2000"/>
                                        <p:tgtEl>
                                          <p:spTgt spid="21"/>
                                        </p:tgtEl>
                                      </p:cBhvr>
                                    </p:animEffect>
                                  </p:childTnLst>
                                </p:cTn>
                              </p:par>
                              <p:par>
                                <p:cTn id="36" presetID="4" presetClass="entr" presetSubtype="32"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ox(out)">
                                      <p:cBhvr>
                                        <p:cTn id="3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30658" y="3856551"/>
            <a:ext cx="4895850" cy="584775"/>
          </a:xfrm>
          <a:prstGeom prst="rect">
            <a:avLst/>
          </a:prstGeom>
        </p:spPr>
        <p:txBody>
          <a:bodyPr wrap="square">
            <a:spAutoFit/>
          </a:bodyPr>
          <a:lstStyle/>
          <a:p>
            <a:pPr algn="ctr"/>
            <a:r>
              <a:rPr lang="zh-CN" altLang="en-US" sz="3200" b="1" spc="300" dirty="0" smtClean="0">
                <a:solidFill>
                  <a:schemeClr val="bg1"/>
                </a:solidFill>
                <a:latin typeface="微软雅黑" panose="020B0503020204020204" pitchFamily="34" charset="-122"/>
                <a:ea typeface="微软雅黑" panose="020B0503020204020204" pitchFamily="34" charset="-122"/>
              </a:rPr>
              <a:t>单击此处添加标题</a:t>
            </a:r>
            <a:endParaRPr lang="zh-CN" altLang="en-US" sz="3200" b="1" spc="3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641503" y="755650"/>
            <a:ext cx="1141659" cy="2122805"/>
            <a:chOff x="5658920" y="393700"/>
            <a:chExt cx="1141659" cy="2122805"/>
          </a:xfrm>
        </p:grpSpPr>
        <p:sp>
          <p:nvSpPr>
            <p:cNvPr id="13" name="矩形 12"/>
            <p:cNvSpPr/>
            <p:nvPr/>
          </p:nvSpPr>
          <p:spPr>
            <a:xfrm>
              <a:off x="5658920" y="1007636"/>
              <a:ext cx="1141659" cy="1015663"/>
            </a:xfrm>
            <a:prstGeom prst="rect">
              <a:avLst/>
            </a:prstGeom>
          </p:spPr>
          <p:txBody>
            <a:bodyPr wrap="none">
              <a:spAutoFit/>
            </a:bodyPr>
            <a:lstStyle/>
            <a:p>
              <a:pPr algn="ctr"/>
              <a:r>
                <a:rPr lang="zh-CN" altLang="en-US" sz="6000" dirty="0">
                  <a:solidFill>
                    <a:schemeClr val="bg1"/>
                  </a:solidFill>
                  <a:latin typeface="华文行楷" panose="02010800040101010101" pitchFamily="2" charset="-122"/>
                  <a:ea typeface="华文行楷" panose="02010800040101010101" pitchFamily="2" charset="-122"/>
                </a:rPr>
                <a:t>贰</a:t>
              </a:r>
              <a:r>
                <a:rPr lang="en-US" altLang="zh-CN" sz="6000" dirty="0">
                  <a:solidFill>
                    <a:schemeClr val="bg1"/>
                  </a:solidFill>
                  <a:latin typeface="华文行楷" panose="02010800040101010101" pitchFamily="2" charset="-122"/>
                  <a:ea typeface="华文行楷" panose="02010800040101010101" pitchFamily="2" charset="-122"/>
                </a:rPr>
                <a:t> </a:t>
              </a:r>
              <a:endParaRPr lang="zh-CN" altLang="en-US" sz="6000" dirty="0">
                <a:solidFill>
                  <a:schemeClr val="bg1"/>
                </a:solidFill>
                <a:latin typeface="华文行楷" panose="02010800040101010101" pitchFamily="2" charset="-122"/>
                <a:ea typeface="华文行楷" panose="02010800040101010101" pitchFamily="2" charset="-122"/>
              </a:endParaRPr>
            </a:p>
          </p:txBody>
        </p:sp>
        <p:sp>
          <p:nvSpPr>
            <p:cNvPr id="9" name="矩形 8"/>
            <p:cNvSpPr/>
            <p:nvPr/>
          </p:nvSpPr>
          <p:spPr>
            <a:xfrm>
              <a:off x="5662613" y="393700"/>
              <a:ext cx="866775" cy="21228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4" name="矩形 23"/>
          <p:cNvSpPr/>
          <p:nvPr/>
        </p:nvSpPr>
        <p:spPr>
          <a:xfrm>
            <a:off x="3651929" y="3242526"/>
            <a:ext cx="4895850" cy="584775"/>
          </a:xfrm>
          <a:prstGeom prst="rect">
            <a:avLst/>
          </a:prstGeom>
        </p:spPr>
        <p:txBody>
          <a:bodyPr wrap="square">
            <a:spAutoFit/>
          </a:bodyPr>
          <a:lstStyle/>
          <a:p>
            <a:pPr algn="ctr"/>
            <a:r>
              <a:rPr lang="en-US" altLang="zh-CN" sz="3200" b="1" spc="300" dirty="0" smtClean="0">
                <a:solidFill>
                  <a:schemeClr val="bg1"/>
                </a:solidFill>
                <a:latin typeface="微软雅黑" panose="020B0503020204020204" pitchFamily="34" charset="-122"/>
                <a:ea typeface="微软雅黑" panose="020B0503020204020204" pitchFamily="34" charset="-122"/>
              </a:rPr>
              <a:t>PART ONE</a:t>
            </a:r>
            <a:endParaRPr lang="zh-CN" altLang="en-US" sz="3200" b="1"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cTn>
                              </p:par>
                            </p:childTnLst>
                          </p:cTn>
                        </p:par>
                        <p:par>
                          <p:cTn id="14" fill="hold">
                            <p:stCondLst>
                              <p:cond delay="17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1962</Words>
  <Application>Microsoft Office PowerPoint</Application>
  <PresentationFormat>宽屏</PresentationFormat>
  <Paragraphs>157</Paragraphs>
  <Slides>24</Slides>
  <Notes>24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Lato Regular</vt:lpstr>
      <vt:lpstr>等线</vt:lpstr>
      <vt:lpstr>等线 Light</vt:lpstr>
      <vt:lpstr>汉仪良品线简</vt:lpstr>
      <vt:lpstr>汉仪全唐诗简</vt:lpstr>
      <vt:lpstr>华文行楷</vt:lpstr>
      <vt:lpstr>华文宋体</vt:lpstr>
      <vt:lpstr>经典行书简</vt:lpstr>
      <vt:lpstr>柳公权柳体</vt:lpstr>
      <vt:lpstr>宋体</vt:lpstr>
      <vt:lpstr>微软雅黑</vt:lpstr>
      <vt:lpstr>文悦古典明朝体 (非商业使用) W5</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2022-03-04T06:26:55Z</dcterms:created>
  <dcterms:modified xsi:type="dcterms:W3CDTF">2023-01-10T06:49:21Z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98A6DA8F17F142FFA09D5FB070E1FA5F</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