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handoutMasterIdLst>
    <p:handoutMasterId r:id="rId22"/>
  </p:handoutMasterIdLst>
  <p:sldIdLst>
    <p:sldId id="284" r:id="rId2"/>
    <p:sldId id="285" r:id="rId3"/>
    <p:sldId id="286" r:id="rId4"/>
    <p:sldId id="287" r:id="rId5"/>
    <p:sldId id="288" r:id="rId6"/>
    <p:sldId id="289" r:id="rId7"/>
    <p:sldId id="290" r:id="rId8"/>
    <p:sldId id="291" r:id="rId9"/>
    <p:sldId id="292" r:id="rId10"/>
    <p:sldId id="293" r:id="rId11"/>
    <p:sldId id="294" r:id="rId12"/>
    <p:sldId id="296" r:id="rId13"/>
    <p:sldId id="297" r:id="rId14"/>
    <p:sldId id="298" r:id="rId15"/>
    <p:sldId id="299" r:id="rId16"/>
    <p:sldId id="300" r:id="rId17"/>
    <p:sldId id="301" r:id="rId18"/>
    <p:sldId id="302" r:id="rId19"/>
    <p:sldId id="303" r:id="rId20"/>
  </p:sldIdLst>
  <p:sldSz cx="9144000" cy="6858000" type="screen4x3"/>
  <p:notesSz cx="6858000" cy="9144000"/>
  <p:defaultTextStyle>
    <a:defPPr>
      <a:defRPr lang="zh-CN"/>
    </a:defPPr>
    <a:lvl1pPr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ctr"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100" d="100"/>
          <a:sy n="100" d="100"/>
        </p:scale>
        <p:origin x="-294" y="-264"/>
      </p:cViewPr>
      <p:guideLst>
        <p:guide orient="horz" pos="2160"/>
        <p:guide pos="2880"/>
      </p:guideLst>
    </p:cSldViewPr>
  </p:slideViewPr>
  <p:notesTextViewPr>
    <p:cViewPr>
      <p:scale>
        <a:sx n="100" d="100"/>
        <a:sy n="100" d="100"/>
      </p:scale>
      <p:origin x="0" y="0"/>
    </p:cViewPr>
  </p:notesTextViewPr>
  <p:sorterViewPr>
    <p:cViewPr>
      <p:scale>
        <a:sx n="124" d="100"/>
        <a:sy n="124" d="100"/>
      </p:scale>
      <p:origin x="0" y="0"/>
    </p:cViewPr>
  </p:sorterViewPr>
  <p:notesViewPr>
    <p:cSldViewPr>
      <p:cViewPr varScale="1">
        <p:scale>
          <a:sx n="81" d="100"/>
          <a:sy n="81" d="100"/>
        </p:scale>
        <p:origin x="-208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45167-6FB4-4B48-9CEE-74E3471A3884}"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230AD5-737D-4EAA-BBB2-646768109B00}"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835401-6BE9-4908-9310-6B035623FB0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A7455D-53D1-4450-81F5-E19DE46B05B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A7455D-53D1-4450-81F5-E19DE46B05B2}"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6A7455D-53D1-4450-81F5-E19DE46B05B2}" type="slidenum">
              <a:rPr lang="zh-CN" altLang="en-US" smtClean="0"/>
              <a:t>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E94F2F6-895A-46A0-A267-39132A6F3277}"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417F47C6-9540-4741-B72E-EBA766D3798E}" type="slidenum">
              <a:rPr lang="en-US" altLang="zh-CN"/>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52240F6F-ECC9-46B3-8E0E-E444B2A76DD2}"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p>
        </p:txBody>
      </p:sp>
      <p:sp>
        <p:nvSpPr>
          <p:cNvPr id="5" name="页脚占位符 4"/>
          <p:cNvSpPr>
            <a:spLocks noGrp="1"/>
          </p:cNvSpPr>
          <p:nvPr>
            <p:ph type="ftr" sz="quarter" idx="11"/>
          </p:nvPr>
        </p:nvSpPr>
        <p:spPr/>
        <p:txBody>
          <a:bodyPr/>
          <a:lstStyle>
            <a:lvl1pPr>
              <a:defRPr/>
            </a:lvl1pPr>
          </a:lstStyle>
          <a:p>
            <a:endParaRPr lang="en-US" altLang="zh-CN"/>
          </a:p>
        </p:txBody>
      </p:sp>
      <p:sp>
        <p:nvSpPr>
          <p:cNvPr id="6" name="灯片编号占位符 5"/>
          <p:cNvSpPr>
            <a:spLocks noGrp="1"/>
          </p:cNvSpPr>
          <p:nvPr>
            <p:ph type="sldNum" sz="quarter" idx="12"/>
          </p:nvPr>
        </p:nvSpPr>
        <p:spPr/>
        <p:txBody>
          <a:bodyPr/>
          <a:lstStyle>
            <a:lvl1pPr>
              <a:defRPr/>
            </a:lvl1pPr>
          </a:lstStyle>
          <a:p>
            <a:fld id="{6AE7F7DC-614E-4DE3-A264-E47FAD2F372B}"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6E3D8F3D-C8F4-46AD-A004-873302F3D9E6}"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p>
        </p:txBody>
      </p:sp>
      <p:sp>
        <p:nvSpPr>
          <p:cNvPr id="8" name="页脚占位符 7"/>
          <p:cNvSpPr>
            <a:spLocks noGrp="1"/>
          </p:cNvSpPr>
          <p:nvPr>
            <p:ph type="ftr" sz="quarter" idx="11"/>
          </p:nvPr>
        </p:nvSpPr>
        <p:spPr/>
        <p:txBody>
          <a:bodyPr/>
          <a:lstStyle>
            <a:lvl1pPr>
              <a:defRPr/>
            </a:lvl1pPr>
          </a:lstStyle>
          <a:p>
            <a:endParaRPr lang="en-US" altLang="zh-CN"/>
          </a:p>
        </p:txBody>
      </p:sp>
      <p:sp>
        <p:nvSpPr>
          <p:cNvPr id="9" name="灯片编号占位符 8"/>
          <p:cNvSpPr>
            <a:spLocks noGrp="1"/>
          </p:cNvSpPr>
          <p:nvPr>
            <p:ph type="sldNum" sz="quarter" idx="12"/>
          </p:nvPr>
        </p:nvSpPr>
        <p:spPr/>
        <p:txBody>
          <a:bodyPr/>
          <a:lstStyle>
            <a:lvl1pPr>
              <a:defRPr/>
            </a:lvl1pPr>
          </a:lstStyle>
          <a:p>
            <a:fld id="{F0AEA529-452A-409C-AEE1-40D619F686AD}"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p>
        </p:txBody>
      </p:sp>
      <p:sp>
        <p:nvSpPr>
          <p:cNvPr id="4" name="页脚占位符 3"/>
          <p:cNvSpPr>
            <a:spLocks noGrp="1"/>
          </p:cNvSpPr>
          <p:nvPr>
            <p:ph type="ftr" sz="quarter" idx="11"/>
          </p:nvPr>
        </p:nvSpPr>
        <p:spPr/>
        <p:txBody>
          <a:bodyPr/>
          <a:lstStyle>
            <a:lvl1pPr>
              <a:defRPr/>
            </a:lvl1pPr>
          </a:lstStyle>
          <a:p>
            <a:endParaRPr lang="en-US" altLang="zh-CN"/>
          </a:p>
        </p:txBody>
      </p:sp>
      <p:sp>
        <p:nvSpPr>
          <p:cNvPr id="5" name="灯片编号占位符 4"/>
          <p:cNvSpPr>
            <a:spLocks noGrp="1"/>
          </p:cNvSpPr>
          <p:nvPr>
            <p:ph type="sldNum" sz="quarter" idx="12"/>
          </p:nvPr>
        </p:nvSpPr>
        <p:spPr/>
        <p:txBody>
          <a:bodyPr/>
          <a:lstStyle>
            <a:lvl1pPr>
              <a:defRPr/>
            </a:lvl1pPr>
          </a:lstStyle>
          <a:p>
            <a:fld id="{4C8ED542-9CAE-4FED-A3AC-A6F4B9379B63}"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p>
        </p:txBody>
      </p:sp>
      <p:sp>
        <p:nvSpPr>
          <p:cNvPr id="3" name="页脚占位符 2"/>
          <p:cNvSpPr>
            <a:spLocks noGrp="1"/>
          </p:cNvSpPr>
          <p:nvPr>
            <p:ph type="ftr" sz="quarter" idx="11"/>
          </p:nvPr>
        </p:nvSpPr>
        <p:spPr/>
        <p:txBody>
          <a:bodyPr/>
          <a:lstStyle>
            <a:lvl1pPr>
              <a:defRPr/>
            </a:lvl1pPr>
          </a:lstStyle>
          <a:p>
            <a:endParaRPr lang="en-US" altLang="zh-CN"/>
          </a:p>
        </p:txBody>
      </p:sp>
      <p:sp>
        <p:nvSpPr>
          <p:cNvPr id="4" name="灯片编号占位符 3"/>
          <p:cNvSpPr>
            <a:spLocks noGrp="1"/>
          </p:cNvSpPr>
          <p:nvPr>
            <p:ph type="sldNum" sz="quarter" idx="12"/>
          </p:nvPr>
        </p:nvSpPr>
        <p:spPr/>
        <p:txBody>
          <a:bodyPr/>
          <a:lstStyle>
            <a:lvl1pPr>
              <a:defRPr/>
            </a:lvl1pPr>
          </a:lstStyle>
          <a:p>
            <a:fld id="{500B8506-01CE-46BA-A0F3-167F6F0E5FEC}"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4DE387AD-7767-4B79-AF9B-FB5C48BA893D}"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p>
        </p:txBody>
      </p:sp>
      <p:sp>
        <p:nvSpPr>
          <p:cNvPr id="6" name="页脚占位符 5"/>
          <p:cNvSpPr>
            <a:spLocks noGrp="1"/>
          </p:cNvSpPr>
          <p:nvPr>
            <p:ph type="ftr" sz="quarter" idx="11"/>
          </p:nvPr>
        </p:nvSpPr>
        <p:spPr/>
        <p:txBody>
          <a:bodyPr/>
          <a:lstStyle>
            <a:lvl1pPr>
              <a:defRPr/>
            </a:lvl1pPr>
          </a:lstStyle>
          <a:p>
            <a:endParaRPr lang="en-US" altLang="zh-CN"/>
          </a:p>
        </p:txBody>
      </p:sp>
      <p:sp>
        <p:nvSpPr>
          <p:cNvPr id="7" name="灯片编号占位符 6"/>
          <p:cNvSpPr>
            <a:spLocks noGrp="1"/>
          </p:cNvSpPr>
          <p:nvPr>
            <p:ph type="sldNum" sz="quarter" idx="12"/>
          </p:nvPr>
        </p:nvSpPr>
        <p:spPr/>
        <p:txBody>
          <a:bodyPr/>
          <a:lstStyle>
            <a:lvl1pPr>
              <a:defRPr/>
            </a:lvl1pPr>
          </a:lstStyle>
          <a:p>
            <a:fld id="{21081E6E-3F92-4A12-8F6D-802365BCA6E0}"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400"/>
            </a:lvl1pPr>
          </a:lstStyle>
          <a:p>
            <a:endParaRPr lang="en-US" altLang="zh-CN"/>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zh-CN"/>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82317142-209D-4691-8C7A-DBB6E95594F2}"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slide" Target="slide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pics.skyhits.com/HtmlPage/2006-09-12/XZ_20638_1.htm" TargetMode="External"/><Relationship Id="rId1" Type="http://schemas.openxmlformats.org/officeDocument/2006/relationships/slideLayout" Target="../slideLayouts/slideLayout7.xml"/><Relationship Id="rId4" Type="http://schemas.openxmlformats.org/officeDocument/2006/relationships/image" Target="../media/image31.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GIF"/><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图片 6"/>
          <p:cNvPicPr>
            <a:picLocks noChangeAspect="1"/>
          </p:cNvPicPr>
          <p:nvPr/>
        </p:nvPicPr>
        <p:blipFill>
          <a:blip r:embed="rId3" cstate="email"/>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标题 1"/>
          <p:cNvSpPr txBox="1"/>
          <p:nvPr/>
        </p:nvSpPr>
        <p:spPr bwMode="auto">
          <a:xfrm>
            <a:off x="442913" y="44196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nn-NO" altLang="zh-CN" sz="5500" b="1" dirty="0" smtClean="0">
                <a:latin typeface="Times New Roman" panose="02020603050405020304" pitchFamily="18" charset="0"/>
                <a:cs typeface="Times New Roman" panose="02020603050405020304" pitchFamily="18" charset="0"/>
              </a:rPr>
              <a:t>Unit </a:t>
            </a:r>
            <a:r>
              <a:rPr lang="nn-NO" altLang="zh-CN" sz="5500" b="1" dirty="0">
                <a:latin typeface="Times New Roman" panose="02020603050405020304" pitchFamily="18" charset="0"/>
                <a:cs typeface="Times New Roman" panose="02020603050405020304" pitchFamily="18" charset="0"/>
              </a:rPr>
              <a:t>5 Let’s celebrate!</a:t>
            </a:r>
            <a:r>
              <a:rPr lang="en-US" altLang="zh-CN" sz="5500" b="1" dirty="0">
                <a:latin typeface="Times New Roman" panose="02020603050405020304" pitchFamily="18" charset="0"/>
                <a:cs typeface="Times New Roman" panose="02020603050405020304" pitchFamily="18" charset="0"/>
              </a:rPr>
              <a:t/>
            </a:r>
            <a:br>
              <a:rPr lang="en-US" altLang="zh-CN" sz="5500" b="1" dirty="0">
                <a:latin typeface="Times New Roman" panose="02020603050405020304" pitchFamily="18" charset="0"/>
                <a:cs typeface="Times New Roman" panose="02020603050405020304" pitchFamily="18" charset="0"/>
              </a:rPr>
            </a:br>
            <a:r>
              <a:rPr lang="en-US" altLang="zh-CN" sz="4400" dirty="0">
                <a:latin typeface="Times New Roman" panose="02020603050405020304" pitchFamily="18" charset="0"/>
                <a:cs typeface="Times New Roman" panose="02020603050405020304" pitchFamily="18" charset="0"/>
              </a:rPr>
              <a:t>Task</a:t>
            </a:r>
          </a:p>
        </p:txBody>
      </p:sp>
      <p:sp>
        <p:nvSpPr>
          <p:cNvPr id="2" name="矩形 1"/>
          <p:cNvSpPr/>
          <p:nvPr/>
        </p:nvSpPr>
        <p:spPr>
          <a:xfrm>
            <a:off x="2910468" y="5867400"/>
            <a:ext cx="3294492" cy="498598"/>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952750" y="549275"/>
            <a:ext cx="3779838" cy="5794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chemeClr val="hlink"/>
                </a:solidFill>
              </a:rPr>
              <a:t>Article structure</a:t>
            </a:r>
          </a:p>
        </p:txBody>
      </p:sp>
      <p:graphicFrame>
        <p:nvGraphicFramePr>
          <p:cNvPr id="109571" name="Group 3"/>
          <p:cNvGraphicFramePr>
            <a:graphicFrameLocks noGrp="1"/>
          </p:cNvGraphicFramePr>
          <p:nvPr>
            <p:ph idx="4294967295"/>
          </p:nvPr>
        </p:nvGraphicFramePr>
        <p:xfrm>
          <a:off x="179388" y="1484313"/>
          <a:ext cx="8740775" cy="4804101"/>
        </p:xfrm>
        <a:graphic>
          <a:graphicData uri="http://schemas.openxmlformats.org/drawingml/2006/table">
            <a:tbl>
              <a:tblPr/>
              <a:tblGrid>
                <a:gridCol w="2474912">
                  <a:extLst>
                    <a:ext uri="{9D8B030D-6E8A-4147-A177-3AD203B41FA5}">
                      <a16:colId xmlns:a16="http://schemas.microsoft.com/office/drawing/2014/main" val="20000"/>
                    </a:ext>
                  </a:extLst>
                </a:gridCol>
                <a:gridCol w="1417638">
                  <a:extLst>
                    <a:ext uri="{9D8B030D-6E8A-4147-A177-3AD203B41FA5}">
                      <a16:colId xmlns:a16="http://schemas.microsoft.com/office/drawing/2014/main" val="20001"/>
                    </a:ext>
                  </a:extLst>
                </a:gridCol>
                <a:gridCol w="4848225">
                  <a:extLst>
                    <a:ext uri="{9D8B030D-6E8A-4147-A177-3AD203B41FA5}">
                      <a16:colId xmlns:a16="http://schemas.microsoft.com/office/drawing/2014/main" val="20002"/>
                    </a:ext>
                  </a:extLst>
                </a:gridCol>
              </a:tblGrid>
              <a:tr h="1457325">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990000"/>
                        </a:solidFill>
                        <a:effectLst/>
                        <a:latin typeface="Arial" panose="020B0604020202020204" pitchFamily="34"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Para 1</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What is your favourite festival?</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Who celebrates it?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0"/>
                  </a:ext>
                </a:extLst>
              </a:tr>
              <a:tr h="1457325">
                <a:tc rowSpan="2">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800" b="1" i="0" u="none" strike="noStrike" cap="none" normalizeH="0" baseline="0" smtClean="0">
                        <a:ln>
                          <a:noFill/>
                        </a:ln>
                        <a:solidFill>
                          <a:srgbClr val="990000"/>
                        </a:solidFill>
                        <a:effectLst/>
                        <a:latin typeface="Arial" panose="020B0604020202020204" pitchFamily="34"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Para 2</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When is it?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How do people celebrate it?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944563">
                <a:tc vMerge="1">
                  <a:txBody>
                    <a:bodyPr/>
                    <a:lstStyle/>
                    <a:p>
                      <a:endParaRPr lang="zh-CN"/>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Para 3</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How do children celebrate it?</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922338">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1" i="0" u="none" strike="noStrike" cap="none" normalizeH="0" baseline="0" smtClean="0">
                        <a:ln>
                          <a:noFill/>
                        </a:ln>
                        <a:solidFill>
                          <a:srgbClr val="990000"/>
                        </a:solidFill>
                        <a:effectLst/>
                        <a:latin typeface="Arial" panose="020B0604020202020204" pitchFamily="34" charset="0"/>
                        <a:ea typeface="宋体" panose="02010600030101010101" pitchFamily="2" charset="-122"/>
                      </a:endParaRPr>
                    </a:p>
                  </a:txBody>
                  <a:tcPr marT="45724" marB="4572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(Para 4)</a:t>
                      </a:r>
                    </a:p>
                  </a:txBody>
                  <a:tcPr marT="45724" marB="4572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2"/>
                          </a:solidFill>
                          <a:effectLst/>
                          <a:latin typeface="Arial" panose="020B0604020202020204" pitchFamily="34" charset="0"/>
                          <a:ea typeface="宋体" panose="02010600030101010101" pitchFamily="2" charset="-122"/>
                        </a:rPr>
                        <a:t>(Your feelings)</a:t>
                      </a:r>
                    </a:p>
                  </a:txBody>
                  <a:tcPr marT="45724" marB="4572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bl>
          </a:graphicData>
        </a:graphic>
      </p:graphicFrame>
      <p:sp>
        <p:nvSpPr>
          <p:cNvPr id="109592" name="Text Box 27"/>
          <p:cNvSpPr txBox="1">
            <a:spLocks noChangeArrowheads="1"/>
          </p:cNvSpPr>
          <p:nvPr/>
        </p:nvSpPr>
        <p:spPr bwMode="auto">
          <a:xfrm>
            <a:off x="395288" y="1973263"/>
            <a:ext cx="23241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990000"/>
                </a:solidFill>
              </a:rPr>
              <a:t>Introduction</a:t>
            </a:r>
            <a:r>
              <a:rPr lang="en-US" altLang="zh-CN"/>
              <a:t> </a:t>
            </a:r>
          </a:p>
        </p:txBody>
      </p:sp>
      <p:sp>
        <p:nvSpPr>
          <p:cNvPr id="109593" name="Text Box 29"/>
          <p:cNvSpPr txBox="1">
            <a:spLocks noChangeArrowheads="1"/>
          </p:cNvSpPr>
          <p:nvPr/>
        </p:nvSpPr>
        <p:spPr bwMode="auto">
          <a:xfrm>
            <a:off x="476250" y="3846513"/>
            <a:ext cx="20081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a:t> </a:t>
            </a:r>
            <a:r>
              <a:rPr lang="en-US" altLang="zh-CN" sz="2800" b="1">
                <a:solidFill>
                  <a:srgbClr val="990000"/>
                </a:solidFill>
              </a:rPr>
              <a:t>Main body</a:t>
            </a:r>
          </a:p>
        </p:txBody>
      </p:sp>
      <p:sp>
        <p:nvSpPr>
          <p:cNvPr id="109594" name="Text Box 30"/>
          <p:cNvSpPr txBox="1">
            <a:spLocks noChangeArrowheads="1"/>
          </p:cNvSpPr>
          <p:nvPr/>
        </p:nvSpPr>
        <p:spPr bwMode="auto">
          <a:xfrm>
            <a:off x="266700" y="5516563"/>
            <a:ext cx="23606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990000"/>
                </a:solidFill>
              </a:rPr>
              <a:t>(Conclusion)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9592"/>
                                        </p:tgtEl>
                                        <p:attrNameLst>
                                          <p:attrName>style.visibility</p:attrName>
                                        </p:attrNameLst>
                                      </p:cBhvr>
                                      <p:to>
                                        <p:strVal val="visible"/>
                                      </p:to>
                                    </p:set>
                                    <p:animEffect transition="in" filter="dissolve">
                                      <p:cBhvr>
                                        <p:cTn id="7" dur="500"/>
                                        <p:tgtEl>
                                          <p:spTgt spid="1095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9593">
                                            <p:txEl>
                                              <p:pRg st="0" end="0"/>
                                            </p:txEl>
                                          </p:spTgt>
                                        </p:tgtEl>
                                        <p:attrNameLst>
                                          <p:attrName>style.visibility</p:attrName>
                                        </p:attrNameLst>
                                      </p:cBhvr>
                                      <p:to>
                                        <p:strVal val="visible"/>
                                      </p:to>
                                    </p:set>
                                    <p:animEffect transition="in" filter="dissolve">
                                      <p:cBhvr>
                                        <p:cTn id="12" dur="500"/>
                                        <p:tgtEl>
                                          <p:spTgt spid="10959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9594">
                                            <p:txEl>
                                              <p:pRg st="0" end="0"/>
                                            </p:txEl>
                                          </p:spTgt>
                                        </p:tgtEl>
                                        <p:attrNameLst>
                                          <p:attrName>style.visibility</p:attrName>
                                        </p:attrNameLst>
                                      </p:cBhvr>
                                      <p:to>
                                        <p:strVal val="visible"/>
                                      </p:to>
                                    </p:set>
                                    <p:animEffect transition="in" filter="dissolve">
                                      <p:cBhvr>
                                        <p:cTn id="17" dur="500"/>
                                        <p:tgtEl>
                                          <p:spTgt spid="1095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9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0594" name="TextBox 1"/>
          <p:cNvSpPr txBox="1">
            <a:spLocks noChangeArrowheads="1"/>
          </p:cNvSpPr>
          <p:nvPr/>
        </p:nvSpPr>
        <p:spPr bwMode="auto">
          <a:xfrm>
            <a:off x="576263" y="904875"/>
            <a:ext cx="5651500" cy="579438"/>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3200" b="1" dirty="0">
                <a:solidFill>
                  <a:schemeClr val="hlink"/>
                </a:solidFill>
              </a:rPr>
              <a:t> Writing steps</a:t>
            </a:r>
          </a:p>
        </p:txBody>
      </p:sp>
      <p:sp>
        <p:nvSpPr>
          <p:cNvPr id="110595" name="TextBox 2"/>
          <p:cNvSpPr txBox="1">
            <a:spLocks noChangeArrowheads="1"/>
          </p:cNvSpPr>
          <p:nvPr/>
        </p:nvSpPr>
        <p:spPr bwMode="auto">
          <a:xfrm>
            <a:off x="28575" y="2063750"/>
            <a:ext cx="67818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ts val="4500"/>
              </a:lnSpc>
              <a:buFont typeface="Arial" panose="020B0604020202020204" pitchFamily="34" charset="0"/>
              <a:buAutoNum type="arabicPeriod"/>
            </a:pPr>
            <a:r>
              <a:rPr lang="en-US" altLang="zh-CN" sz="2800" b="1" dirty="0"/>
              <a:t>Choose a </a:t>
            </a:r>
            <a:r>
              <a:rPr lang="en-US" altLang="zh-CN" sz="2800" b="1" dirty="0">
                <a:solidFill>
                  <a:srgbClr val="FF0000"/>
                </a:solidFill>
              </a:rPr>
              <a:t>topic</a:t>
            </a:r>
            <a:r>
              <a:rPr lang="en-US" altLang="zh-CN" sz="2800" b="1" dirty="0"/>
              <a:t>.</a:t>
            </a:r>
          </a:p>
          <a:p>
            <a:pPr>
              <a:lnSpc>
                <a:spcPts val="4500"/>
              </a:lnSpc>
              <a:buFont typeface="Arial" panose="020B0604020202020204" pitchFamily="34" charset="0"/>
              <a:buAutoNum type="arabicPeriod"/>
            </a:pPr>
            <a:r>
              <a:rPr lang="en-US" altLang="zh-CN" sz="2800" b="1" dirty="0"/>
              <a:t>Get more details to make a</a:t>
            </a:r>
            <a:r>
              <a:rPr lang="en-US" altLang="zh-CN" sz="2800" b="1" dirty="0">
                <a:solidFill>
                  <a:srgbClr val="FF0000"/>
                </a:solidFill>
              </a:rPr>
              <a:t> writing plan.</a:t>
            </a:r>
          </a:p>
          <a:p>
            <a:pPr>
              <a:lnSpc>
                <a:spcPts val="4500"/>
              </a:lnSpc>
              <a:buFont typeface="Arial" panose="020B0604020202020204" pitchFamily="34" charset="0"/>
              <a:buNone/>
            </a:pPr>
            <a:r>
              <a:rPr lang="en-US" altLang="zh-CN" sz="2800" b="1" dirty="0">
                <a:solidFill>
                  <a:srgbClr val="FF0000"/>
                </a:solidFill>
              </a:rPr>
              <a:t>3.   Write</a:t>
            </a:r>
            <a:r>
              <a:rPr lang="en-US" altLang="zh-CN" sz="2800" b="1" dirty="0"/>
              <a:t> a passage according to the plan. </a:t>
            </a:r>
          </a:p>
          <a:p>
            <a:pPr>
              <a:lnSpc>
                <a:spcPts val="4500"/>
              </a:lnSpc>
              <a:buFont typeface="Arial" panose="020B0604020202020204" pitchFamily="34" charset="0"/>
              <a:buNone/>
            </a:pPr>
            <a:r>
              <a:rPr lang="en-US" altLang="zh-CN" sz="2800" b="1" dirty="0">
                <a:solidFill>
                  <a:srgbClr val="FF0000"/>
                </a:solidFill>
              </a:rPr>
              <a:t>4.   Check</a:t>
            </a:r>
            <a:r>
              <a:rPr lang="en-US" altLang="zh-CN" sz="2800" b="1" dirty="0"/>
              <a:t> your passage.</a:t>
            </a:r>
          </a:p>
          <a:p>
            <a:pPr>
              <a:lnSpc>
                <a:spcPts val="4500"/>
              </a:lnSpc>
              <a:buFont typeface="Arial" panose="020B0604020202020204" pitchFamily="34" charset="0"/>
              <a:buNone/>
            </a:pPr>
            <a:endParaRPr lang="en-US" altLang="zh-CN" sz="2800" b="1" dirty="0"/>
          </a:p>
        </p:txBody>
      </p:sp>
      <p:pic>
        <p:nvPicPr>
          <p:cNvPr id="110596" name="图片 3"/>
          <p:cNvPicPr>
            <a:picLocks noChangeAspect="1"/>
          </p:cNvPicPr>
          <p:nvPr/>
        </p:nvPicPr>
        <p:blipFill>
          <a:blip r:embed="rId2" cstate="email"/>
          <a:srcRect/>
          <a:stretch>
            <a:fillRect/>
          </a:stretch>
        </p:blipFill>
        <p:spPr bwMode="auto">
          <a:xfrm>
            <a:off x="6810375" y="1811338"/>
            <a:ext cx="2422525"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7" name="图片 4"/>
          <p:cNvPicPr>
            <a:picLocks noChangeAspect="1"/>
          </p:cNvPicPr>
          <p:nvPr/>
        </p:nvPicPr>
        <p:blipFill>
          <a:blip r:embed="rId3" cstate="email"/>
          <a:srcRect/>
          <a:stretch>
            <a:fillRect/>
          </a:stretch>
        </p:blipFill>
        <p:spPr bwMode="auto">
          <a:xfrm>
            <a:off x="6837363" y="5259388"/>
            <a:ext cx="2413000" cy="162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3" descr="C:\Documents and Settings\尹春兰\桌面\20101220154529418.jpg">
            <a:hlinkClick r:id="rId4" action="ppaction://hlinksldjump"/>
          </p:cNvPr>
          <p:cNvPicPr>
            <a:picLocks noChangeAspect="1" noChangeArrowheads="1"/>
          </p:cNvPicPr>
          <p:nvPr/>
        </p:nvPicPr>
        <p:blipFill>
          <a:blip r:embed="rId5" cstate="email"/>
          <a:srcRect/>
          <a:stretch>
            <a:fillRect/>
          </a:stretch>
        </p:blipFill>
        <p:spPr bwMode="auto">
          <a:xfrm>
            <a:off x="6838950" y="19050"/>
            <a:ext cx="236378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图片 6"/>
          <p:cNvPicPr>
            <a:picLocks noChangeAspect="1"/>
          </p:cNvPicPr>
          <p:nvPr/>
        </p:nvPicPr>
        <p:blipFill>
          <a:blip r:embed="rId6" cstate="email"/>
          <a:srcRect/>
          <a:stretch>
            <a:fillRect/>
          </a:stretch>
        </p:blipFill>
        <p:spPr bwMode="auto">
          <a:xfrm>
            <a:off x="6843713" y="3744913"/>
            <a:ext cx="2354262"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Effect transition="in" filter="blinds(horizontal)">
                                      <p:cBhvr>
                                        <p:cTn id="7" dur="500"/>
                                        <p:tgtEl>
                                          <p:spTgt spid="1105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Effect transition="in" filter="blinds(horizontal)">
                                      <p:cBhvr>
                                        <p:cTn id="12" dur="500"/>
                                        <p:tgtEl>
                                          <p:spTgt spid="1105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Effect transition="in" filter="blinds(horizontal)">
                                      <p:cBhvr>
                                        <p:cTn id="17" dur="500"/>
                                        <p:tgtEl>
                                          <p:spTgt spid="1105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Effect transition="in" filter="blinds(horizontal)">
                                      <p:cBhvr>
                                        <p:cTn id="22"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42" name="Text Box 27"/>
          <p:cNvSpPr txBox="1">
            <a:spLocks noChangeArrowheads="1"/>
          </p:cNvSpPr>
          <p:nvPr/>
        </p:nvSpPr>
        <p:spPr bwMode="auto">
          <a:xfrm>
            <a:off x="323850" y="4292600"/>
            <a:ext cx="388778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When is Mid-Autumn Festival? </a:t>
            </a:r>
          </a:p>
        </p:txBody>
      </p:sp>
      <p:sp>
        <p:nvSpPr>
          <p:cNvPr id="112643" name="Text Box 26"/>
          <p:cNvSpPr txBox="1">
            <a:spLocks noChangeArrowheads="1"/>
          </p:cNvSpPr>
          <p:nvPr/>
        </p:nvSpPr>
        <p:spPr bwMode="auto">
          <a:xfrm>
            <a:off x="323850" y="3429000"/>
            <a:ext cx="37655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Who celebrates it?</a:t>
            </a:r>
          </a:p>
        </p:txBody>
      </p:sp>
      <p:sp>
        <p:nvSpPr>
          <p:cNvPr id="112644" name="Text Box 2"/>
          <p:cNvSpPr txBox="1">
            <a:spLocks noChangeArrowheads="1"/>
          </p:cNvSpPr>
          <p:nvPr/>
        </p:nvSpPr>
        <p:spPr bwMode="auto">
          <a:xfrm>
            <a:off x="323850" y="1268413"/>
            <a:ext cx="3887788" cy="701675"/>
          </a:xfrm>
          <a:prstGeom prst="rect">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What is the Mid-Autumn Festival?</a:t>
            </a:r>
          </a:p>
        </p:txBody>
      </p:sp>
      <p:sp>
        <p:nvSpPr>
          <p:cNvPr id="112645" name="Text Box 3"/>
          <p:cNvSpPr txBox="1">
            <a:spLocks noChangeArrowheads="1"/>
          </p:cNvSpPr>
          <p:nvPr/>
        </p:nvSpPr>
        <p:spPr bwMode="auto">
          <a:xfrm>
            <a:off x="4452938" y="1268413"/>
            <a:ext cx="3554412" cy="396875"/>
          </a:xfrm>
          <a:prstGeom prst="rect">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How do people celebrate it?</a:t>
            </a:r>
          </a:p>
        </p:txBody>
      </p:sp>
      <p:sp>
        <p:nvSpPr>
          <p:cNvPr id="112646" name="Text Box 4"/>
          <p:cNvSpPr txBox="1">
            <a:spLocks noChangeArrowheads="1"/>
          </p:cNvSpPr>
          <p:nvPr/>
        </p:nvSpPr>
        <p:spPr bwMode="auto">
          <a:xfrm>
            <a:off x="323850" y="2276475"/>
            <a:ext cx="3751263"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an important holiday in China</a:t>
            </a:r>
          </a:p>
        </p:txBody>
      </p:sp>
      <p:sp>
        <p:nvSpPr>
          <p:cNvPr id="112647" name="Text Box 5"/>
          <p:cNvSpPr txBox="1">
            <a:spLocks noChangeArrowheads="1"/>
          </p:cNvSpPr>
          <p:nvPr/>
        </p:nvSpPr>
        <p:spPr bwMode="auto">
          <a:xfrm>
            <a:off x="179388" y="3429000"/>
            <a:ext cx="4464050"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most Chinese families celebrate it</a:t>
            </a:r>
          </a:p>
        </p:txBody>
      </p:sp>
      <p:sp>
        <p:nvSpPr>
          <p:cNvPr id="112648" name="Text Box 6"/>
          <p:cNvSpPr txBox="1">
            <a:spLocks noChangeArrowheads="1"/>
          </p:cNvSpPr>
          <p:nvPr/>
        </p:nvSpPr>
        <p:spPr bwMode="auto">
          <a:xfrm>
            <a:off x="250825" y="4292600"/>
            <a:ext cx="3960813"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in September or October</a:t>
            </a:r>
          </a:p>
        </p:txBody>
      </p:sp>
      <p:sp>
        <p:nvSpPr>
          <p:cNvPr id="486413" name="Line 13"/>
          <p:cNvSpPr>
            <a:spLocks noChangeShapeType="1"/>
          </p:cNvSpPr>
          <p:nvPr/>
        </p:nvSpPr>
        <p:spPr bwMode="auto">
          <a:xfrm flipH="1">
            <a:off x="2916238" y="836613"/>
            <a:ext cx="1079500" cy="360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4" name="Line 14"/>
          <p:cNvSpPr>
            <a:spLocks noChangeShapeType="1"/>
          </p:cNvSpPr>
          <p:nvPr/>
        </p:nvSpPr>
        <p:spPr bwMode="auto">
          <a:xfrm>
            <a:off x="3995738" y="836613"/>
            <a:ext cx="1081087" cy="360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5" name="Line 15"/>
          <p:cNvSpPr>
            <a:spLocks noChangeShapeType="1"/>
          </p:cNvSpPr>
          <p:nvPr/>
        </p:nvSpPr>
        <p:spPr bwMode="auto">
          <a:xfrm>
            <a:off x="2195513" y="1989138"/>
            <a:ext cx="0" cy="287337"/>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6" name="Line 16"/>
          <p:cNvSpPr>
            <a:spLocks noChangeShapeType="1"/>
          </p:cNvSpPr>
          <p:nvPr/>
        </p:nvSpPr>
        <p:spPr bwMode="auto">
          <a:xfrm>
            <a:off x="2195513" y="2781300"/>
            <a:ext cx="0" cy="6477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486417" name="Line 17"/>
          <p:cNvSpPr>
            <a:spLocks noChangeShapeType="1"/>
          </p:cNvSpPr>
          <p:nvPr/>
        </p:nvSpPr>
        <p:spPr bwMode="auto">
          <a:xfrm>
            <a:off x="2195513" y="3860800"/>
            <a:ext cx="0" cy="5032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2654" name="Text Box 25"/>
          <p:cNvSpPr txBox="1">
            <a:spLocks noChangeArrowheads="1"/>
          </p:cNvSpPr>
          <p:nvPr/>
        </p:nvSpPr>
        <p:spPr bwMode="auto">
          <a:xfrm>
            <a:off x="6804025" y="260350"/>
            <a:ext cx="2376488" cy="5191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a:solidFill>
                  <a:schemeClr val="hlink"/>
                </a:solidFill>
              </a:rPr>
              <a:t>Writing plan</a:t>
            </a:r>
            <a:r>
              <a:rPr lang="en-US" altLang="zh-CN" sz="2800" b="1"/>
              <a:t> </a:t>
            </a:r>
          </a:p>
        </p:txBody>
      </p:sp>
      <p:sp>
        <p:nvSpPr>
          <p:cNvPr id="112655" name="Text Box 28"/>
          <p:cNvSpPr txBox="1">
            <a:spLocks noChangeArrowheads="1"/>
          </p:cNvSpPr>
          <p:nvPr/>
        </p:nvSpPr>
        <p:spPr bwMode="auto">
          <a:xfrm>
            <a:off x="2195513" y="260350"/>
            <a:ext cx="3887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dirty="0">
                <a:solidFill>
                  <a:srgbClr val="FF0000"/>
                </a:solidFill>
                <a:ea typeface="黑体" panose="02010609060101010101" pitchFamily="49" charset="-122"/>
              </a:rPr>
              <a:t>Mid-Autumn Festival </a:t>
            </a:r>
          </a:p>
        </p:txBody>
      </p:sp>
      <p:sp>
        <p:nvSpPr>
          <p:cNvPr id="112656" name="AutoShape 29"/>
          <p:cNvSpPr>
            <a:spLocks noChangeArrowheads="1"/>
          </p:cNvSpPr>
          <p:nvPr/>
        </p:nvSpPr>
        <p:spPr bwMode="auto">
          <a:xfrm>
            <a:off x="684213" y="4941888"/>
            <a:ext cx="7777162" cy="1296987"/>
          </a:xfrm>
          <a:prstGeom prst="flowChartAlternateProcess">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US" altLang="zh-CN" sz="3200" b="1">
                <a:solidFill>
                  <a:srgbClr val="FF0000"/>
                </a:solidFill>
                <a:ea typeface="黑体" panose="02010609060101010101" pitchFamily="49" charset="-122"/>
              </a:rPr>
              <a:t>Useful expression</a:t>
            </a:r>
            <a:r>
              <a:rPr lang="en-US" altLang="zh-CN" sz="3200">
                <a:solidFill>
                  <a:srgbClr val="FF0000"/>
                </a:solidFill>
                <a:ea typeface="黑体" panose="02010609060101010101" pitchFamily="49" charset="-122"/>
              </a:rPr>
              <a:t>:</a:t>
            </a:r>
          </a:p>
          <a:p>
            <a:pPr algn="l"/>
            <a:r>
              <a:rPr lang="en-US" altLang="zh-CN" sz="3600" b="1">
                <a:solidFill>
                  <a:schemeClr val="hlink"/>
                </a:solidFill>
                <a:ea typeface="黑体" panose="02010609060101010101" pitchFamily="49" charset="-122"/>
              </a:rPr>
              <a:t>… is an important holiday in/for…</a:t>
            </a:r>
            <a:r>
              <a:rPr lang="en-US" altLang="zh-CN">
                <a:solidFill>
                  <a:schemeClr val="bg1"/>
                </a:solidFill>
                <a:ea typeface="黑体" panose="02010609060101010101" pitchFamily="49" charset="-122"/>
              </a:rPr>
              <a:t> </a:t>
            </a:r>
          </a:p>
        </p:txBody>
      </p:sp>
      <p:sp>
        <p:nvSpPr>
          <p:cNvPr id="112657" name="AutoShape 30"/>
          <p:cNvSpPr>
            <a:spLocks noChangeArrowheads="1"/>
          </p:cNvSpPr>
          <p:nvPr/>
        </p:nvSpPr>
        <p:spPr bwMode="auto">
          <a:xfrm>
            <a:off x="684213" y="4941888"/>
            <a:ext cx="7777162" cy="1296987"/>
          </a:xfrm>
          <a:prstGeom prst="flowChartAlternateProcess">
            <a:avLst/>
          </a:prstGeom>
          <a:noFill/>
          <a:ln>
            <a:noFill/>
          </a:ln>
          <a:extLst>
            <a:ext uri="{909E8E84-426E-40DD-AFC4-6F175D3DCCD1}">
              <a14:hiddenFill xmlns:a14="http://schemas.microsoft.com/office/drawing/2010/main">
                <a:solidFill>
                  <a:srgbClr val="C0C0C0"/>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l"/>
            <a:r>
              <a:rPr lang="en-US" altLang="zh-CN" sz="3200" b="1">
                <a:solidFill>
                  <a:srgbClr val="FF0000"/>
                </a:solidFill>
                <a:ea typeface="黑体" panose="02010609060101010101" pitchFamily="49" charset="-122"/>
              </a:rPr>
              <a:t>Useful expression</a:t>
            </a:r>
            <a:r>
              <a:rPr lang="en-US" altLang="zh-CN" sz="3200">
                <a:solidFill>
                  <a:srgbClr val="FF0000"/>
                </a:solidFill>
                <a:ea typeface="黑体" panose="02010609060101010101" pitchFamily="49" charset="-122"/>
              </a:rPr>
              <a:t>:</a:t>
            </a:r>
          </a:p>
          <a:p>
            <a:pPr algn="l"/>
            <a:r>
              <a:rPr lang="en-US" altLang="zh-CN" sz="3600" b="1">
                <a:solidFill>
                  <a:schemeClr val="hlink"/>
                </a:solidFill>
                <a:ea typeface="黑体" panose="02010609060101010101" pitchFamily="49" charset="-122"/>
              </a:rPr>
              <a:t>It is in/on …</a:t>
            </a:r>
            <a:r>
              <a:rPr lang="en-US" altLang="zh-CN">
                <a:solidFill>
                  <a:schemeClr val="bg1"/>
                </a:solidFill>
                <a:ea typeface="黑体" panose="02010609060101010101" pitchFamily="49"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6414"/>
                                        </p:tgtEl>
                                        <p:attrNameLst>
                                          <p:attrName>style.visibility</p:attrName>
                                        </p:attrNameLst>
                                      </p:cBhvr>
                                      <p:to>
                                        <p:strVal val="visible"/>
                                      </p:to>
                                    </p:set>
                                    <p:animEffect transition="in" filter="blinds(horizontal)">
                                      <p:cBhvr>
                                        <p:cTn id="7" dur="500"/>
                                        <p:tgtEl>
                                          <p:spTgt spid="48641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86413"/>
                                        </p:tgtEl>
                                        <p:attrNameLst>
                                          <p:attrName>style.visibility</p:attrName>
                                        </p:attrNameLst>
                                      </p:cBhvr>
                                      <p:to>
                                        <p:strVal val="visible"/>
                                      </p:to>
                                    </p:set>
                                    <p:animEffect transition="in" filter="blinds(horizontal)">
                                      <p:cBhvr>
                                        <p:cTn id="10" dur="500"/>
                                        <p:tgtEl>
                                          <p:spTgt spid="4864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2644"/>
                                        </p:tgtEl>
                                        <p:attrNameLst>
                                          <p:attrName>style.visibility</p:attrName>
                                        </p:attrNameLst>
                                      </p:cBhvr>
                                      <p:to>
                                        <p:strVal val="visible"/>
                                      </p:to>
                                    </p:set>
                                    <p:animEffect transition="in" filter="blinds(horizontal)">
                                      <p:cBhvr>
                                        <p:cTn id="13" dur="500"/>
                                        <p:tgtEl>
                                          <p:spTgt spid="11264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2645"/>
                                        </p:tgtEl>
                                        <p:attrNameLst>
                                          <p:attrName>style.visibility</p:attrName>
                                        </p:attrNameLst>
                                      </p:cBhvr>
                                      <p:to>
                                        <p:strVal val="visible"/>
                                      </p:to>
                                    </p:set>
                                    <p:animEffect transition="in" filter="blinds(horizontal)">
                                      <p:cBhvr>
                                        <p:cTn id="18" dur="500"/>
                                        <p:tgtEl>
                                          <p:spTgt spid="11264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486415"/>
                                        </p:tgtEl>
                                        <p:attrNameLst>
                                          <p:attrName>style.visibility</p:attrName>
                                        </p:attrNameLst>
                                      </p:cBhvr>
                                      <p:to>
                                        <p:strVal val="visible"/>
                                      </p:to>
                                    </p:set>
                                    <p:animEffect transition="in" filter="blinds(horizontal)">
                                      <p:cBhvr>
                                        <p:cTn id="23" dur="500"/>
                                        <p:tgtEl>
                                          <p:spTgt spid="4864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12646"/>
                                        </p:tgtEl>
                                        <p:attrNameLst>
                                          <p:attrName>style.visibility</p:attrName>
                                        </p:attrNameLst>
                                      </p:cBhvr>
                                      <p:to>
                                        <p:strVal val="visible"/>
                                      </p:to>
                                    </p:set>
                                    <p:animEffect transition="in" filter="blinds(horizontal)">
                                      <p:cBhvr>
                                        <p:cTn id="26" dur="500"/>
                                        <p:tgtEl>
                                          <p:spTgt spid="11264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12656"/>
                                        </p:tgtEl>
                                        <p:attrNameLst>
                                          <p:attrName>style.visibility</p:attrName>
                                        </p:attrNameLst>
                                      </p:cBhvr>
                                      <p:to>
                                        <p:strVal val="visible"/>
                                      </p:to>
                                    </p:set>
                                    <p:animEffect transition="in" filter="blinds(horizontal)">
                                      <p:cBhvr>
                                        <p:cTn id="31" dur="500"/>
                                        <p:tgtEl>
                                          <p:spTgt spid="112656"/>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112656"/>
                                        </p:tgtEl>
                                        <p:attrNameLst>
                                          <p:attrName>ppt_x</p:attrName>
                                        </p:attrNameLst>
                                      </p:cBhvr>
                                      <p:tavLst>
                                        <p:tav tm="0">
                                          <p:val>
                                            <p:strVal val="ppt_x"/>
                                          </p:val>
                                        </p:tav>
                                        <p:tav tm="100000">
                                          <p:val>
                                            <p:strVal val="ppt_x"/>
                                          </p:val>
                                        </p:tav>
                                      </p:tavLst>
                                    </p:anim>
                                    <p:anim calcmode="lin" valueType="num">
                                      <p:cBhvr additive="base">
                                        <p:cTn id="36" dur="500"/>
                                        <p:tgtEl>
                                          <p:spTgt spid="112656"/>
                                        </p:tgtEl>
                                        <p:attrNameLst>
                                          <p:attrName>ppt_y</p:attrName>
                                        </p:attrNameLst>
                                      </p:cBhvr>
                                      <p:tavLst>
                                        <p:tav tm="0">
                                          <p:val>
                                            <p:strVal val="ppt_y"/>
                                          </p:val>
                                        </p:tav>
                                        <p:tav tm="100000">
                                          <p:val>
                                            <p:strVal val="1+ppt_h/2"/>
                                          </p:val>
                                        </p:tav>
                                      </p:tavLst>
                                    </p:anim>
                                    <p:set>
                                      <p:cBhvr>
                                        <p:cTn id="37" dur="1" fill="hold">
                                          <p:stCondLst>
                                            <p:cond delay="499"/>
                                          </p:stCondLst>
                                        </p:cTn>
                                        <p:tgtEl>
                                          <p:spTgt spid="11265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6416"/>
                                        </p:tgtEl>
                                        <p:attrNameLst>
                                          <p:attrName>style.visibility</p:attrName>
                                        </p:attrNameLst>
                                      </p:cBhvr>
                                      <p:to>
                                        <p:strVal val="visible"/>
                                      </p:to>
                                    </p:set>
                                    <p:animEffect transition="in" filter="blinds(horizontal)">
                                      <p:cBhvr>
                                        <p:cTn id="42" dur="500"/>
                                        <p:tgtEl>
                                          <p:spTgt spid="486416"/>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12643"/>
                                        </p:tgtEl>
                                        <p:attrNameLst>
                                          <p:attrName>style.visibility</p:attrName>
                                        </p:attrNameLst>
                                      </p:cBhvr>
                                      <p:to>
                                        <p:strVal val="visible"/>
                                      </p:to>
                                    </p:set>
                                    <p:animEffect transition="in" filter="blinds(horizontal)">
                                      <p:cBhvr>
                                        <p:cTn id="45" dur="500"/>
                                        <p:tgtEl>
                                          <p:spTgt spid="11264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xit" presetSubtype="10" fill="hold" grpId="1" nodeType="clickEffect">
                                  <p:stCondLst>
                                    <p:cond delay="0"/>
                                  </p:stCondLst>
                                  <p:childTnLst>
                                    <p:animEffect transition="out" filter="blinds(horizontal)">
                                      <p:cBhvr>
                                        <p:cTn id="49" dur="500"/>
                                        <p:tgtEl>
                                          <p:spTgt spid="112643"/>
                                        </p:tgtEl>
                                      </p:cBhvr>
                                    </p:animEffect>
                                    <p:set>
                                      <p:cBhvr>
                                        <p:cTn id="50" dur="1" fill="hold">
                                          <p:stCondLst>
                                            <p:cond delay="499"/>
                                          </p:stCondLst>
                                        </p:cTn>
                                        <p:tgtEl>
                                          <p:spTgt spid="11264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3" presetClass="entr" presetSubtype="10" fill="hold" grpId="0" nodeType="clickEffect">
                                  <p:stCondLst>
                                    <p:cond delay="0"/>
                                  </p:stCondLst>
                                  <p:childTnLst>
                                    <p:set>
                                      <p:cBhvr>
                                        <p:cTn id="54" dur="1" fill="hold">
                                          <p:stCondLst>
                                            <p:cond delay="0"/>
                                          </p:stCondLst>
                                        </p:cTn>
                                        <p:tgtEl>
                                          <p:spTgt spid="112647"/>
                                        </p:tgtEl>
                                        <p:attrNameLst>
                                          <p:attrName>style.visibility</p:attrName>
                                        </p:attrNameLst>
                                      </p:cBhvr>
                                      <p:to>
                                        <p:strVal val="visible"/>
                                      </p:to>
                                    </p:set>
                                    <p:animEffect transition="in" filter="blinds(horizontal)">
                                      <p:cBhvr>
                                        <p:cTn id="55" dur="500"/>
                                        <p:tgtEl>
                                          <p:spTgt spid="112647"/>
                                        </p:tgtEl>
                                      </p:cBhvr>
                                    </p:animEffect>
                                  </p:childTnLst>
                                </p:cTn>
                              </p:par>
                            </p:childTnLst>
                          </p:cTn>
                        </p:par>
                      </p:childTnLst>
                    </p:cTn>
                  </p:par>
                  <p:par>
                    <p:cTn id="56" fill="hold">
                      <p:stCondLst>
                        <p:cond delay="indefinite"/>
                      </p:stCondLst>
                      <p:childTnLst>
                        <p:par>
                          <p:cTn id="57" fill="hold">
                            <p:stCondLst>
                              <p:cond delay="0"/>
                            </p:stCondLst>
                            <p:childTnLst>
                              <p:par>
                                <p:cTn id="58" presetID="3" presetClass="entr" presetSubtype="10" fill="hold" grpId="0" nodeType="clickEffect">
                                  <p:stCondLst>
                                    <p:cond delay="0"/>
                                  </p:stCondLst>
                                  <p:childTnLst>
                                    <p:set>
                                      <p:cBhvr>
                                        <p:cTn id="59" dur="1" fill="hold">
                                          <p:stCondLst>
                                            <p:cond delay="0"/>
                                          </p:stCondLst>
                                        </p:cTn>
                                        <p:tgtEl>
                                          <p:spTgt spid="486417"/>
                                        </p:tgtEl>
                                        <p:attrNameLst>
                                          <p:attrName>style.visibility</p:attrName>
                                        </p:attrNameLst>
                                      </p:cBhvr>
                                      <p:to>
                                        <p:strVal val="visible"/>
                                      </p:to>
                                    </p:set>
                                    <p:animEffect transition="in" filter="blinds(horizontal)">
                                      <p:cBhvr>
                                        <p:cTn id="60" dur="500"/>
                                        <p:tgtEl>
                                          <p:spTgt spid="486417"/>
                                        </p:tgtEl>
                                      </p:cBhvr>
                                    </p:animEffect>
                                  </p:childTnLst>
                                </p:cTn>
                              </p:par>
                            </p:childTnLst>
                          </p:cTn>
                        </p:par>
                      </p:childTnLst>
                    </p:cTn>
                  </p:par>
                  <p:par>
                    <p:cTn id="61" fill="hold">
                      <p:stCondLst>
                        <p:cond delay="indefinite"/>
                      </p:stCondLst>
                      <p:childTnLst>
                        <p:par>
                          <p:cTn id="62" fill="hold">
                            <p:stCondLst>
                              <p:cond delay="0"/>
                            </p:stCondLst>
                            <p:childTnLst>
                              <p:par>
                                <p:cTn id="63" presetID="3" presetClass="entr" presetSubtype="10" fill="hold" grpId="0" nodeType="clickEffect">
                                  <p:stCondLst>
                                    <p:cond delay="0"/>
                                  </p:stCondLst>
                                  <p:childTnLst>
                                    <p:set>
                                      <p:cBhvr>
                                        <p:cTn id="64" dur="1" fill="hold">
                                          <p:stCondLst>
                                            <p:cond delay="0"/>
                                          </p:stCondLst>
                                        </p:cTn>
                                        <p:tgtEl>
                                          <p:spTgt spid="112642"/>
                                        </p:tgtEl>
                                        <p:attrNameLst>
                                          <p:attrName>style.visibility</p:attrName>
                                        </p:attrNameLst>
                                      </p:cBhvr>
                                      <p:to>
                                        <p:strVal val="visible"/>
                                      </p:to>
                                    </p:set>
                                    <p:animEffect transition="in" filter="blinds(horizontal)">
                                      <p:cBhvr>
                                        <p:cTn id="65" dur="500"/>
                                        <p:tgtEl>
                                          <p:spTgt spid="112642"/>
                                        </p:tgtEl>
                                      </p:cBhvr>
                                    </p:animEffect>
                                  </p:childTnLst>
                                </p:cTn>
                              </p:par>
                            </p:childTnLst>
                          </p:cTn>
                        </p:par>
                      </p:childTnLst>
                    </p:cTn>
                  </p:par>
                  <p:par>
                    <p:cTn id="66" fill="hold">
                      <p:stCondLst>
                        <p:cond delay="indefinite"/>
                      </p:stCondLst>
                      <p:childTnLst>
                        <p:par>
                          <p:cTn id="67" fill="hold">
                            <p:stCondLst>
                              <p:cond delay="0"/>
                            </p:stCondLst>
                            <p:childTnLst>
                              <p:par>
                                <p:cTn id="68" presetID="3" presetClass="exit" presetSubtype="10" fill="hold" grpId="1" nodeType="clickEffect">
                                  <p:stCondLst>
                                    <p:cond delay="0"/>
                                  </p:stCondLst>
                                  <p:childTnLst>
                                    <p:animEffect transition="out" filter="blinds(horizontal)">
                                      <p:cBhvr>
                                        <p:cTn id="69" dur="500"/>
                                        <p:tgtEl>
                                          <p:spTgt spid="112642"/>
                                        </p:tgtEl>
                                      </p:cBhvr>
                                    </p:animEffect>
                                    <p:set>
                                      <p:cBhvr>
                                        <p:cTn id="70" dur="1" fill="hold">
                                          <p:stCondLst>
                                            <p:cond delay="499"/>
                                          </p:stCondLst>
                                        </p:cTn>
                                        <p:tgtEl>
                                          <p:spTgt spid="112642"/>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3" presetClass="entr" presetSubtype="10" fill="hold" grpId="0" nodeType="clickEffect">
                                  <p:stCondLst>
                                    <p:cond delay="0"/>
                                  </p:stCondLst>
                                  <p:childTnLst>
                                    <p:set>
                                      <p:cBhvr>
                                        <p:cTn id="74" dur="1" fill="hold">
                                          <p:stCondLst>
                                            <p:cond delay="0"/>
                                          </p:stCondLst>
                                        </p:cTn>
                                        <p:tgtEl>
                                          <p:spTgt spid="112648"/>
                                        </p:tgtEl>
                                        <p:attrNameLst>
                                          <p:attrName>style.visibility</p:attrName>
                                        </p:attrNameLst>
                                      </p:cBhvr>
                                      <p:to>
                                        <p:strVal val="visible"/>
                                      </p:to>
                                    </p:set>
                                    <p:animEffect transition="in" filter="blinds(horizontal)">
                                      <p:cBhvr>
                                        <p:cTn id="75" dur="500"/>
                                        <p:tgtEl>
                                          <p:spTgt spid="112648"/>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112657"/>
                                        </p:tgtEl>
                                        <p:attrNameLst>
                                          <p:attrName>style.visibility</p:attrName>
                                        </p:attrNameLst>
                                      </p:cBhvr>
                                      <p:to>
                                        <p:strVal val="visible"/>
                                      </p:to>
                                    </p:set>
                                    <p:animEffect transition="in" filter="blinds(horizontal)">
                                      <p:cBhvr>
                                        <p:cTn id="80" dur="500"/>
                                        <p:tgtEl>
                                          <p:spTgt spid="11265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xit" presetSubtype="4" fill="hold" grpId="1" nodeType="clickEffect">
                                  <p:stCondLst>
                                    <p:cond delay="0"/>
                                  </p:stCondLst>
                                  <p:childTnLst>
                                    <p:anim calcmode="lin" valueType="num">
                                      <p:cBhvr additive="base">
                                        <p:cTn id="84" dur="500"/>
                                        <p:tgtEl>
                                          <p:spTgt spid="112657"/>
                                        </p:tgtEl>
                                        <p:attrNameLst>
                                          <p:attrName>ppt_x</p:attrName>
                                        </p:attrNameLst>
                                      </p:cBhvr>
                                      <p:tavLst>
                                        <p:tav tm="0">
                                          <p:val>
                                            <p:strVal val="ppt_x"/>
                                          </p:val>
                                        </p:tav>
                                        <p:tav tm="100000">
                                          <p:val>
                                            <p:strVal val="ppt_x"/>
                                          </p:val>
                                        </p:tav>
                                      </p:tavLst>
                                    </p:anim>
                                    <p:anim calcmode="lin" valueType="num">
                                      <p:cBhvr additive="base">
                                        <p:cTn id="85" dur="500"/>
                                        <p:tgtEl>
                                          <p:spTgt spid="112657"/>
                                        </p:tgtEl>
                                        <p:attrNameLst>
                                          <p:attrName>ppt_y</p:attrName>
                                        </p:attrNameLst>
                                      </p:cBhvr>
                                      <p:tavLst>
                                        <p:tav tm="0">
                                          <p:val>
                                            <p:strVal val="ppt_y"/>
                                          </p:val>
                                        </p:tav>
                                        <p:tav tm="100000">
                                          <p:val>
                                            <p:strVal val="1+ppt_h/2"/>
                                          </p:val>
                                        </p:tav>
                                      </p:tavLst>
                                    </p:anim>
                                    <p:set>
                                      <p:cBhvr>
                                        <p:cTn id="86" dur="1" fill="hold">
                                          <p:stCondLst>
                                            <p:cond delay="499"/>
                                          </p:stCondLst>
                                        </p:cTn>
                                        <p:tgtEl>
                                          <p:spTgt spid="1126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2" grpId="1"/>
      <p:bldP spid="112643" grpId="0"/>
      <p:bldP spid="112643" grpId="1"/>
      <p:bldP spid="112644" grpId="0"/>
      <p:bldP spid="112645" grpId="0"/>
      <p:bldP spid="112646" grpId="0"/>
      <p:bldP spid="112647" grpId="0"/>
      <p:bldP spid="112648" grpId="0"/>
      <p:bldP spid="486413" grpId="0" animBg="1"/>
      <p:bldP spid="486414" grpId="0" animBg="1"/>
      <p:bldP spid="486415" grpId="0" animBg="1"/>
      <p:bldP spid="486416" grpId="0" animBg="1"/>
      <p:bldP spid="486417" grpId="0" animBg="1"/>
      <p:bldP spid="112656" grpId="0"/>
      <p:bldP spid="112656" grpId="1"/>
      <p:bldP spid="112657" grpId="0"/>
      <p:bldP spid="112657" grpId="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22" name="Line 10"/>
          <p:cNvSpPr>
            <a:spLocks noChangeShapeType="1"/>
          </p:cNvSpPr>
          <p:nvPr/>
        </p:nvSpPr>
        <p:spPr bwMode="auto">
          <a:xfrm>
            <a:off x="2843213" y="1628775"/>
            <a:ext cx="0" cy="857250"/>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3667" name="Text Box 11"/>
          <p:cNvSpPr txBox="1">
            <a:spLocks noChangeArrowheads="1"/>
          </p:cNvSpPr>
          <p:nvPr/>
        </p:nvSpPr>
        <p:spPr bwMode="auto">
          <a:xfrm>
            <a:off x="611188" y="2708275"/>
            <a:ext cx="5329237" cy="5191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family members get together</a:t>
            </a:r>
          </a:p>
        </p:txBody>
      </p:sp>
      <p:sp>
        <p:nvSpPr>
          <p:cNvPr id="113668" name="Text Box 12"/>
          <p:cNvSpPr txBox="1">
            <a:spLocks noChangeArrowheads="1"/>
          </p:cNvSpPr>
          <p:nvPr/>
        </p:nvSpPr>
        <p:spPr bwMode="auto">
          <a:xfrm>
            <a:off x="611188" y="4365625"/>
            <a:ext cx="4464050" cy="5191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have a big dinner</a:t>
            </a:r>
          </a:p>
        </p:txBody>
      </p:sp>
      <p:sp>
        <p:nvSpPr>
          <p:cNvPr id="38925" name="Line 13"/>
          <p:cNvSpPr>
            <a:spLocks noChangeShapeType="1"/>
          </p:cNvSpPr>
          <p:nvPr/>
        </p:nvSpPr>
        <p:spPr bwMode="auto">
          <a:xfrm>
            <a:off x="2916238" y="3357563"/>
            <a:ext cx="0" cy="714375"/>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3670" name="AutoShape 14"/>
          <p:cNvSpPr>
            <a:spLocks noChangeArrowheads="1"/>
          </p:cNvSpPr>
          <p:nvPr/>
        </p:nvSpPr>
        <p:spPr bwMode="auto">
          <a:xfrm>
            <a:off x="2571750" y="5715000"/>
            <a:ext cx="533400" cy="757238"/>
          </a:xfrm>
          <a:prstGeom prst="curvedRightArrow">
            <a:avLst>
              <a:gd name="adj1" fmla="val 33914"/>
              <a:gd name="adj2" fmla="val 56536"/>
              <a:gd name="adj3" fmla="val 24106"/>
            </a:avLst>
          </a:prstGeom>
          <a:noFill/>
          <a:ln>
            <a:noFill/>
          </a:ln>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rgbClr val="0000FF"/>
                </a:solidFill>
                <a:miter lim="800000"/>
                <a:headEnd/>
                <a:tailEnd/>
              </a14:hiddenLine>
            </a:ext>
          </a:extLst>
        </p:spPr>
        <p:txBody>
          <a:bodyPr wrap="none" anchor="ctr"/>
          <a:lstStyle/>
          <a:p>
            <a:pPr algn="l"/>
            <a:endParaRPr lang="zh-CN" altLang="zh-CN">
              <a:latin typeface="Calibri" panose="020F0502020204030204" pitchFamily="34" charset="0"/>
            </a:endParaRPr>
          </a:p>
        </p:txBody>
      </p:sp>
      <p:sp>
        <p:nvSpPr>
          <p:cNvPr id="113671" name="Text Box 15"/>
          <p:cNvSpPr txBox="1">
            <a:spLocks noChangeArrowheads="1"/>
          </p:cNvSpPr>
          <p:nvPr/>
        </p:nvSpPr>
        <p:spPr bwMode="auto">
          <a:xfrm>
            <a:off x="468313" y="692150"/>
            <a:ext cx="7775575" cy="457200"/>
          </a:xfrm>
          <a:prstGeom prst="rect">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a:t>How do people celebrate the Mid-Autumn Festival?</a:t>
            </a:r>
          </a:p>
        </p:txBody>
      </p:sp>
      <p:sp>
        <p:nvSpPr>
          <p:cNvPr id="113672" name="圆角矩形 2"/>
          <p:cNvSpPr>
            <a:spLocks noChangeArrowheads="1"/>
          </p:cNvSpPr>
          <p:nvPr/>
        </p:nvSpPr>
        <p:spPr bwMode="auto">
          <a:xfrm>
            <a:off x="1042988" y="3716338"/>
            <a:ext cx="3960812" cy="2592387"/>
          </a:xfrm>
          <a:prstGeom prst="roundRect">
            <a:avLst>
              <a:gd name="adj" fmla="val 16667"/>
            </a:avLst>
          </a:prstGeom>
          <a:noFill/>
          <a:ln>
            <a:noFill/>
          </a:ln>
          <a:extLst>
            <a:ext uri="{909E8E84-426E-40DD-AFC4-6F175D3DCCD1}">
              <a14:hiddenFill xmlns:a14="http://schemas.microsoft.com/office/drawing/2010/main">
                <a:blipFill dpi="0" rotWithShape="1">
                  <a:blip r:embed="rId2"/>
                  <a:srcRect/>
                  <a:stretch>
                    <a:fillRect/>
                  </a:stretch>
                </a:blipFill>
              </a14:hiddenFill>
            </a:ext>
            <a:ext uri="{91240B29-F687-4F45-9708-019B960494DF}">
              <a14:hiddenLine xmlns:a14="http://schemas.microsoft.com/office/drawing/2010/main" w="25400">
                <a:solidFill>
                  <a:srgbClr val="385D8A"/>
                </a:solidFill>
                <a:round/>
              </a14:hiddenLine>
            </a:ext>
          </a:extLst>
        </p:spPr>
        <p:txBody>
          <a:bodyPr anchor="ctr"/>
          <a:lstStyle/>
          <a:p>
            <a:endParaRPr lang="zh-CN" altLang="zh-CN">
              <a:solidFill>
                <a:srgbClr val="FFFFFF"/>
              </a:solidFill>
              <a:latin typeface="Calibri" panose="020F0502020204030204" pitchFamily="34" charset="0"/>
            </a:endParaRPr>
          </a:p>
        </p:txBody>
      </p:sp>
      <p:pic>
        <p:nvPicPr>
          <p:cNvPr id="113673" name="Picture 9" descr="img?id=522b2d7e29201aed719"/>
          <p:cNvPicPr>
            <a:picLocks noChangeAspect="1" noChangeArrowheads="1"/>
          </p:cNvPicPr>
          <p:nvPr/>
        </p:nvPicPr>
        <p:blipFill>
          <a:blip r:embed="rId3"/>
          <a:srcRect/>
          <a:stretch>
            <a:fillRect/>
          </a:stretch>
        </p:blipFill>
        <p:spPr bwMode="auto">
          <a:xfrm>
            <a:off x="1042988" y="692150"/>
            <a:ext cx="3810000" cy="25336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3671"/>
                                        </p:tgtEl>
                                        <p:attrNameLst>
                                          <p:attrName>style.visibility</p:attrName>
                                        </p:attrNameLst>
                                      </p:cBhvr>
                                      <p:to>
                                        <p:strVal val="visible"/>
                                      </p:to>
                                    </p:set>
                                    <p:animEffect transition="in" filter="blinds(horizontal)">
                                      <p:cBhvr>
                                        <p:cTn id="7" dur="500"/>
                                        <p:tgtEl>
                                          <p:spTgt spid="11367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8922"/>
                                        </p:tgtEl>
                                        <p:attrNameLst>
                                          <p:attrName>style.visibility</p:attrName>
                                        </p:attrNameLst>
                                      </p:cBhvr>
                                      <p:to>
                                        <p:strVal val="visible"/>
                                      </p:to>
                                    </p:set>
                                    <p:animEffect transition="in" filter="blinds(horizontal)">
                                      <p:cBhvr>
                                        <p:cTn id="12" dur="500"/>
                                        <p:tgtEl>
                                          <p:spTgt spid="3892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3673"/>
                                        </p:tgtEl>
                                        <p:attrNameLst>
                                          <p:attrName>style.visibility</p:attrName>
                                        </p:attrNameLst>
                                      </p:cBhvr>
                                      <p:to>
                                        <p:strVal val="visible"/>
                                      </p:to>
                                    </p:set>
                                    <p:animEffect transition="in" filter="blinds(horizontal)">
                                      <p:cBhvr>
                                        <p:cTn id="17" dur="500"/>
                                        <p:tgtEl>
                                          <p:spTgt spid="1136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2000"/>
                                        <p:tgtEl>
                                          <p:spTgt spid="113673"/>
                                        </p:tgtEl>
                                      </p:cBhvr>
                                    </p:animEffect>
                                    <p:set>
                                      <p:cBhvr>
                                        <p:cTn id="22" dur="1" fill="hold">
                                          <p:stCondLst>
                                            <p:cond delay="1999"/>
                                          </p:stCondLst>
                                        </p:cTn>
                                        <p:tgtEl>
                                          <p:spTgt spid="11367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3667"/>
                                        </p:tgtEl>
                                        <p:attrNameLst>
                                          <p:attrName>style.visibility</p:attrName>
                                        </p:attrNameLst>
                                      </p:cBhvr>
                                      <p:to>
                                        <p:strVal val="visible"/>
                                      </p:to>
                                    </p:set>
                                    <p:animEffect transition="in" filter="blinds(horizontal)">
                                      <p:cBhvr>
                                        <p:cTn id="27" dur="500"/>
                                        <p:tgtEl>
                                          <p:spTgt spid="11366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8925"/>
                                        </p:tgtEl>
                                        <p:attrNameLst>
                                          <p:attrName>style.visibility</p:attrName>
                                        </p:attrNameLst>
                                      </p:cBhvr>
                                      <p:to>
                                        <p:strVal val="visible"/>
                                      </p:to>
                                    </p:set>
                                    <p:animEffect transition="in" filter="blinds(horizontal)">
                                      <p:cBhvr>
                                        <p:cTn id="32" dur="500"/>
                                        <p:tgtEl>
                                          <p:spTgt spid="3892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nodePh="1">
                                  <p:stCondLst>
                                    <p:cond delay="0"/>
                                  </p:stCondLst>
                                  <p:endCondLst>
                                    <p:cond evt="begin" delay="0">
                                      <p:tn val="35"/>
                                    </p:cond>
                                  </p:endCondLst>
                                  <p:childTnLst>
                                    <p:set>
                                      <p:cBhvr>
                                        <p:cTn id="36" dur="1" fill="hold">
                                          <p:stCondLst>
                                            <p:cond delay="0"/>
                                          </p:stCondLst>
                                        </p:cTn>
                                        <p:tgtEl>
                                          <p:spTgt spid="113672"/>
                                        </p:tgtEl>
                                        <p:attrNameLst>
                                          <p:attrName>style.visibility</p:attrName>
                                        </p:attrNameLst>
                                      </p:cBhvr>
                                      <p:to>
                                        <p:strVal val="visible"/>
                                      </p:to>
                                    </p:set>
                                    <p:animEffect transition="in" filter="blinds(horizontal)">
                                      <p:cBhvr>
                                        <p:cTn id="37" dur="500"/>
                                        <p:tgtEl>
                                          <p:spTgt spid="11367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nodePh="1">
                                  <p:stCondLst>
                                    <p:cond delay="0"/>
                                  </p:stCondLst>
                                  <p:endCondLst>
                                    <p:cond evt="begin" delay="0">
                                      <p:tn val="40"/>
                                    </p:cond>
                                  </p:endCondLst>
                                  <p:childTnLst>
                                    <p:animEffect transition="out" filter="blinds(horizontal)">
                                      <p:cBhvr>
                                        <p:cTn id="41" dur="500"/>
                                        <p:tgtEl>
                                          <p:spTgt spid="113672"/>
                                        </p:tgtEl>
                                      </p:cBhvr>
                                    </p:animEffect>
                                    <p:set>
                                      <p:cBhvr>
                                        <p:cTn id="42" dur="1" fill="hold">
                                          <p:stCondLst>
                                            <p:cond delay="499"/>
                                          </p:stCondLst>
                                        </p:cTn>
                                        <p:tgtEl>
                                          <p:spTgt spid="11367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grpId="0" nodeType="clickEffect">
                                  <p:stCondLst>
                                    <p:cond delay="0"/>
                                  </p:stCondLst>
                                  <p:childTnLst>
                                    <p:set>
                                      <p:cBhvr>
                                        <p:cTn id="46" dur="1" fill="hold">
                                          <p:stCondLst>
                                            <p:cond delay="0"/>
                                          </p:stCondLst>
                                        </p:cTn>
                                        <p:tgtEl>
                                          <p:spTgt spid="113668"/>
                                        </p:tgtEl>
                                        <p:attrNameLst>
                                          <p:attrName>style.visibility</p:attrName>
                                        </p:attrNameLst>
                                      </p:cBhvr>
                                      <p:to>
                                        <p:strVal val="visible"/>
                                      </p:to>
                                    </p:set>
                                    <p:anim calcmode="lin" valueType="num">
                                      <p:cBhvr>
                                        <p:cTn id="47" dur="1000" fill="hold"/>
                                        <p:tgtEl>
                                          <p:spTgt spid="113668"/>
                                        </p:tgtEl>
                                        <p:attrNameLst>
                                          <p:attrName>ppt_w</p:attrName>
                                        </p:attrNameLst>
                                      </p:cBhvr>
                                      <p:tavLst>
                                        <p:tav tm="0">
                                          <p:val>
                                            <p:strVal val="#ppt_w*0.70"/>
                                          </p:val>
                                        </p:tav>
                                        <p:tav tm="100000">
                                          <p:val>
                                            <p:strVal val="#ppt_w"/>
                                          </p:val>
                                        </p:tav>
                                      </p:tavLst>
                                    </p:anim>
                                    <p:anim calcmode="lin" valueType="num">
                                      <p:cBhvr>
                                        <p:cTn id="48" dur="1000" fill="hold"/>
                                        <p:tgtEl>
                                          <p:spTgt spid="113668"/>
                                        </p:tgtEl>
                                        <p:attrNameLst>
                                          <p:attrName>ppt_h</p:attrName>
                                        </p:attrNameLst>
                                      </p:cBhvr>
                                      <p:tavLst>
                                        <p:tav tm="0">
                                          <p:val>
                                            <p:strVal val="#ppt_h"/>
                                          </p:val>
                                        </p:tav>
                                        <p:tav tm="100000">
                                          <p:val>
                                            <p:strVal val="#ppt_h"/>
                                          </p:val>
                                        </p:tav>
                                      </p:tavLst>
                                    </p:anim>
                                    <p:animEffect transition="in" filter="fade">
                                      <p:cBhvr>
                                        <p:cTn id="49" dur="1000"/>
                                        <p:tgtEl>
                                          <p:spTgt spid="113668"/>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nodePh="1">
                                  <p:stCondLst>
                                    <p:cond delay="0"/>
                                  </p:stCondLst>
                                  <p:endCondLst>
                                    <p:cond evt="begin" delay="0">
                                      <p:tn val="52"/>
                                    </p:cond>
                                  </p:endCondLst>
                                  <p:childTnLst>
                                    <p:set>
                                      <p:cBhvr>
                                        <p:cTn id="53" dur="1" fill="hold">
                                          <p:stCondLst>
                                            <p:cond delay="0"/>
                                          </p:stCondLst>
                                        </p:cTn>
                                        <p:tgtEl>
                                          <p:spTgt spid="113670"/>
                                        </p:tgtEl>
                                        <p:attrNameLst>
                                          <p:attrName>style.visibility</p:attrName>
                                        </p:attrNameLst>
                                      </p:cBhvr>
                                      <p:to>
                                        <p:strVal val="visible"/>
                                      </p:to>
                                    </p:set>
                                    <p:animEffect transition="in" filter="blinds(horizontal)">
                                      <p:cBhvr>
                                        <p:cTn id="54" dur="500"/>
                                        <p:tgtEl>
                                          <p:spTgt spid="1136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2" grpId="0" animBg="1"/>
      <p:bldP spid="113667" grpId="0"/>
      <p:bldP spid="113668" grpId="0"/>
      <p:bldP spid="38925" grpId="0" animBg="1"/>
      <p:bldP spid="113670" grpId="0"/>
      <p:bldP spid="113671" grpId="0"/>
      <p:bldP spid="113672" grpId="0"/>
      <p:bldP spid="113672"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4690" name="Text Box 6"/>
          <p:cNvSpPr txBox="1">
            <a:spLocks noChangeArrowheads="1"/>
          </p:cNvSpPr>
          <p:nvPr/>
        </p:nvSpPr>
        <p:spPr bwMode="auto">
          <a:xfrm>
            <a:off x="1943100" y="765175"/>
            <a:ext cx="4284663" cy="5191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watch TV</a:t>
            </a:r>
          </a:p>
        </p:txBody>
      </p:sp>
      <p:sp>
        <p:nvSpPr>
          <p:cNvPr id="39947" name="Line 11"/>
          <p:cNvSpPr>
            <a:spLocks noChangeShapeType="1"/>
          </p:cNvSpPr>
          <p:nvPr/>
        </p:nvSpPr>
        <p:spPr bwMode="auto">
          <a:xfrm>
            <a:off x="4140200" y="1412875"/>
            <a:ext cx="0" cy="714375"/>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4692" name="Text Box 12"/>
          <p:cNvSpPr txBox="1">
            <a:spLocks noChangeArrowheads="1"/>
          </p:cNvSpPr>
          <p:nvPr/>
        </p:nvSpPr>
        <p:spPr bwMode="auto">
          <a:xfrm>
            <a:off x="1835150" y="2276475"/>
            <a:ext cx="4321175" cy="5191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eat moon cakes</a:t>
            </a:r>
          </a:p>
        </p:txBody>
      </p:sp>
      <p:sp>
        <p:nvSpPr>
          <p:cNvPr id="39949" name="Line 13"/>
          <p:cNvSpPr>
            <a:spLocks noChangeShapeType="1"/>
          </p:cNvSpPr>
          <p:nvPr/>
        </p:nvSpPr>
        <p:spPr bwMode="auto">
          <a:xfrm>
            <a:off x="4140200" y="2924175"/>
            <a:ext cx="0" cy="785813"/>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4694" name="Text Box 14"/>
          <p:cNvSpPr txBox="1">
            <a:spLocks noChangeArrowheads="1"/>
          </p:cNvSpPr>
          <p:nvPr/>
        </p:nvSpPr>
        <p:spPr bwMode="auto">
          <a:xfrm>
            <a:off x="1835150" y="3860800"/>
            <a:ext cx="4321175" cy="519113"/>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enjoy the full moon</a:t>
            </a:r>
          </a:p>
        </p:txBody>
      </p:sp>
      <p:pic>
        <p:nvPicPr>
          <p:cNvPr id="173072" name="Picture 16" descr="中秋晚会"/>
          <p:cNvPicPr>
            <a:picLocks noChangeAspect="1" noChangeArrowheads="1"/>
          </p:cNvPicPr>
          <p:nvPr/>
        </p:nvPicPr>
        <p:blipFill>
          <a:blip r:embed="rId2"/>
          <a:srcRect/>
          <a:stretch>
            <a:fillRect/>
          </a:stretch>
        </p:blipFill>
        <p:spPr bwMode="auto">
          <a:xfrm>
            <a:off x="2268538" y="115888"/>
            <a:ext cx="45434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3" name="Picture 17" descr="月饼"/>
          <p:cNvPicPr>
            <a:picLocks noChangeAspect="1" noChangeArrowheads="1"/>
          </p:cNvPicPr>
          <p:nvPr/>
        </p:nvPicPr>
        <p:blipFill>
          <a:blip r:embed="rId3"/>
          <a:srcRect/>
          <a:stretch>
            <a:fillRect/>
          </a:stretch>
        </p:blipFill>
        <p:spPr bwMode="auto">
          <a:xfrm>
            <a:off x="2339975" y="1412875"/>
            <a:ext cx="44640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Line 13"/>
          <p:cNvSpPr>
            <a:spLocks noChangeShapeType="1"/>
          </p:cNvSpPr>
          <p:nvPr/>
        </p:nvSpPr>
        <p:spPr bwMode="auto">
          <a:xfrm>
            <a:off x="4140200" y="4637088"/>
            <a:ext cx="0" cy="785812"/>
          </a:xfrm>
          <a:prstGeom prst="line">
            <a:avLst/>
          </a:prstGeom>
          <a:noFill/>
          <a:ln w="57150">
            <a:solidFill>
              <a:srgbClr val="0000FF"/>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14698" name="Text Box 14"/>
          <p:cNvSpPr txBox="1">
            <a:spLocks noChangeArrowheads="1"/>
          </p:cNvSpPr>
          <p:nvPr/>
        </p:nvSpPr>
        <p:spPr bwMode="auto">
          <a:xfrm>
            <a:off x="1763713" y="5573713"/>
            <a:ext cx="6048375" cy="519112"/>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kumimoji="1" lang="en-US" altLang="zh-CN" sz="2800" b="1"/>
              <a:t>listen to the story about chang’e</a:t>
            </a:r>
          </a:p>
        </p:txBody>
      </p:sp>
      <p:pic>
        <p:nvPicPr>
          <p:cNvPr id="173076" name="Picture 20" descr="赏月"/>
          <p:cNvPicPr>
            <a:picLocks noChangeAspect="1" noChangeArrowheads="1"/>
          </p:cNvPicPr>
          <p:nvPr/>
        </p:nvPicPr>
        <p:blipFill>
          <a:blip r:embed="rId4"/>
          <a:srcRect/>
          <a:stretch>
            <a:fillRect/>
          </a:stretch>
        </p:blipFill>
        <p:spPr bwMode="auto">
          <a:xfrm>
            <a:off x="2268538" y="3141663"/>
            <a:ext cx="44640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3077" name="Picture 21" descr="嫦娥"/>
          <p:cNvPicPr>
            <a:picLocks noChangeAspect="1" noChangeArrowheads="1"/>
          </p:cNvPicPr>
          <p:nvPr/>
        </p:nvPicPr>
        <p:blipFill>
          <a:blip r:embed="rId5"/>
          <a:srcRect/>
          <a:stretch>
            <a:fillRect/>
          </a:stretch>
        </p:blipFill>
        <p:spPr bwMode="auto">
          <a:xfrm>
            <a:off x="2411413" y="4581525"/>
            <a:ext cx="4392612"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73072"/>
                                        </p:tgtEl>
                                        <p:attrNameLst>
                                          <p:attrName>style.visibility</p:attrName>
                                        </p:attrNameLst>
                                      </p:cBhvr>
                                      <p:to>
                                        <p:strVal val="visible"/>
                                      </p:to>
                                    </p:set>
                                    <p:animEffect transition="in" filter="blinds(horizontal)">
                                      <p:cBhvr>
                                        <p:cTn id="7" dur="500"/>
                                        <p:tgtEl>
                                          <p:spTgt spid="17307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73072"/>
                                        </p:tgtEl>
                                      </p:cBhvr>
                                    </p:animEffect>
                                    <p:set>
                                      <p:cBhvr>
                                        <p:cTn id="12" dur="1" fill="hold">
                                          <p:stCondLst>
                                            <p:cond delay="499"/>
                                          </p:stCondLst>
                                        </p:cTn>
                                        <p:tgtEl>
                                          <p:spTgt spid="17307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0"/>
                                        </p:tgtEl>
                                        <p:attrNameLst>
                                          <p:attrName>style.visibility</p:attrName>
                                        </p:attrNameLst>
                                      </p:cBhvr>
                                      <p:to>
                                        <p:strVal val="visible"/>
                                      </p:to>
                                    </p:set>
                                    <p:animEffect transition="in" filter="blinds(horizontal)">
                                      <p:cBhvr>
                                        <p:cTn id="17" dur="500"/>
                                        <p:tgtEl>
                                          <p:spTgt spid="1146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47"/>
                                        </p:tgtEl>
                                        <p:attrNameLst>
                                          <p:attrName>style.visibility</p:attrName>
                                        </p:attrNameLst>
                                      </p:cBhvr>
                                      <p:to>
                                        <p:strVal val="visible"/>
                                      </p:to>
                                    </p:set>
                                    <p:animEffect transition="in" filter="blinds(horizontal)">
                                      <p:cBhvr>
                                        <p:cTn id="22" dur="500"/>
                                        <p:tgtEl>
                                          <p:spTgt spid="3994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73073"/>
                                        </p:tgtEl>
                                        <p:attrNameLst>
                                          <p:attrName>style.visibility</p:attrName>
                                        </p:attrNameLst>
                                      </p:cBhvr>
                                      <p:to>
                                        <p:strVal val="visible"/>
                                      </p:to>
                                    </p:set>
                                    <p:animEffect transition="in" filter="blinds(horizontal)">
                                      <p:cBhvr>
                                        <p:cTn id="27" dur="500"/>
                                        <p:tgtEl>
                                          <p:spTgt spid="17307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73073"/>
                                        </p:tgtEl>
                                      </p:cBhvr>
                                    </p:animEffect>
                                    <p:set>
                                      <p:cBhvr>
                                        <p:cTn id="32" dur="1" fill="hold">
                                          <p:stCondLst>
                                            <p:cond delay="499"/>
                                          </p:stCondLst>
                                        </p:cTn>
                                        <p:tgtEl>
                                          <p:spTgt spid="17307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4692"/>
                                        </p:tgtEl>
                                        <p:attrNameLst>
                                          <p:attrName>style.visibility</p:attrName>
                                        </p:attrNameLst>
                                      </p:cBhvr>
                                      <p:to>
                                        <p:strVal val="visible"/>
                                      </p:to>
                                    </p:set>
                                    <p:animEffect transition="in" filter="blinds(horizontal)">
                                      <p:cBhvr>
                                        <p:cTn id="37" dur="500"/>
                                        <p:tgtEl>
                                          <p:spTgt spid="11469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39949"/>
                                        </p:tgtEl>
                                        <p:attrNameLst>
                                          <p:attrName>style.visibility</p:attrName>
                                        </p:attrNameLst>
                                      </p:cBhvr>
                                      <p:to>
                                        <p:strVal val="visible"/>
                                      </p:to>
                                    </p:set>
                                    <p:animEffect transition="in" filter="blinds(horizontal)">
                                      <p:cBhvr>
                                        <p:cTn id="42" dur="500"/>
                                        <p:tgtEl>
                                          <p:spTgt spid="3994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73076"/>
                                        </p:tgtEl>
                                        <p:attrNameLst>
                                          <p:attrName>style.visibility</p:attrName>
                                        </p:attrNameLst>
                                      </p:cBhvr>
                                      <p:to>
                                        <p:strVal val="visible"/>
                                      </p:to>
                                    </p:set>
                                    <p:animEffect transition="in" filter="blinds(horizontal)">
                                      <p:cBhvr>
                                        <p:cTn id="47" dur="500"/>
                                        <p:tgtEl>
                                          <p:spTgt spid="17307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173076"/>
                                        </p:tgtEl>
                                      </p:cBhvr>
                                    </p:animEffect>
                                    <p:set>
                                      <p:cBhvr>
                                        <p:cTn id="52" dur="1" fill="hold">
                                          <p:stCondLst>
                                            <p:cond delay="499"/>
                                          </p:stCondLst>
                                        </p:cTn>
                                        <p:tgtEl>
                                          <p:spTgt spid="17307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14694"/>
                                        </p:tgtEl>
                                        <p:attrNameLst>
                                          <p:attrName>style.visibility</p:attrName>
                                        </p:attrNameLst>
                                      </p:cBhvr>
                                      <p:to>
                                        <p:strVal val="visible"/>
                                      </p:to>
                                    </p:set>
                                    <p:animEffect transition="in" filter="blinds(horizontal)">
                                      <p:cBhvr>
                                        <p:cTn id="57" dur="500"/>
                                        <p:tgtEl>
                                          <p:spTgt spid="114694"/>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blinds(horizontal)">
                                      <p:cBhvr>
                                        <p:cTn id="62" dur="500"/>
                                        <p:tgtEl>
                                          <p:spTgt spid="2"/>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73077"/>
                                        </p:tgtEl>
                                        <p:attrNameLst>
                                          <p:attrName>style.visibility</p:attrName>
                                        </p:attrNameLst>
                                      </p:cBhvr>
                                      <p:to>
                                        <p:strVal val="visible"/>
                                      </p:to>
                                    </p:set>
                                    <p:animEffect transition="in" filter="blinds(horizontal)">
                                      <p:cBhvr>
                                        <p:cTn id="67" dur="500"/>
                                        <p:tgtEl>
                                          <p:spTgt spid="173077"/>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xit" presetSubtype="10" fill="hold" nodeType="clickEffect">
                                  <p:stCondLst>
                                    <p:cond delay="0"/>
                                  </p:stCondLst>
                                  <p:childTnLst>
                                    <p:animEffect transition="out" filter="blinds(horizontal)">
                                      <p:cBhvr>
                                        <p:cTn id="71" dur="500"/>
                                        <p:tgtEl>
                                          <p:spTgt spid="173077"/>
                                        </p:tgtEl>
                                      </p:cBhvr>
                                    </p:animEffect>
                                    <p:set>
                                      <p:cBhvr>
                                        <p:cTn id="72" dur="1" fill="hold">
                                          <p:stCondLst>
                                            <p:cond delay="499"/>
                                          </p:stCondLst>
                                        </p:cTn>
                                        <p:tgtEl>
                                          <p:spTgt spid="173077"/>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4698"/>
                                        </p:tgtEl>
                                        <p:attrNameLst>
                                          <p:attrName>style.visibility</p:attrName>
                                        </p:attrNameLst>
                                      </p:cBhvr>
                                      <p:to>
                                        <p:strVal val="visible"/>
                                      </p:to>
                                    </p:set>
                                    <p:animEffect transition="in" filter="blinds(horizontal)">
                                      <p:cBhvr>
                                        <p:cTn id="77" dur="500"/>
                                        <p:tgtEl>
                                          <p:spTgt spid="114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p:bldP spid="39947" grpId="0" animBg="1"/>
      <p:bldP spid="114692" grpId="0"/>
      <p:bldP spid="39949" grpId="0" animBg="1"/>
      <p:bldP spid="114694" grpId="0"/>
      <p:bldP spid="2" grpId="0" animBg="1"/>
      <p:bldP spid="114698"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Text Box 2"/>
          <p:cNvSpPr txBox="1">
            <a:spLocks noChangeArrowheads="1"/>
          </p:cNvSpPr>
          <p:nvPr/>
        </p:nvSpPr>
        <p:spPr bwMode="auto">
          <a:xfrm>
            <a:off x="323850" y="4687888"/>
            <a:ext cx="3887788"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When is Mid-Autumn Festival? </a:t>
            </a:r>
          </a:p>
        </p:txBody>
      </p:sp>
      <p:sp>
        <p:nvSpPr>
          <p:cNvPr id="115715" name="Text Box 3"/>
          <p:cNvSpPr txBox="1">
            <a:spLocks noChangeArrowheads="1"/>
          </p:cNvSpPr>
          <p:nvPr/>
        </p:nvSpPr>
        <p:spPr bwMode="auto">
          <a:xfrm>
            <a:off x="323850" y="3429000"/>
            <a:ext cx="3765550" cy="396875"/>
          </a:xfrm>
          <a:prstGeom prst="rect">
            <a:avLst/>
          </a:prstGeom>
          <a:noFill/>
          <a:ln>
            <a:noFill/>
          </a:ln>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Who celebrates it?</a:t>
            </a:r>
          </a:p>
        </p:txBody>
      </p:sp>
      <p:sp>
        <p:nvSpPr>
          <p:cNvPr id="115716" name="Text Box 4"/>
          <p:cNvSpPr txBox="1">
            <a:spLocks noChangeArrowheads="1"/>
          </p:cNvSpPr>
          <p:nvPr/>
        </p:nvSpPr>
        <p:spPr bwMode="auto">
          <a:xfrm>
            <a:off x="323850" y="1268413"/>
            <a:ext cx="3887788" cy="396875"/>
          </a:xfrm>
          <a:prstGeom prst="rect">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What is Mid-Autumn Festival?</a:t>
            </a:r>
          </a:p>
        </p:txBody>
      </p:sp>
      <p:sp>
        <p:nvSpPr>
          <p:cNvPr id="115717" name="Text Box 5"/>
          <p:cNvSpPr txBox="1">
            <a:spLocks noChangeArrowheads="1"/>
          </p:cNvSpPr>
          <p:nvPr/>
        </p:nvSpPr>
        <p:spPr bwMode="auto">
          <a:xfrm>
            <a:off x="4452938" y="1268413"/>
            <a:ext cx="3554412" cy="396875"/>
          </a:xfrm>
          <a:prstGeom prst="rect">
            <a:avLst/>
          </a:prstGeom>
          <a:noFill/>
          <a:ln>
            <a:noFill/>
          </a:ln>
          <a:extLst>
            <a:ext uri="{909E8E84-426E-40DD-AFC4-6F175D3DCCD1}">
              <a14:hiddenFill xmlns:a14="http://schemas.microsoft.com/office/drawing/2010/main">
                <a:solidFill>
                  <a:srgbClr val="FADCE9"/>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How do people celebrate it?</a:t>
            </a:r>
          </a:p>
        </p:txBody>
      </p:sp>
      <p:sp>
        <p:nvSpPr>
          <p:cNvPr id="115718" name="Text Box 6"/>
          <p:cNvSpPr txBox="1">
            <a:spLocks noChangeArrowheads="1"/>
          </p:cNvSpPr>
          <p:nvPr/>
        </p:nvSpPr>
        <p:spPr bwMode="auto">
          <a:xfrm>
            <a:off x="323850" y="2276475"/>
            <a:ext cx="3751263"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an important holiday in China</a:t>
            </a:r>
          </a:p>
        </p:txBody>
      </p:sp>
      <p:sp>
        <p:nvSpPr>
          <p:cNvPr id="115719" name="Text Box 7"/>
          <p:cNvSpPr txBox="1">
            <a:spLocks noChangeArrowheads="1"/>
          </p:cNvSpPr>
          <p:nvPr/>
        </p:nvSpPr>
        <p:spPr bwMode="auto">
          <a:xfrm>
            <a:off x="323850" y="3429000"/>
            <a:ext cx="3743325" cy="7016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t>most Chinese families celebrate it</a:t>
            </a:r>
          </a:p>
        </p:txBody>
      </p:sp>
      <p:sp>
        <p:nvSpPr>
          <p:cNvPr id="115720" name="Text Box 8"/>
          <p:cNvSpPr txBox="1">
            <a:spLocks noChangeArrowheads="1"/>
          </p:cNvSpPr>
          <p:nvPr/>
        </p:nvSpPr>
        <p:spPr bwMode="auto">
          <a:xfrm>
            <a:off x="250825" y="4652963"/>
            <a:ext cx="3960813" cy="7016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000" b="1">
                <a:ea typeface="黑体" panose="02010609060101010101" pitchFamily="49" charset="-122"/>
              </a:rPr>
              <a:t>on 15 August in Chinese lunar calendar</a:t>
            </a:r>
          </a:p>
        </p:txBody>
      </p:sp>
      <p:sp>
        <p:nvSpPr>
          <p:cNvPr id="115721" name="Line 9"/>
          <p:cNvSpPr>
            <a:spLocks noChangeShapeType="1"/>
          </p:cNvSpPr>
          <p:nvPr/>
        </p:nvSpPr>
        <p:spPr bwMode="auto">
          <a:xfrm flipH="1">
            <a:off x="2916238" y="836613"/>
            <a:ext cx="1079500" cy="360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22" name="Line 10"/>
          <p:cNvSpPr>
            <a:spLocks noChangeShapeType="1"/>
          </p:cNvSpPr>
          <p:nvPr/>
        </p:nvSpPr>
        <p:spPr bwMode="auto">
          <a:xfrm>
            <a:off x="3995738" y="836613"/>
            <a:ext cx="1081087" cy="360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23" name="Line 11"/>
          <p:cNvSpPr>
            <a:spLocks noChangeShapeType="1"/>
          </p:cNvSpPr>
          <p:nvPr/>
        </p:nvSpPr>
        <p:spPr bwMode="auto">
          <a:xfrm>
            <a:off x="2211388" y="1773238"/>
            <a:ext cx="0" cy="4318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24" name="Line 12"/>
          <p:cNvSpPr>
            <a:spLocks noChangeShapeType="1"/>
          </p:cNvSpPr>
          <p:nvPr/>
        </p:nvSpPr>
        <p:spPr bwMode="auto">
          <a:xfrm>
            <a:off x="2195513" y="2781300"/>
            <a:ext cx="0" cy="64770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25" name="Line 13"/>
          <p:cNvSpPr>
            <a:spLocks noChangeShapeType="1"/>
          </p:cNvSpPr>
          <p:nvPr/>
        </p:nvSpPr>
        <p:spPr bwMode="auto">
          <a:xfrm>
            <a:off x="2195513" y="4149725"/>
            <a:ext cx="0" cy="503238"/>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26" name="Text Box 14"/>
          <p:cNvSpPr txBox="1">
            <a:spLocks noChangeArrowheads="1"/>
          </p:cNvSpPr>
          <p:nvPr/>
        </p:nvSpPr>
        <p:spPr bwMode="auto">
          <a:xfrm>
            <a:off x="6804025" y="260350"/>
            <a:ext cx="2376488" cy="5191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a:solidFill>
                  <a:schemeClr val="hlink"/>
                </a:solidFill>
              </a:rPr>
              <a:t>Writing plan</a:t>
            </a:r>
            <a:r>
              <a:rPr lang="en-US" altLang="zh-CN" sz="2800" b="1"/>
              <a:t> </a:t>
            </a:r>
          </a:p>
        </p:txBody>
      </p:sp>
      <p:sp>
        <p:nvSpPr>
          <p:cNvPr id="115727" name="Text Box 15"/>
          <p:cNvSpPr txBox="1">
            <a:spLocks noChangeArrowheads="1"/>
          </p:cNvSpPr>
          <p:nvPr/>
        </p:nvSpPr>
        <p:spPr bwMode="auto">
          <a:xfrm>
            <a:off x="2195513" y="260350"/>
            <a:ext cx="38877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pPr>
            <a:r>
              <a:rPr lang="en-US" altLang="zh-CN" sz="2800" b="1">
                <a:solidFill>
                  <a:srgbClr val="FF0000"/>
                </a:solidFill>
                <a:ea typeface="黑体" panose="02010609060101010101" pitchFamily="49" charset="-122"/>
              </a:rPr>
              <a:t>Mid-Autumn Festival </a:t>
            </a:r>
          </a:p>
        </p:txBody>
      </p:sp>
      <p:sp>
        <p:nvSpPr>
          <p:cNvPr id="115728" name="Text Box 16"/>
          <p:cNvSpPr txBox="1">
            <a:spLocks noChangeArrowheads="1"/>
          </p:cNvSpPr>
          <p:nvPr/>
        </p:nvSpPr>
        <p:spPr bwMode="auto">
          <a:xfrm>
            <a:off x="4572000" y="2060575"/>
            <a:ext cx="4032250"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families members get together</a:t>
            </a:r>
          </a:p>
        </p:txBody>
      </p:sp>
      <p:sp>
        <p:nvSpPr>
          <p:cNvPr id="115729" name="Text Box 17"/>
          <p:cNvSpPr txBox="1">
            <a:spLocks noChangeArrowheads="1"/>
          </p:cNvSpPr>
          <p:nvPr/>
        </p:nvSpPr>
        <p:spPr bwMode="auto">
          <a:xfrm>
            <a:off x="4572000" y="2781300"/>
            <a:ext cx="4032250"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have a big dinner</a:t>
            </a:r>
          </a:p>
        </p:txBody>
      </p:sp>
      <p:sp>
        <p:nvSpPr>
          <p:cNvPr id="115730" name="Text Box 19"/>
          <p:cNvSpPr txBox="1">
            <a:spLocks noChangeArrowheads="1"/>
          </p:cNvSpPr>
          <p:nvPr/>
        </p:nvSpPr>
        <p:spPr bwMode="auto">
          <a:xfrm>
            <a:off x="4572000" y="3530600"/>
            <a:ext cx="4032250"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eat moon cakes</a:t>
            </a:r>
          </a:p>
        </p:txBody>
      </p:sp>
      <p:sp>
        <p:nvSpPr>
          <p:cNvPr id="115731" name="Text Box 20"/>
          <p:cNvSpPr txBox="1">
            <a:spLocks noChangeArrowheads="1"/>
          </p:cNvSpPr>
          <p:nvPr/>
        </p:nvSpPr>
        <p:spPr bwMode="auto">
          <a:xfrm>
            <a:off x="4572000" y="4256088"/>
            <a:ext cx="4103688"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enjoy the moon</a:t>
            </a:r>
          </a:p>
        </p:txBody>
      </p:sp>
      <p:sp>
        <p:nvSpPr>
          <p:cNvPr id="115732" name="Line 21"/>
          <p:cNvSpPr>
            <a:spLocks noChangeShapeType="1"/>
          </p:cNvSpPr>
          <p:nvPr/>
        </p:nvSpPr>
        <p:spPr bwMode="auto">
          <a:xfrm>
            <a:off x="6443663" y="1700213"/>
            <a:ext cx="0" cy="36036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33" name="Line 22"/>
          <p:cNvSpPr>
            <a:spLocks noChangeShapeType="1"/>
          </p:cNvSpPr>
          <p:nvPr/>
        </p:nvSpPr>
        <p:spPr bwMode="auto">
          <a:xfrm>
            <a:off x="6443663" y="2492375"/>
            <a:ext cx="0" cy="28892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34" name="Line 24"/>
          <p:cNvSpPr>
            <a:spLocks noChangeShapeType="1"/>
          </p:cNvSpPr>
          <p:nvPr/>
        </p:nvSpPr>
        <p:spPr bwMode="auto">
          <a:xfrm>
            <a:off x="6443663" y="3178175"/>
            <a:ext cx="0" cy="358775"/>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35" name="Line 25"/>
          <p:cNvSpPr>
            <a:spLocks noChangeShapeType="1"/>
          </p:cNvSpPr>
          <p:nvPr/>
        </p:nvSpPr>
        <p:spPr bwMode="auto">
          <a:xfrm>
            <a:off x="6443663" y="3927475"/>
            <a:ext cx="0" cy="3603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15736" name="Text Box 26"/>
          <p:cNvSpPr txBox="1">
            <a:spLocks noChangeArrowheads="1"/>
          </p:cNvSpPr>
          <p:nvPr/>
        </p:nvSpPr>
        <p:spPr bwMode="auto">
          <a:xfrm>
            <a:off x="4572000" y="5084763"/>
            <a:ext cx="4103688" cy="396875"/>
          </a:xfrm>
          <a:prstGeom prst="rect">
            <a:avLst/>
          </a:prstGeom>
          <a:noFill/>
          <a:ln>
            <a:noFill/>
          </a:ln>
          <a:extLst>
            <a:ext uri="{909E8E84-426E-40DD-AFC4-6F175D3DCCD1}">
              <a14:hiddenFill xmlns:a14="http://schemas.microsoft.com/office/drawing/2010/main">
                <a:solidFill>
                  <a:srgbClr val="CC99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r>
              <a:rPr lang="en-US" altLang="zh-CN" sz="2000" b="1"/>
              <a:t>listen to the story of Chang’e</a:t>
            </a:r>
          </a:p>
        </p:txBody>
      </p:sp>
      <p:sp>
        <p:nvSpPr>
          <p:cNvPr id="115737" name="Line 27"/>
          <p:cNvSpPr>
            <a:spLocks noChangeShapeType="1"/>
          </p:cNvSpPr>
          <p:nvPr/>
        </p:nvSpPr>
        <p:spPr bwMode="auto">
          <a:xfrm>
            <a:off x="6443663" y="4670425"/>
            <a:ext cx="0" cy="36036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6738" name="Picture 2" descr="20060912093845834742">
            <a:hlinkClick r:id="rId2"/>
          </p:cNvPr>
          <p:cNvPicPr>
            <a:picLocks noChangeAspect="1" noChangeArrowheads="1"/>
          </p:cNvPicPr>
          <p:nvPr/>
        </p:nvPicPr>
        <p:blipFill>
          <a:blip r:embed="rId3" cstate="email"/>
          <a:srcRect/>
          <a:stretch>
            <a:fillRect/>
          </a:stretch>
        </p:blipFill>
        <p:spPr bwMode="auto">
          <a:xfrm>
            <a:off x="755650" y="981075"/>
            <a:ext cx="7920038"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39" name="Picture 5" descr="046bt">
            <a:hlinkClick r:id="" action="ppaction://noaction"/>
          </p:cNvPr>
          <p:cNvPicPr>
            <a:picLocks noChangeAspect="1" noChangeArrowheads="1"/>
          </p:cNvPicPr>
          <p:nvPr/>
        </p:nvPicPr>
        <p:blipFill>
          <a:blip r:embed="rId4"/>
          <a:srcRect/>
          <a:stretch>
            <a:fillRect/>
          </a:stretch>
        </p:blipFill>
        <p:spPr bwMode="auto">
          <a:xfrm>
            <a:off x="7812088" y="6426200"/>
            <a:ext cx="98425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6"/>
          <p:cNvSpPr txBox="1">
            <a:spLocks noChangeArrowheads="1"/>
          </p:cNvSpPr>
          <p:nvPr/>
        </p:nvSpPr>
        <p:spPr bwMode="auto">
          <a:xfrm>
            <a:off x="3203575" y="260350"/>
            <a:ext cx="4537075" cy="5191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a:solidFill>
                  <a:schemeClr val="hlink"/>
                </a:solidFill>
              </a:rPr>
              <a:t>Useful expressions</a:t>
            </a:r>
            <a:r>
              <a:rPr lang="en-US" altLang="zh-CN" sz="2800" b="1"/>
              <a:t> </a:t>
            </a:r>
          </a:p>
        </p:txBody>
      </p:sp>
      <p:sp>
        <p:nvSpPr>
          <p:cNvPr id="116741" name="Rectangle 8"/>
          <p:cNvSpPr>
            <a:spLocks noGrp="1"/>
          </p:cNvSpPr>
          <p:nvPr>
            <p:ph type="body" idx="4294967295"/>
          </p:nvPr>
        </p:nvSpPr>
        <p:spPr>
          <a:xfrm>
            <a:off x="879475" y="1600200"/>
            <a:ext cx="8229600" cy="4525963"/>
          </a:xfrm>
        </p:spPr>
        <p:txBody>
          <a:bodyPr/>
          <a:lstStyle/>
          <a:p>
            <a:pPr marL="609600" indent="-609600">
              <a:buFontTx/>
              <a:buAutoNum type="arabicPeriod"/>
            </a:pPr>
            <a:r>
              <a:rPr lang="en-US" altLang="zh-CN" b="1"/>
              <a:t>… is an important holiday in/for …</a:t>
            </a:r>
          </a:p>
          <a:p>
            <a:pPr marL="609600" indent="-609600">
              <a:buFontTx/>
              <a:buAutoNum type="arabicPeriod"/>
            </a:pPr>
            <a:r>
              <a:rPr lang="en-US" altLang="zh-CN" b="1"/>
              <a:t>It is in/on …</a:t>
            </a:r>
          </a:p>
          <a:p>
            <a:pPr marL="609600" indent="-609600">
              <a:buFontTx/>
              <a:buAutoNum type="arabicPeriod"/>
            </a:pPr>
            <a:r>
              <a:rPr lang="en-US" altLang="zh-CN" b="1"/>
              <a:t>It is …, but …</a:t>
            </a:r>
          </a:p>
          <a:p>
            <a:pPr marL="609600" indent="-609600">
              <a:buFontTx/>
              <a:buAutoNum type="arabicPeriod"/>
            </a:pPr>
            <a:r>
              <a:rPr lang="en-US" altLang="zh-CN" b="1"/>
              <a:t>There is/are … on TV …</a:t>
            </a:r>
          </a:p>
          <a:p>
            <a:pPr marL="609600" indent="-609600">
              <a:buFontTx/>
              <a:buAutoNum type="arabicPeriod"/>
            </a:pPr>
            <a:r>
              <a:rPr lang="en-US" altLang="zh-CN" b="1"/>
              <a:t>We/They like to …</a:t>
            </a:r>
          </a:p>
          <a:p>
            <a:pPr marL="609600" indent="-609600">
              <a:buFontTx/>
              <a:buAutoNum type="arabicPeriod"/>
            </a:pPr>
            <a:r>
              <a:rPr lang="en-US" altLang="zh-CN" b="1"/>
              <a:t>Usually we get …</a:t>
            </a:r>
          </a:p>
          <a:p>
            <a:pPr marL="609600" indent="-609600">
              <a:buFontTx/>
              <a:buAutoNum type="arabicPeriod"/>
            </a:pPr>
            <a:r>
              <a:rPr lang="en-US" altLang="zh-CN" b="1"/>
              <a:t>… have lots of fun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6741">
                                            <p:txEl>
                                              <p:pRg st="0" end="0"/>
                                            </p:txEl>
                                          </p:spTgt>
                                        </p:tgtEl>
                                        <p:attrNameLst>
                                          <p:attrName>style.visibility</p:attrName>
                                        </p:attrNameLst>
                                      </p:cBhvr>
                                      <p:to>
                                        <p:strVal val="visible"/>
                                      </p:to>
                                    </p:set>
                                    <p:animEffect transition="in" filter="blinds(horizontal)">
                                      <p:cBhvr>
                                        <p:cTn id="7" dur="500"/>
                                        <p:tgtEl>
                                          <p:spTgt spid="1167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6741">
                                            <p:txEl>
                                              <p:pRg st="1" end="1"/>
                                            </p:txEl>
                                          </p:spTgt>
                                        </p:tgtEl>
                                        <p:attrNameLst>
                                          <p:attrName>style.visibility</p:attrName>
                                        </p:attrNameLst>
                                      </p:cBhvr>
                                      <p:to>
                                        <p:strVal val="visible"/>
                                      </p:to>
                                    </p:set>
                                    <p:animEffect transition="in" filter="blinds(horizontal)">
                                      <p:cBhvr>
                                        <p:cTn id="12" dur="500"/>
                                        <p:tgtEl>
                                          <p:spTgt spid="1167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6741">
                                            <p:txEl>
                                              <p:pRg st="2" end="2"/>
                                            </p:txEl>
                                          </p:spTgt>
                                        </p:tgtEl>
                                        <p:attrNameLst>
                                          <p:attrName>style.visibility</p:attrName>
                                        </p:attrNameLst>
                                      </p:cBhvr>
                                      <p:to>
                                        <p:strVal val="visible"/>
                                      </p:to>
                                    </p:set>
                                    <p:animEffect transition="in" filter="blinds(horizontal)">
                                      <p:cBhvr>
                                        <p:cTn id="17" dur="500"/>
                                        <p:tgtEl>
                                          <p:spTgt spid="1167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6741">
                                            <p:txEl>
                                              <p:pRg st="3" end="3"/>
                                            </p:txEl>
                                          </p:spTgt>
                                        </p:tgtEl>
                                        <p:attrNameLst>
                                          <p:attrName>style.visibility</p:attrName>
                                        </p:attrNameLst>
                                      </p:cBhvr>
                                      <p:to>
                                        <p:strVal val="visible"/>
                                      </p:to>
                                    </p:set>
                                    <p:animEffect transition="in" filter="blinds(horizontal)">
                                      <p:cBhvr>
                                        <p:cTn id="22" dur="500"/>
                                        <p:tgtEl>
                                          <p:spTgt spid="1167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6741">
                                            <p:txEl>
                                              <p:pRg st="4" end="4"/>
                                            </p:txEl>
                                          </p:spTgt>
                                        </p:tgtEl>
                                        <p:attrNameLst>
                                          <p:attrName>style.visibility</p:attrName>
                                        </p:attrNameLst>
                                      </p:cBhvr>
                                      <p:to>
                                        <p:strVal val="visible"/>
                                      </p:to>
                                    </p:set>
                                    <p:animEffect transition="in" filter="blinds(horizontal)">
                                      <p:cBhvr>
                                        <p:cTn id="27" dur="500"/>
                                        <p:tgtEl>
                                          <p:spTgt spid="1167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6741">
                                            <p:txEl>
                                              <p:pRg st="5" end="5"/>
                                            </p:txEl>
                                          </p:spTgt>
                                        </p:tgtEl>
                                        <p:attrNameLst>
                                          <p:attrName>style.visibility</p:attrName>
                                        </p:attrNameLst>
                                      </p:cBhvr>
                                      <p:to>
                                        <p:strVal val="visible"/>
                                      </p:to>
                                    </p:set>
                                    <p:animEffect transition="in" filter="blinds(horizontal)">
                                      <p:cBhvr>
                                        <p:cTn id="32" dur="500"/>
                                        <p:tgtEl>
                                          <p:spTgt spid="1167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6741">
                                            <p:txEl>
                                              <p:pRg st="6" end="6"/>
                                            </p:txEl>
                                          </p:spTgt>
                                        </p:tgtEl>
                                        <p:attrNameLst>
                                          <p:attrName>style.visibility</p:attrName>
                                        </p:attrNameLst>
                                      </p:cBhvr>
                                      <p:to>
                                        <p:strVal val="visible"/>
                                      </p:to>
                                    </p:set>
                                    <p:animEffect transition="in" filter="blinds(horizontal)">
                                      <p:cBhvr>
                                        <p:cTn id="37" dur="500"/>
                                        <p:tgtEl>
                                          <p:spTgt spid="11674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4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7762" name="Rectangle 3"/>
          <p:cNvSpPr>
            <a:spLocks noGrp="1"/>
          </p:cNvSpPr>
          <p:nvPr>
            <p:ph type="body" idx="4294967295"/>
          </p:nvPr>
        </p:nvSpPr>
        <p:spPr>
          <a:xfrm>
            <a:off x="-180975" y="908050"/>
            <a:ext cx="9144000" cy="5472113"/>
          </a:xfrm>
        </p:spPr>
        <p:txBody>
          <a:bodyPr/>
          <a:lstStyle/>
          <a:p>
            <a:pPr>
              <a:lnSpc>
                <a:spcPct val="90000"/>
              </a:lnSpc>
              <a:buFontTx/>
              <a:buNone/>
            </a:pPr>
            <a:r>
              <a:rPr kumimoji="1" lang="en-US" altLang="zh-CN" sz="2800" b="1">
                <a:effectLst>
                  <a:outerShdw blurRad="38100" dist="38100" dir="2700000" algn="tl">
                    <a:srgbClr val="C0C0C0"/>
                  </a:outerShdw>
                </a:effectLst>
              </a:rPr>
              <a:t>            </a:t>
            </a:r>
            <a:r>
              <a:rPr kumimoji="1" lang="en-US" altLang="zh-CN" sz="2800" b="1"/>
              <a:t> </a:t>
            </a:r>
          </a:p>
          <a:p>
            <a:pPr>
              <a:lnSpc>
                <a:spcPct val="90000"/>
              </a:lnSpc>
              <a:buFontTx/>
              <a:buNone/>
            </a:pPr>
            <a:r>
              <a:rPr lang="en-US" altLang="zh-CN" sz="2800" b="1"/>
              <a:t>          The Mid-Autumn Festival is an important holiday in China. Most Chinese families celebrate it.  </a:t>
            </a:r>
          </a:p>
          <a:p>
            <a:pPr>
              <a:lnSpc>
                <a:spcPct val="90000"/>
              </a:lnSpc>
              <a:buFontTx/>
              <a:buNone/>
            </a:pPr>
            <a:r>
              <a:rPr lang="en-US" altLang="zh-CN" sz="2800" b="1"/>
              <a:t>          It is on 15 August in Chinese lunar calendar. We don’t go to school that day. Family members get together and then have a big dinner. </a:t>
            </a:r>
          </a:p>
          <a:p>
            <a:pPr>
              <a:lnSpc>
                <a:spcPct val="90000"/>
              </a:lnSpc>
              <a:buFontTx/>
              <a:buNone/>
            </a:pPr>
            <a:r>
              <a:rPr lang="en-US" altLang="zh-CN" sz="2800" b="1"/>
              <a:t>          In the evening we eat different kinds of moon cakes, enjoy the full moon and listen to the story about Chang’e.</a:t>
            </a:r>
          </a:p>
          <a:p>
            <a:pPr>
              <a:lnSpc>
                <a:spcPct val="90000"/>
              </a:lnSpc>
              <a:buFontTx/>
              <a:buNone/>
            </a:pPr>
            <a:r>
              <a:rPr lang="en-US" altLang="zh-CN" sz="2800" b="1"/>
              <a:t>          I like Mid-Autumn Festival very much. I always have great fun that day. </a:t>
            </a:r>
          </a:p>
          <a:p>
            <a:pPr>
              <a:lnSpc>
                <a:spcPct val="90000"/>
              </a:lnSpc>
              <a:buFontTx/>
              <a:buNone/>
            </a:pPr>
            <a:endParaRPr lang="en-US" altLang="zh-CN" sz="2800" b="1"/>
          </a:p>
        </p:txBody>
      </p:sp>
      <p:sp>
        <p:nvSpPr>
          <p:cNvPr id="117763" name="Text Box 4"/>
          <p:cNvSpPr txBox="1">
            <a:spLocks noChangeArrowheads="1"/>
          </p:cNvSpPr>
          <p:nvPr/>
        </p:nvSpPr>
        <p:spPr bwMode="auto">
          <a:xfrm>
            <a:off x="34925" y="188913"/>
            <a:ext cx="3384550" cy="5191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dirty="0">
                <a:solidFill>
                  <a:srgbClr val="0000CC"/>
                </a:solidFill>
              </a:rPr>
              <a:t>Sample writing</a:t>
            </a:r>
          </a:p>
        </p:txBody>
      </p:sp>
      <p:sp>
        <p:nvSpPr>
          <p:cNvPr id="117764" name="Text Box 6"/>
          <p:cNvSpPr txBox="1">
            <a:spLocks noChangeArrowheads="1"/>
          </p:cNvSpPr>
          <p:nvPr/>
        </p:nvSpPr>
        <p:spPr bwMode="auto">
          <a:xfrm>
            <a:off x="2771775" y="836613"/>
            <a:ext cx="4321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200" b="1">
                <a:solidFill>
                  <a:srgbClr val="FF0000"/>
                </a:solidFill>
              </a:rPr>
              <a:t>Mid-Autumn Festival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7762">
                                            <p:txEl>
                                              <p:pRg st="0" end="0"/>
                                            </p:txEl>
                                          </p:spTgt>
                                        </p:tgtEl>
                                        <p:attrNameLst>
                                          <p:attrName>style.visibility</p:attrName>
                                        </p:attrNameLst>
                                      </p:cBhvr>
                                      <p:to>
                                        <p:strVal val="visible"/>
                                      </p:to>
                                    </p:set>
                                    <p:animEffect transition="in" filter="blinds(horizontal)">
                                      <p:cBhvr>
                                        <p:cTn id="7" dur="500"/>
                                        <p:tgtEl>
                                          <p:spTgt spid="1177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7762">
                                            <p:txEl>
                                              <p:pRg st="1" end="1"/>
                                            </p:txEl>
                                          </p:spTgt>
                                        </p:tgtEl>
                                        <p:attrNameLst>
                                          <p:attrName>style.visibility</p:attrName>
                                        </p:attrNameLst>
                                      </p:cBhvr>
                                      <p:to>
                                        <p:strVal val="visible"/>
                                      </p:to>
                                    </p:set>
                                    <p:animEffect transition="in" filter="blinds(horizontal)">
                                      <p:cBhvr>
                                        <p:cTn id="12" dur="500"/>
                                        <p:tgtEl>
                                          <p:spTgt spid="1177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17762">
                                            <p:txEl>
                                              <p:pRg st="2" end="2"/>
                                            </p:txEl>
                                          </p:spTgt>
                                        </p:tgtEl>
                                        <p:attrNameLst>
                                          <p:attrName>style.visibility</p:attrName>
                                        </p:attrNameLst>
                                      </p:cBhvr>
                                      <p:to>
                                        <p:strVal val="visible"/>
                                      </p:to>
                                    </p:set>
                                    <p:animEffect transition="in" filter="blinds(horizontal)">
                                      <p:cBhvr>
                                        <p:cTn id="17" dur="500"/>
                                        <p:tgtEl>
                                          <p:spTgt spid="11776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7762">
                                            <p:txEl>
                                              <p:pRg st="3" end="3"/>
                                            </p:txEl>
                                          </p:spTgt>
                                        </p:tgtEl>
                                        <p:attrNameLst>
                                          <p:attrName>style.visibility</p:attrName>
                                        </p:attrNameLst>
                                      </p:cBhvr>
                                      <p:to>
                                        <p:strVal val="visible"/>
                                      </p:to>
                                    </p:set>
                                    <p:animEffect transition="in" filter="blinds(horizontal)">
                                      <p:cBhvr>
                                        <p:cTn id="22" dur="500"/>
                                        <p:tgtEl>
                                          <p:spTgt spid="11776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7762">
                                            <p:txEl>
                                              <p:pRg st="4" end="4"/>
                                            </p:txEl>
                                          </p:spTgt>
                                        </p:tgtEl>
                                        <p:attrNameLst>
                                          <p:attrName>style.visibility</p:attrName>
                                        </p:attrNameLst>
                                      </p:cBhvr>
                                      <p:to>
                                        <p:strVal val="visible"/>
                                      </p:to>
                                    </p:set>
                                    <p:animEffect transition="in" filter="blinds(horizontal)">
                                      <p:cBhvr>
                                        <p:cTn id="27" dur="500"/>
                                        <p:tgtEl>
                                          <p:spTgt spid="1177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8786" name="Group 2"/>
          <p:cNvGraphicFramePr>
            <a:graphicFrameLocks noGrp="1"/>
          </p:cNvGraphicFramePr>
          <p:nvPr>
            <p:ph idx="4294967295"/>
          </p:nvPr>
        </p:nvGraphicFramePr>
        <p:xfrm>
          <a:off x="323850" y="1555750"/>
          <a:ext cx="8496300" cy="4917770"/>
        </p:xfrm>
        <a:graphic>
          <a:graphicData uri="http://schemas.openxmlformats.org/drawingml/2006/table">
            <a:tbl>
              <a:tblPr/>
              <a:tblGrid>
                <a:gridCol w="1863725">
                  <a:extLst>
                    <a:ext uri="{9D8B030D-6E8A-4147-A177-3AD203B41FA5}">
                      <a16:colId xmlns:a16="http://schemas.microsoft.com/office/drawing/2014/main" val="20000"/>
                    </a:ext>
                  </a:extLst>
                </a:gridCol>
                <a:gridCol w="6632575">
                  <a:extLst>
                    <a:ext uri="{9D8B030D-6E8A-4147-A177-3AD203B41FA5}">
                      <a16:colId xmlns:a16="http://schemas.microsoft.com/office/drawing/2014/main" val="20001"/>
                    </a:ext>
                  </a:extLst>
                </a:gridCol>
              </a:tblGrid>
              <a:tr h="685800">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pPr>
                      <a:endParaRPr kumimoji="0" lang="zh-CN" altLang="zh-CN" sz="3200" b="1" i="0" u="none" strike="noStrike" cap="none" normalizeH="0" baseline="0" smtClean="0">
                        <a:ln>
                          <a:noFill/>
                        </a:ln>
                        <a:solidFill>
                          <a:srgbClr val="FF0066"/>
                        </a:solidFill>
                        <a:effectLst/>
                        <a:latin typeface="Comic Sans MS" panose="030F0702030302020204" pitchFamily="66" charset="0"/>
                        <a:ea typeface="宋体" panose="02010600030101010101" pitchFamily="2" charset="-122"/>
                      </a:endParaRPr>
                    </a:p>
                  </a:txBody>
                  <a:tcPr marT="45723" marB="4572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hMerge="1">
                  <a:txBody>
                    <a:bodyPr/>
                    <a:lstStyle/>
                    <a:p>
                      <a:endParaRPr lang="zh-CN"/>
                    </a:p>
                  </a:txBody>
                  <a:tcPr/>
                </a:tc>
                <a:extLst>
                  <a:ext uri="{0D108BD9-81ED-4DB2-BD59-A6C34878D82A}">
                    <a16:rowId xmlns:a16="http://schemas.microsoft.com/office/drawing/2014/main" val="10000"/>
                  </a:ext>
                </a:extLst>
              </a:tr>
              <a:tr h="1127125">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Content</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内容</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 A clear order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条理清晰</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 complete structure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结构</a:t>
                      </a:r>
                      <a:r>
                        <a:rPr kumimoji="0" lang="zh-CN" altLang="en-US"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完整</a:t>
                      </a: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1"/>
                  </a:ext>
                </a:extLst>
              </a:tr>
              <a:tr h="113665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Words &amp;</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Sentences</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词句</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 Spell words correctly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单词拼写正确</a:t>
                      </a:r>
                    </a:p>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Use words and sentences precisely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精确使用词句</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2"/>
                  </a:ext>
                </a:extLst>
              </a:tr>
              <a:tr h="839788">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Grammar</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语法</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 Simple present  tense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一般现在时</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3"/>
                  </a:ext>
                </a:extLst>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Handwriting</a:t>
                      </a:r>
                    </a:p>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书写</a:t>
                      </a:r>
                    </a:p>
                  </a:txBody>
                  <a:tcPr marT="45723" marB="45723"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 Beautiful and tidy handwriting  </a:t>
                      </a:r>
                      <a:r>
                        <a:rPr kumimoji="0" lang="zh-CN" altLang="en-US" sz="20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书写美观整洁</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extLst>
                  <a:ext uri="{0D108BD9-81ED-4DB2-BD59-A6C34878D82A}">
                    <a16:rowId xmlns:a16="http://schemas.microsoft.com/office/drawing/2014/main" val="10004"/>
                  </a:ext>
                </a:extLst>
              </a:tr>
            </a:tbl>
          </a:graphicData>
        </a:graphic>
      </p:graphicFrame>
      <p:sp>
        <p:nvSpPr>
          <p:cNvPr id="118805" name="Rectangle 21"/>
          <p:cNvSpPr>
            <a:spLocks noChangeArrowheads="1"/>
          </p:cNvSpPr>
          <p:nvPr/>
        </p:nvSpPr>
        <p:spPr bwMode="auto">
          <a:xfrm>
            <a:off x="1719263" y="1625600"/>
            <a:ext cx="7316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altLang="zh-CN" sz="3200" b="1">
                <a:solidFill>
                  <a:srgbClr val="FF0066"/>
                </a:solidFill>
                <a:latin typeface="Comic Sans MS" panose="030F0702030302020204" pitchFamily="66" charset="0"/>
              </a:rPr>
              <a:t>Writing evaluation table  </a:t>
            </a:r>
            <a:r>
              <a:rPr lang="zh-CN" altLang="en-US" sz="3200" b="1">
                <a:solidFill>
                  <a:srgbClr val="FF0066"/>
                </a:solidFill>
                <a:latin typeface="Comic Sans MS" panose="030F0702030302020204" pitchFamily="66" charset="0"/>
                <a:ea typeface="楷体" panose="02010609060101010101" pitchFamily="49" charset="-122"/>
              </a:rPr>
              <a:t>评价表</a:t>
            </a:r>
          </a:p>
        </p:txBody>
      </p:sp>
      <p:pic>
        <p:nvPicPr>
          <p:cNvPr id="118806" name="Picture 7" descr="书写"/>
          <p:cNvPicPr>
            <a:picLocks noChangeAspect="1" noChangeArrowheads="1"/>
          </p:cNvPicPr>
          <p:nvPr/>
        </p:nvPicPr>
        <p:blipFill>
          <a:blip r:embed="rId2" cstate="email"/>
          <a:srcRect/>
          <a:stretch>
            <a:fillRect/>
          </a:stretch>
        </p:blipFill>
        <p:spPr bwMode="auto">
          <a:xfrm>
            <a:off x="860425" y="1628775"/>
            <a:ext cx="758825"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807" name="Text Box 27"/>
          <p:cNvSpPr txBox="1">
            <a:spLocks noChangeArrowheads="1"/>
          </p:cNvSpPr>
          <p:nvPr/>
        </p:nvSpPr>
        <p:spPr bwMode="auto">
          <a:xfrm>
            <a:off x="2916238" y="749300"/>
            <a:ext cx="5111750" cy="519113"/>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a:solidFill>
                  <a:srgbClr val="0000CC"/>
                </a:solidFill>
              </a:rPr>
              <a:t>Check your passage </a:t>
            </a:r>
          </a:p>
        </p:txBody>
      </p:sp>
    </p:spTree>
  </p:cSld>
  <p:clrMapOvr>
    <a:masterClrMapping/>
  </p:clrMapOvr>
  <p:transition>
    <p:blinds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p:cNvSpPr>
          <p:nvPr>
            <p:ph type="title" idx="4294967295"/>
          </p:nvPr>
        </p:nvSpPr>
        <p:spPr/>
        <p:txBody>
          <a:bodyPr/>
          <a:lstStyle/>
          <a:p>
            <a:r>
              <a:rPr lang="en-US" altLang="zh-CN" b="1" dirty="0">
                <a:solidFill>
                  <a:srgbClr val="0000CC"/>
                </a:solidFill>
              </a:rPr>
              <a:t>Homework</a:t>
            </a:r>
          </a:p>
        </p:txBody>
      </p:sp>
      <p:sp>
        <p:nvSpPr>
          <p:cNvPr id="119812" name="Rectangle 3"/>
          <p:cNvSpPr>
            <a:spLocks noGrp="1"/>
          </p:cNvSpPr>
          <p:nvPr>
            <p:ph type="body" idx="4294967295"/>
          </p:nvPr>
        </p:nvSpPr>
        <p:spPr>
          <a:xfrm>
            <a:off x="539750" y="1295400"/>
            <a:ext cx="8229600" cy="4525962"/>
          </a:xfrm>
        </p:spPr>
        <p:txBody>
          <a:bodyPr/>
          <a:lstStyle/>
          <a:p>
            <a:pPr marL="609600" indent="-609600">
              <a:buFontTx/>
              <a:buAutoNum type="arabicPeriod"/>
            </a:pPr>
            <a:r>
              <a:rPr lang="en-US" altLang="zh-CN" b="1" dirty="0">
                <a:latin typeface="Times New Roman" panose="02020603050405020304" pitchFamily="18" charset="0"/>
              </a:rPr>
              <a:t>Collect more information about your </a:t>
            </a:r>
            <a:r>
              <a:rPr lang="en-US" altLang="zh-CN" b="1" dirty="0" err="1">
                <a:latin typeface="Times New Roman" panose="02020603050405020304" pitchFamily="18" charset="0"/>
              </a:rPr>
              <a:t>favourite</a:t>
            </a:r>
            <a:r>
              <a:rPr lang="en-US" altLang="zh-CN" b="1" dirty="0">
                <a:latin typeface="Times New Roman" panose="02020603050405020304" pitchFamily="18" charset="0"/>
              </a:rPr>
              <a:t> festival. </a:t>
            </a:r>
          </a:p>
          <a:p>
            <a:pPr marL="609600" indent="-609600">
              <a:buFontTx/>
              <a:buAutoNum type="arabicPeriod"/>
            </a:pPr>
            <a:r>
              <a:rPr lang="en-US" altLang="zh-CN" b="1" dirty="0">
                <a:latin typeface="Times New Roman" panose="02020603050405020304" pitchFamily="18" charset="0"/>
              </a:rPr>
              <a:t>Refine your passage according to the evaluation table.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2">
                                            <p:txEl>
                                              <p:pRg st="0" end="0"/>
                                            </p:txEl>
                                          </p:spTgt>
                                        </p:tgtEl>
                                        <p:attrNameLst>
                                          <p:attrName>style.visibility</p:attrName>
                                        </p:attrNameLst>
                                      </p:cBhvr>
                                      <p:to>
                                        <p:strVal val="visible"/>
                                      </p:to>
                                    </p:set>
                                    <p:animEffect transition="in" filter="blinds(horizontal)">
                                      <p:cBhvr>
                                        <p:cTn id="7" dur="500"/>
                                        <p:tgtEl>
                                          <p:spTgt spid="1198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12">
                                            <p:txEl>
                                              <p:pRg st="1" end="1"/>
                                            </p:txEl>
                                          </p:spTgt>
                                        </p:tgtEl>
                                        <p:attrNameLst>
                                          <p:attrName>style.visibility</p:attrName>
                                        </p:attrNameLst>
                                      </p:cBhvr>
                                      <p:to>
                                        <p:strVal val="visible"/>
                                      </p:to>
                                    </p:set>
                                    <p:animEffect transition="in" filter="blinds(horizontal)">
                                      <p:cBhvr>
                                        <p:cTn id="12" dur="500"/>
                                        <p:tgtEl>
                                          <p:spTgt spid="1198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2"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descr="拼图.jpg"/>
          <p:cNvPicPr>
            <a:picLocks noChangeAspect="1"/>
          </p:cNvPicPr>
          <p:nvPr/>
        </p:nvPicPr>
        <p:blipFill>
          <a:blip r:embed="rId2" cstate="email"/>
          <a:srcRect/>
          <a:stretch>
            <a:fillRect/>
          </a:stretch>
        </p:blipFill>
        <p:spPr bwMode="auto">
          <a:xfrm>
            <a:off x="0" y="0"/>
            <a:ext cx="2095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descr="拼图1.jpg"/>
          <p:cNvPicPr>
            <a:picLocks noChangeAspect="1"/>
          </p:cNvPicPr>
          <p:nvPr/>
        </p:nvPicPr>
        <p:blipFill>
          <a:blip r:embed="rId3" cstate="email"/>
          <a:srcRect/>
          <a:stretch>
            <a:fillRect/>
          </a:stretch>
        </p:blipFill>
        <p:spPr bwMode="auto">
          <a:xfrm>
            <a:off x="-12649200" y="4876800"/>
            <a:ext cx="21793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0" name="Text Box 10"/>
          <p:cNvSpPr txBox="1">
            <a:spLocks noChangeArrowheads="1"/>
          </p:cNvSpPr>
          <p:nvPr/>
        </p:nvSpPr>
        <p:spPr bwMode="auto">
          <a:xfrm>
            <a:off x="1116013" y="2852738"/>
            <a:ext cx="7273925"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800" b="1">
                <a:solidFill>
                  <a:schemeClr val="hlink"/>
                </a:solidFill>
              </a:rPr>
              <a:t>Different festivals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accel="50000" decel="50000" fill="hold" nodeType="withEffect">
                                  <p:stCondLst>
                                    <p:cond delay="0"/>
                                  </p:stCondLst>
                                  <p:childTnLst>
                                    <p:animMotion origin="layout" path="M -0.0875 -0.00555 L -1.1875 -0.00555 " pathEditMode="relative" rAng="0" ptsTypes="AA">
                                      <p:cBhvr>
                                        <p:cTn id="6" dur="15000" fill="hold"/>
                                        <p:tgtEl>
                                          <p:spTgt spid="5"/>
                                        </p:tgtEl>
                                        <p:attrNameLst>
                                          <p:attrName>ppt_x</p:attrName>
                                          <p:attrName>ppt_y</p:attrName>
                                        </p:attrNameLst>
                                      </p:cBhvr>
                                      <p:rCtr x="-55000" y="0"/>
                                    </p:animMotion>
                                  </p:childTnLst>
                                </p:cTn>
                              </p:par>
                              <p:par>
                                <p:cTn id="7" presetID="63" presetClass="path" presetSubtype="0" repeatCount="indefinite" accel="50000" decel="50000" fill="hold" nodeType="withEffect">
                                  <p:stCondLst>
                                    <p:cond delay="0"/>
                                  </p:stCondLst>
                                  <p:childTnLst>
                                    <p:animMotion origin="layout" path="M 3.33333E-6 -4.10731E-6 L 1.21666 -4.10731E-6 " pathEditMode="relative" rAng="0" ptsTypes="AA">
                                      <p:cBhvr>
                                        <p:cTn id="8" dur="15000" fill="hold"/>
                                        <p:tgtEl>
                                          <p:spTgt spid="6"/>
                                        </p:tgtEl>
                                        <p:attrNameLst>
                                          <p:attrName>ppt_x</p:attrName>
                                          <p:attrName>ppt_y</p:attrName>
                                        </p:attrNameLst>
                                      </p:cBhvr>
                                      <p:rCtr x="6083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2402" name="Picture 16" descr="图片1"/>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403" name="Group 2"/>
          <p:cNvGrpSpPr/>
          <p:nvPr/>
        </p:nvGrpSpPr>
        <p:grpSpPr bwMode="auto">
          <a:xfrm>
            <a:off x="827088" y="0"/>
            <a:ext cx="8316912" cy="6858000"/>
            <a:chOff x="521" y="0"/>
            <a:chExt cx="5239" cy="4320"/>
          </a:xfrm>
        </p:grpSpPr>
        <p:pic>
          <p:nvPicPr>
            <p:cNvPr id="102404" name="Picture 3" descr="图片2"/>
            <p:cNvPicPr>
              <a:picLocks noChangeAspect="1" noChangeArrowheads="1"/>
            </p:cNvPicPr>
            <p:nvPr/>
          </p:nvPicPr>
          <p:blipFill>
            <a:blip r:embed="rId3" cstate="email">
              <a:lum bright="-24000" contrast="36000"/>
            </a:blip>
            <a:srcRect/>
            <a:stretch>
              <a:fillRect/>
            </a:stretch>
          </p:blipFill>
          <p:spPr bwMode="auto">
            <a:xfrm>
              <a:off x="4490" y="2795"/>
              <a:ext cx="1270"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4" descr="图片2"/>
            <p:cNvPicPr>
              <a:picLocks noChangeAspect="1" noChangeArrowheads="1"/>
            </p:cNvPicPr>
            <p:nvPr/>
          </p:nvPicPr>
          <p:blipFill>
            <a:blip r:embed="rId4" cstate="email">
              <a:lum bright="-24000" contrast="36000"/>
            </a:blip>
            <a:srcRect/>
            <a:stretch>
              <a:fillRect/>
            </a:stretch>
          </p:blipFill>
          <p:spPr bwMode="auto">
            <a:xfrm>
              <a:off x="521" y="0"/>
              <a:ext cx="415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06" name="Picture 15" descr="图片2"/>
          <p:cNvPicPr>
            <a:picLocks noChangeAspect="1" noChangeArrowheads="1"/>
          </p:cNvPicPr>
          <p:nvPr/>
        </p:nvPicPr>
        <p:blipFill>
          <a:blip r:embed="rId5" cstate="email">
            <a:lum bright="-24000" contrast="36000"/>
          </a:blip>
          <a:srcRect/>
          <a:stretch>
            <a:fillRect/>
          </a:stretch>
        </p:blipFill>
        <p:spPr bwMode="auto">
          <a:xfrm>
            <a:off x="395288" y="0"/>
            <a:ext cx="1077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7" name="Text Box 20"/>
          <p:cNvSpPr txBox="1">
            <a:spLocks noChangeArrowheads="1"/>
          </p:cNvSpPr>
          <p:nvPr/>
        </p:nvSpPr>
        <p:spPr bwMode="auto">
          <a:xfrm>
            <a:off x="6516688" y="44450"/>
            <a:ext cx="2376487" cy="9461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dirty="0">
                <a:solidFill>
                  <a:schemeClr val="hlink"/>
                </a:solidFill>
              </a:rPr>
              <a:t>Millie’s writing plan</a:t>
            </a:r>
            <a:r>
              <a:rPr lang="en-US" altLang="zh-CN" sz="2800" b="1" dirty="0"/>
              <a:t>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矩形 5"/>
          <p:cNvSpPr>
            <a:spLocks noChangeArrowheads="1"/>
          </p:cNvSpPr>
          <p:nvPr/>
        </p:nvSpPr>
        <p:spPr bwMode="auto">
          <a:xfrm>
            <a:off x="2832100" y="1263650"/>
            <a:ext cx="4103688"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2800" b="1" dirty="0">
                <a:solidFill>
                  <a:srgbClr val="FF0000"/>
                </a:solidFill>
              </a:rPr>
              <a:t>The Spring Festival is an important holiday in China.</a:t>
            </a:r>
          </a:p>
        </p:txBody>
      </p:sp>
      <p:sp>
        <p:nvSpPr>
          <p:cNvPr id="103427" name="椭圆 6"/>
          <p:cNvSpPr>
            <a:spLocks noChangeArrowheads="1"/>
          </p:cNvSpPr>
          <p:nvPr/>
        </p:nvSpPr>
        <p:spPr bwMode="auto">
          <a:xfrm>
            <a:off x="2832100" y="2638425"/>
            <a:ext cx="3492500" cy="2806700"/>
          </a:xfrm>
          <a:prstGeom prst="ellipse">
            <a:avLst/>
          </a:prstGeom>
          <a:noFill/>
          <a:ln>
            <a:noFill/>
          </a:ln>
          <a:extLst>
            <a:ext uri="{909E8E84-426E-40DD-AFC4-6F175D3DCCD1}">
              <a14:hiddenFill xmlns:a14="http://schemas.microsoft.com/office/drawing/2010/main">
                <a:blipFill dpi="0" rotWithShape="1">
                  <a:blip r:embed="rId2"/>
                  <a:srcRect/>
                  <a:stretch>
                    <a:fillRect/>
                  </a:stretch>
                </a:blipFill>
              </a14:hiddenFill>
            </a:ext>
            <a:ext uri="{91240B29-F687-4F45-9708-019B960494DF}">
              <a14:hiddenLine xmlns:a14="http://schemas.microsoft.com/office/drawing/2010/main" w="25400">
                <a:solidFill>
                  <a:srgbClr val="385D8A"/>
                </a:solidFill>
                <a:round/>
              </a14:hiddenLine>
            </a:ext>
          </a:extLst>
        </p:spPr>
        <p:txBody>
          <a:bodyPr anchor="ctr"/>
          <a:lstStyle/>
          <a:p>
            <a:endParaRPr lang="zh-CN" altLang="zh-CN">
              <a:solidFill>
                <a:srgbClr val="FFFFFF"/>
              </a:solidFill>
              <a:latin typeface="Calibri" panose="020F0502020204030204" pitchFamily="34" charset="0"/>
            </a:endParaRPr>
          </a:p>
        </p:txBody>
      </p:sp>
      <p:sp>
        <p:nvSpPr>
          <p:cNvPr id="103428" name="矩形 8"/>
          <p:cNvSpPr>
            <a:spLocks noChangeArrowheads="1"/>
          </p:cNvSpPr>
          <p:nvPr/>
        </p:nvSpPr>
        <p:spPr bwMode="auto">
          <a:xfrm flipH="1">
            <a:off x="250825" y="3338513"/>
            <a:ext cx="25209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2800" b="1" dirty="0">
                <a:solidFill>
                  <a:srgbClr val="FF0000"/>
                </a:solidFill>
              </a:rPr>
              <a:t>Most Chinese families celebrate it.</a:t>
            </a:r>
          </a:p>
        </p:txBody>
      </p:sp>
      <p:sp>
        <p:nvSpPr>
          <p:cNvPr id="103429" name="矩形 9"/>
          <p:cNvSpPr>
            <a:spLocks noChangeArrowheads="1"/>
          </p:cNvSpPr>
          <p:nvPr/>
        </p:nvSpPr>
        <p:spPr bwMode="auto">
          <a:xfrm>
            <a:off x="6443663" y="3284538"/>
            <a:ext cx="252095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2800" b="1" dirty="0">
                <a:solidFill>
                  <a:srgbClr val="FF0000"/>
                </a:solidFill>
              </a:rPr>
              <a:t>It is always in January or February.</a:t>
            </a:r>
          </a:p>
        </p:txBody>
      </p:sp>
      <p:sp>
        <p:nvSpPr>
          <p:cNvPr id="12" name="矩形 11"/>
          <p:cNvSpPr/>
          <p:nvPr/>
        </p:nvSpPr>
        <p:spPr>
          <a:xfrm>
            <a:off x="3635896" y="1431806"/>
            <a:ext cx="2300630" cy="923330"/>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What?</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ndParaRPr>
          </a:p>
        </p:txBody>
      </p:sp>
      <p:sp>
        <p:nvSpPr>
          <p:cNvPr id="13" name="矩形 12"/>
          <p:cNvSpPr/>
          <p:nvPr/>
        </p:nvSpPr>
        <p:spPr>
          <a:xfrm>
            <a:off x="6530480" y="3469665"/>
            <a:ext cx="2492990" cy="894212"/>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When?</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ndParaRPr>
          </a:p>
        </p:txBody>
      </p:sp>
      <p:sp>
        <p:nvSpPr>
          <p:cNvPr id="14" name="矩形 13"/>
          <p:cNvSpPr/>
          <p:nvPr/>
        </p:nvSpPr>
        <p:spPr>
          <a:xfrm>
            <a:off x="371650" y="3405885"/>
            <a:ext cx="2108271" cy="923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Who?</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ndParaRPr>
          </a:p>
        </p:txBody>
      </p:sp>
      <p:sp>
        <p:nvSpPr>
          <p:cNvPr id="103433" name="Text Box 10"/>
          <p:cNvSpPr txBox="1">
            <a:spLocks noChangeArrowheads="1"/>
          </p:cNvSpPr>
          <p:nvPr/>
        </p:nvSpPr>
        <p:spPr bwMode="auto">
          <a:xfrm>
            <a:off x="1908175" y="549275"/>
            <a:ext cx="5543550" cy="6413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3600" b="1" dirty="0">
                <a:solidFill>
                  <a:srgbClr val="0000CC"/>
                </a:solidFill>
              </a:rPr>
              <a:t>Millie’s </a:t>
            </a:r>
            <a:r>
              <a:rPr lang="en-US" altLang="zh-CN" sz="3600" b="1" dirty="0" err="1">
                <a:solidFill>
                  <a:srgbClr val="0000CC"/>
                </a:solidFill>
              </a:rPr>
              <a:t>favourite</a:t>
            </a:r>
            <a:r>
              <a:rPr lang="en-US" altLang="zh-CN" sz="3600" b="1" dirty="0">
                <a:solidFill>
                  <a:srgbClr val="0000CC"/>
                </a:solidFill>
              </a:rPr>
              <a:t> festival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03427"/>
                                        </p:tgtEl>
                                        <p:attrNameLst>
                                          <p:attrName>style.visibility</p:attrName>
                                        </p:attrNameLst>
                                      </p:cBhvr>
                                      <p:to>
                                        <p:strVal val="visible"/>
                                      </p:to>
                                    </p:set>
                                    <p:animEffect transition="in" filter="blinds(horizontal)">
                                      <p:cBhvr>
                                        <p:cTn id="7" dur="500"/>
                                        <p:tgtEl>
                                          <p:spTgt spid="1034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3426"/>
                                        </p:tgtEl>
                                        <p:attrNameLst>
                                          <p:attrName>style.visibility</p:attrName>
                                        </p:attrNameLst>
                                      </p:cBhvr>
                                      <p:to>
                                        <p:strVal val="visible"/>
                                      </p:to>
                                    </p:set>
                                    <p:animEffect transition="in" filter="blinds(horizontal)">
                                      <p:cBhvr>
                                        <p:cTn id="12" dur="500"/>
                                        <p:tgtEl>
                                          <p:spTgt spid="1034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1" nodeType="clickEffect">
                                  <p:stCondLst>
                                    <p:cond delay="0"/>
                                  </p:stCondLst>
                                  <p:childTnLst>
                                    <p:animEffect transition="out" filter="blinds(horizontal)">
                                      <p:cBhvr>
                                        <p:cTn id="16" dur="500"/>
                                        <p:tgtEl>
                                          <p:spTgt spid="103426"/>
                                        </p:tgtEl>
                                      </p:cBhvr>
                                    </p:animEffect>
                                    <p:set>
                                      <p:cBhvr>
                                        <p:cTn id="17" dur="1" fill="hold">
                                          <p:stCondLst>
                                            <p:cond delay="499"/>
                                          </p:stCondLst>
                                        </p:cTn>
                                        <p:tgtEl>
                                          <p:spTgt spid="1034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3428"/>
                                        </p:tgtEl>
                                        <p:attrNameLst>
                                          <p:attrName>style.visibility</p:attrName>
                                        </p:attrNameLst>
                                      </p:cBhvr>
                                      <p:to>
                                        <p:strVal val="visible"/>
                                      </p:to>
                                    </p:set>
                                    <p:animEffect transition="in" filter="blinds(horizontal)">
                                      <p:cBhvr>
                                        <p:cTn id="27" dur="500"/>
                                        <p:tgtEl>
                                          <p:spTgt spid="10342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1" nodeType="clickEffect">
                                  <p:stCondLst>
                                    <p:cond delay="0"/>
                                  </p:stCondLst>
                                  <p:childTnLst>
                                    <p:animEffect transition="out" filter="blinds(horizontal)">
                                      <p:cBhvr>
                                        <p:cTn id="31" dur="500"/>
                                        <p:tgtEl>
                                          <p:spTgt spid="103428"/>
                                        </p:tgtEl>
                                      </p:cBhvr>
                                    </p:animEffect>
                                    <p:set>
                                      <p:cBhvr>
                                        <p:cTn id="32" dur="1" fill="hold">
                                          <p:stCondLst>
                                            <p:cond delay="499"/>
                                          </p:stCondLst>
                                        </p:cTn>
                                        <p:tgtEl>
                                          <p:spTgt spid="1034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3429"/>
                                        </p:tgtEl>
                                        <p:attrNameLst>
                                          <p:attrName>style.visibility</p:attrName>
                                        </p:attrNameLst>
                                      </p:cBhvr>
                                      <p:to>
                                        <p:strVal val="visible"/>
                                      </p:to>
                                    </p:set>
                                    <p:animEffect transition="in" filter="blinds(horizontal)">
                                      <p:cBhvr>
                                        <p:cTn id="42" dur="500"/>
                                        <p:tgtEl>
                                          <p:spTgt spid="103429"/>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3429"/>
                                        </p:tgtEl>
                                      </p:cBhvr>
                                    </p:animEffect>
                                    <p:set>
                                      <p:cBhvr>
                                        <p:cTn id="47" dur="1" fill="hold">
                                          <p:stCondLst>
                                            <p:cond delay="499"/>
                                          </p:stCondLst>
                                        </p:cTn>
                                        <p:tgtEl>
                                          <p:spTgt spid="10342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6" grpId="1"/>
      <p:bldP spid="103427" grpId="0"/>
      <p:bldP spid="103428" grpId="0"/>
      <p:bldP spid="103428" grpId="1"/>
      <p:bldP spid="103429" grpId="0"/>
      <p:bldP spid="103429" grpId="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TextBox 3"/>
          <p:cNvSpPr txBox="1">
            <a:spLocks noChangeArrowheads="1"/>
          </p:cNvSpPr>
          <p:nvPr/>
        </p:nvSpPr>
        <p:spPr bwMode="auto">
          <a:xfrm>
            <a:off x="1584325" y="404813"/>
            <a:ext cx="6443663" cy="6413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dirty="0">
                <a:solidFill>
                  <a:srgbClr val="FF0000"/>
                </a:solidFill>
              </a:rPr>
              <a:t>How do people celebrate it?</a:t>
            </a:r>
          </a:p>
        </p:txBody>
      </p:sp>
      <p:sp>
        <p:nvSpPr>
          <p:cNvPr id="104451" name="圆角矩形 2"/>
          <p:cNvSpPr>
            <a:spLocks noChangeArrowheads="1"/>
          </p:cNvSpPr>
          <p:nvPr/>
        </p:nvSpPr>
        <p:spPr bwMode="auto">
          <a:xfrm>
            <a:off x="250825" y="1125538"/>
            <a:ext cx="3960813" cy="2592387"/>
          </a:xfrm>
          <a:prstGeom prst="roundRect">
            <a:avLst>
              <a:gd name="adj" fmla="val 16667"/>
            </a:avLst>
          </a:prstGeom>
          <a:noFill/>
          <a:ln>
            <a:noFill/>
          </a:ln>
          <a:extLst>
            <a:ext uri="{909E8E84-426E-40DD-AFC4-6F175D3DCCD1}">
              <a14:hiddenFill xmlns:a14="http://schemas.microsoft.com/office/drawing/2010/main">
                <a:blipFill dpi="0" rotWithShape="1">
                  <a:blip r:embed="rId3"/>
                  <a:srcRect/>
                  <a:stretch>
                    <a:fillRect/>
                  </a:stretch>
                </a:blipFill>
              </a14:hiddenFill>
            </a:ext>
            <a:ext uri="{91240B29-F687-4F45-9708-019B960494DF}">
              <a14:hiddenLine xmlns:a14="http://schemas.microsoft.com/office/drawing/2010/main" w="25400">
                <a:solidFill>
                  <a:srgbClr val="385D8A"/>
                </a:solidFill>
                <a:round/>
              </a14:hiddenLine>
            </a:ext>
          </a:extLst>
        </p:spPr>
        <p:txBody>
          <a:bodyPr anchor="ctr"/>
          <a:lstStyle/>
          <a:p>
            <a:endParaRPr lang="zh-CN" altLang="zh-CN">
              <a:solidFill>
                <a:srgbClr val="FFFFFF"/>
              </a:solidFill>
              <a:latin typeface="Calibri" panose="020F0502020204030204" pitchFamily="34" charset="0"/>
            </a:endParaRPr>
          </a:p>
        </p:txBody>
      </p:sp>
      <p:sp>
        <p:nvSpPr>
          <p:cNvPr id="104452" name="矩形 4"/>
          <p:cNvSpPr>
            <a:spLocks noChangeArrowheads="1"/>
          </p:cNvSpPr>
          <p:nvPr/>
        </p:nvSpPr>
        <p:spPr bwMode="auto">
          <a:xfrm>
            <a:off x="4625975" y="1533525"/>
            <a:ext cx="4870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dirty="0">
                <a:solidFill>
                  <a:srgbClr val="0000CC"/>
                </a:solidFill>
              </a:rPr>
              <a:t>get together </a:t>
            </a:r>
          </a:p>
        </p:txBody>
      </p:sp>
      <p:sp>
        <p:nvSpPr>
          <p:cNvPr id="104453" name="矩形 5"/>
          <p:cNvSpPr>
            <a:spLocks noChangeArrowheads="1"/>
          </p:cNvSpPr>
          <p:nvPr/>
        </p:nvSpPr>
        <p:spPr bwMode="auto">
          <a:xfrm>
            <a:off x="4625975" y="2298700"/>
            <a:ext cx="3638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dirty="0">
                <a:solidFill>
                  <a:srgbClr val="0000CC"/>
                </a:solidFill>
              </a:rPr>
              <a:t>have a big dinner</a:t>
            </a:r>
          </a:p>
        </p:txBody>
      </p:sp>
      <p:sp>
        <p:nvSpPr>
          <p:cNvPr id="104454" name="圆角矩形 8"/>
          <p:cNvSpPr>
            <a:spLocks noChangeArrowheads="1"/>
          </p:cNvSpPr>
          <p:nvPr/>
        </p:nvSpPr>
        <p:spPr bwMode="auto">
          <a:xfrm>
            <a:off x="403225" y="4076700"/>
            <a:ext cx="3960813" cy="2592388"/>
          </a:xfrm>
          <a:prstGeom prst="roundRect">
            <a:avLst>
              <a:gd name="adj" fmla="val 16667"/>
            </a:avLst>
          </a:prstGeom>
          <a:noFill/>
          <a:ln>
            <a:noFill/>
          </a:ln>
          <a:extLst>
            <a:ext uri="{909E8E84-426E-40DD-AFC4-6F175D3DCCD1}">
              <a14:hiddenFill xmlns:a14="http://schemas.microsoft.com/office/drawing/2010/main">
                <a:blipFill dpi="0" rotWithShape="1">
                  <a:blip r:embed="rId4"/>
                  <a:srcRect/>
                  <a:stretch>
                    <a:fillRect/>
                  </a:stretch>
                </a:blipFill>
              </a14:hiddenFill>
            </a:ext>
            <a:ext uri="{91240B29-F687-4F45-9708-019B960494DF}">
              <a14:hiddenLine xmlns:a14="http://schemas.microsoft.com/office/drawing/2010/main" w="25400">
                <a:solidFill>
                  <a:srgbClr val="385D8A"/>
                </a:solidFill>
                <a:round/>
              </a14:hiddenLine>
            </a:ext>
          </a:extLst>
        </p:spPr>
        <p:txBody>
          <a:bodyPr anchor="ctr"/>
          <a:lstStyle/>
          <a:p>
            <a:endParaRPr lang="zh-CN" altLang="zh-CN">
              <a:solidFill>
                <a:srgbClr val="FFFFFF"/>
              </a:solidFill>
              <a:latin typeface="Calibri" panose="020F0502020204030204" pitchFamily="34" charset="0"/>
            </a:endParaRPr>
          </a:p>
        </p:txBody>
      </p:sp>
      <p:sp>
        <p:nvSpPr>
          <p:cNvPr id="104455" name="矩形 10"/>
          <p:cNvSpPr>
            <a:spLocks noChangeArrowheads="1"/>
          </p:cNvSpPr>
          <p:nvPr/>
        </p:nvSpPr>
        <p:spPr bwMode="auto">
          <a:xfrm>
            <a:off x="4572000" y="4365625"/>
            <a:ext cx="4870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dirty="0">
                <a:solidFill>
                  <a:srgbClr val="0000CC"/>
                </a:solidFill>
              </a:rPr>
              <a:t>watch TV</a:t>
            </a:r>
          </a:p>
        </p:txBody>
      </p:sp>
      <p:pic>
        <p:nvPicPr>
          <p:cNvPr id="10" name="图片 9"/>
          <p:cNvPicPr>
            <a:picLocks noChangeAspect="1"/>
          </p:cNvPicPr>
          <p:nvPr/>
        </p:nvPicPr>
        <p:blipFill>
          <a:blip r:embed="rId5" cstate="email"/>
          <a:srcRect/>
          <a:stretch>
            <a:fillRect/>
          </a:stretch>
        </p:blipFill>
        <p:spPr bwMode="auto">
          <a:xfrm>
            <a:off x="323850" y="4076700"/>
            <a:ext cx="40528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7" name="矩形 12"/>
          <p:cNvSpPr>
            <a:spLocks noChangeArrowheads="1"/>
          </p:cNvSpPr>
          <p:nvPr/>
        </p:nvSpPr>
        <p:spPr bwMode="auto">
          <a:xfrm>
            <a:off x="4356100" y="5229225"/>
            <a:ext cx="48704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dirty="0">
                <a:solidFill>
                  <a:srgbClr val="0000CC"/>
                </a:solidFill>
              </a:rPr>
              <a:t>the Spring Festival Gala</a:t>
            </a:r>
          </a:p>
        </p:txBody>
      </p:sp>
      <p:sp>
        <p:nvSpPr>
          <p:cNvPr id="15" name="矩形 14"/>
          <p:cNvSpPr/>
          <p:nvPr/>
        </p:nvSpPr>
        <p:spPr>
          <a:xfrm>
            <a:off x="3656063" y="238756"/>
            <a:ext cx="2069798" cy="923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How?</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nodePh="1">
                                  <p:stCondLst>
                                    <p:cond delay="0"/>
                                  </p:stCondLst>
                                  <p:endCondLst>
                                    <p:cond evt="begin" delay="0">
                                      <p:tn val="5"/>
                                    </p:cond>
                                  </p:endCondLst>
                                  <p:childTnLst>
                                    <p:set>
                                      <p:cBhvr>
                                        <p:cTn id="6" dur="1" fill="hold">
                                          <p:stCondLst>
                                            <p:cond delay="0"/>
                                          </p:stCondLst>
                                        </p:cTn>
                                        <p:tgtEl>
                                          <p:spTgt spid="104451"/>
                                        </p:tgtEl>
                                        <p:attrNameLst>
                                          <p:attrName>style.visibility</p:attrName>
                                        </p:attrNameLst>
                                      </p:cBhvr>
                                      <p:to>
                                        <p:strVal val="visible"/>
                                      </p:to>
                                    </p:set>
                                    <p:animEffect transition="in" filter="wheel(1)">
                                      <p:cBhvr>
                                        <p:cTn id="7" dur="500"/>
                                        <p:tgtEl>
                                          <p:spTgt spid="10445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4452"/>
                                        </p:tgtEl>
                                        <p:attrNameLst>
                                          <p:attrName>style.visibility</p:attrName>
                                        </p:attrNameLst>
                                      </p:cBhvr>
                                      <p:to>
                                        <p:strVal val="visible"/>
                                      </p:to>
                                    </p:set>
                                    <p:animEffect transition="in" filter="randombar(horizontal)">
                                      <p:cBhvr>
                                        <p:cTn id="12" dur="500"/>
                                        <p:tgtEl>
                                          <p:spTgt spid="10445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4453"/>
                                        </p:tgtEl>
                                        <p:attrNameLst>
                                          <p:attrName>style.visibility</p:attrName>
                                        </p:attrNameLst>
                                      </p:cBhvr>
                                      <p:to>
                                        <p:strVal val="visible"/>
                                      </p:to>
                                    </p:set>
                                    <p:animEffect transition="in" filter="randombar(horizontal)">
                                      <p:cBhvr>
                                        <p:cTn id="17" dur="500"/>
                                        <p:tgtEl>
                                          <p:spTgt spid="10445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nodePh="1">
                                  <p:stCondLst>
                                    <p:cond delay="0"/>
                                  </p:stCondLst>
                                  <p:endCondLst>
                                    <p:cond evt="begin" delay="0">
                                      <p:tn val="20"/>
                                    </p:cond>
                                  </p:endCondLst>
                                  <p:childTnLst>
                                    <p:set>
                                      <p:cBhvr>
                                        <p:cTn id="21" dur="1" fill="hold">
                                          <p:stCondLst>
                                            <p:cond delay="0"/>
                                          </p:stCondLst>
                                        </p:cTn>
                                        <p:tgtEl>
                                          <p:spTgt spid="104454"/>
                                        </p:tgtEl>
                                        <p:attrNameLst>
                                          <p:attrName>style.visibility</p:attrName>
                                        </p:attrNameLst>
                                      </p:cBhvr>
                                      <p:to>
                                        <p:strVal val="visible"/>
                                      </p:to>
                                    </p:set>
                                    <p:animEffect transition="in" filter="circle(in)">
                                      <p:cBhvr>
                                        <p:cTn id="22" dur="2000"/>
                                        <p:tgtEl>
                                          <p:spTgt spid="10445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4455"/>
                                        </p:tgtEl>
                                        <p:attrNameLst>
                                          <p:attrName>style.visibility</p:attrName>
                                        </p:attrNameLst>
                                      </p:cBhvr>
                                      <p:to>
                                        <p:strVal val="visible"/>
                                      </p:to>
                                    </p:set>
                                    <p:animEffect transition="in" filter="randombar(horizontal)">
                                      <p:cBhvr>
                                        <p:cTn id="27" dur="500"/>
                                        <p:tgtEl>
                                          <p:spTgt spid="10445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4457"/>
                                        </p:tgtEl>
                                        <p:attrNameLst>
                                          <p:attrName>style.visibility</p:attrName>
                                        </p:attrNameLst>
                                      </p:cBhvr>
                                      <p:to>
                                        <p:strVal val="visible"/>
                                      </p:to>
                                    </p:set>
                                    <p:animEffect transition="in" filter="randombar(horizontal)">
                                      <p:cBhvr>
                                        <p:cTn id="37" dur="500"/>
                                        <p:tgtEl>
                                          <p:spTgt spid="10445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4450"/>
                                        </p:tgtEl>
                                        <p:attrNameLst>
                                          <p:attrName>style.visibility</p:attrName>
                                        </p:attrNameLst>
                                      </p:cBhvr>
                                      <p:to>
                                        <p:strVal val="visible"/>
                                      </p:to>
                                    </p:set>
                                    <p:animEffect transition="in" filter="blinds(horizontal)">
                                      <p:cBhvr>
                                        <p:cTn id="42" dur="500"/>
                                        <p:tgtEl>
                                          <p:spTgt spid="10445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4450"/>
                                        </p:tgtEl>
                                      </p:cBhvr>
                                    </p:animEffect>
                                    <p:set>
                                      <p:cBhvr>
                                        <p:cTn id="47" dur="1" fill="hold">
                                          <p:stCondLst>
                                            <p:cond delay="499"/>
                                          </p:stCondLst>
                                        </p:cTn>
                                        <p:tgtEl>
                                          <p:spTgt spid="10445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p:bldP spid="104450" grpId="1"/>
      <p:bldP spid="104451" grpId="0"/>
      <p:bldP spid="104452" grpId="0"/>
      <p:bldP spid="104453" grpId="0"/>
      <p:bldP spid="104454" grpId="0"/>
      <p:bldP spid="104455" grpId="0"/>
      <p:bldP spid="104457"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矩形 3"/>
          <p:cNvSpPr>
            <a:spLocks noChangeArrowheads="1"/>
          </p:cNvSpPr>
          <p:nvPr/>
        </p:nvSpPr>
        <p:spPr bwMode="auto">
          <a:xfrm>
            <a:off x="4670425" y="1265238"/>
            <a:ext cx="29257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a:solidFill>
                  <a:srgbClr val="0000CC"/>
                </a:solidFill>
              </a:rPr>
              <a:t>get presents</a:t>
            </a:r>
          </a:p>
        </p:txBody>
      </p:sp>
      <p:pic>
        <p:nvPicPr>
          <p:cNvPr id="5" name="图片 4"/>
          <p:cNvPicPr>
            <a:picLocks noChangeAspect="1"/>
          </p:cNvPicPr>
          <p:nvPr/>
        </p:nvPicPr>
        <p:blipFill>
          <a:blip r:embed="rId2" cstate="email"/>
          <a:srcRect/>
          <a:stretch>
            <a:fillRect/>
          </a:stretch>
        </p:blipFill>
        <p:spPr bwMode="auto">
          <a:xfrm>
            <a:off x="395288" y="620713"/>
            <a:ext cx="2663825"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对角圆角矩形 10"/>
          <p:cNvSpPr/>
          <p:nvPr/>
        </p:nvSpPr>
        <p:spPr>
          <a:xfrm>
            <a:off x="179388" y="2636838"/>
            <a:ext cx="1728787" cy="2016125"/>
          </a:xfrm>
          <a:prstGeom prst="round2DiagRect">
            <a:avLst/>
          </a:prstGeom>
          <a:blipFill>
            <a:blip r:embed="rId3" cstate="email"/>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p>
        </p:txBody>
      </p:sp>
      <p:pic>
        <p:nvPicPr>
          <p:cNvPr id="13" name="图片 12"/>
          <p:cNvPicPr>
            <a:picLocks noChangeAspect="1"/>
          </p:cNvPicPr>
          <p:nvPr/>
        </p:nvPicPr>
        <p:blipFill>
          <a:blip r:embed="rId4" cstate="email"/>
          <a:srcRect/>
          <a:stretch>
            <a:fillRect/>
          </a:stretch>
        </p:blipFill>
        <p:spPr bwMode="auto">
          <a:xfrm>
            <a:off x="2268538" y="2708275"/>
            <a:ext cx="1655762"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8" name="矩形 18"/>
          <p:cNvSpPr>
            <a:spLocks noChangeArrowheads="1"/>
          </p:cNvSpPr>
          <p:nvPr/>
        </p:nvSpPr>
        <p:spPr bwMode="auto">
          <a:xfrm>
            <a:off x="4572000" y="3082925"/>
            <a:ext cx="40322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buFont typeface="Arial" panose="020B0604020202020204" pitchFamily="34" charset="0"/>
              <a:buNone/>
            </a:pPr>
            <a:r>
              <a:rPr lang="en-US" altLang="zh-CN" sz="3200" b="1">
                <a:solidFill>
                  <a:srgbClr val="0000CC"/>
                </a:solidFill>
              </a:rPr>
              <a:t>new clothes and red packets</a:t>
            </a:r>
          </a:p>
        </p:txBody>
      </p:sp>
      <p:sp>
        <p:nvSpPr>
          <p:cNvPr id="105479" name="Text Box 10"/>
          <p:cNvSpPr txBox="1">
            <a:spLocks noChangeArrowheads="1"/>
          </p:cNvSpPr>
          <p:nvPr/>
        </p:nvSpPr>
        <p:spPr bwMode="auto">
          <a:xfrm>
            <a:off x="3851275" y="5441950"/>
            <a:ext cx="4781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200" b="1">
                <a:solidFill>
                  <a:srgbClr val="0000CC"/>
                </a:solidFill>
              </a:rPr>
              <a:t>let off fireworks at night</a:t>
            </a:r>
          </a:p>
        </p:txBody>
      </p:sp>
      <p:pic>
        <p:nvPicPr>
          <p:cNvPr id="469002" name="Picture 4" descr="lihua2"/>
          <p:cNvPicPr>
            <a:picLocks noChangeAspect="1" noChangeArrowheads="1" noCrop="1"/>
          </p:cNvPicPr>
          <p:nvPr/>
        </p:nvPicPr>
        <p:blipFill>
          <a:blip r:embed="rId5"/>
          <a:srcRect/>
          <a:stretch>
            <a:fillRect/>
          </a:stretch>
        </p:blipFill>
        <p:spPr bwMode="auto">
          <a:xfrm>
            <a:off x="900113" y="5013325"/>
            <a:ext cx="20574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81" name="TextBox 3"/>
          <p:cNvSpPr txBox="1">
            <a:spLocks noChangeArrowheads="1"/>
          </p:cNvSpPr>
          <p:nvPr/>
        </p:nvSpPr>
        <p:spPr bwMode="auto">
          <a:xfrm>
            <a:off x="2232025" y="260350"/>
            <a:ext cx="6443663" cy="6413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3600" b="1">
                <a:solidFill>
                  <a:srgbClr val="FF0000"/>
                </a:solidFill>
              </a:rPr>
              <a:t>How do people celebrate it?</a:t>
            </a:r>
          </a:p>
        </p:txBody>
      </p:sp>
      <p:sp>
        <p:nvSpPr>
          <p:cNvPr id="15" name="矩形 14"/>
          <p:cNvSpPr/>
          <p:nvPr/>
        </p:nvSpPr>
        <p:spPr>
          <a:xfrm>
            <a:off x="4303763" y="94293"/>
            <a:ext cx="2069798" cy="92333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altLang="zh-CN"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rPr>
              <a:t>How?</a:t>
            </a:r>
            <a:endParaRPr lang="zh-CN" alt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5474"/>
                                        </p:tgtEl>
                                        <p:attrNameLst>
                                          <p:attrName>style.visibility</p:attrName>
                                        </p:attrNameLst>
                                      </p:cBhvr>
                                      <p:to>
                                        <p:strVal val="visible"/>
                                      </p:to>
                                    </p:set>
                                    <p:animEffect transition="in" filter="wipe(down)">
                                      <p:cBhvr>
                                        <p:cTn id="12" dur="500"/>
                                        <p:tgtEl>
                                          <p:spTgt spid="10547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heel(1)">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5478"/>
                                        </p:tgtEl>
                                        <p:attrNameLst>
                                          <p:attrName>style.visibility</p:attrName>
                                        </p:attrNameLst>
                                      </p:cBhvr>
                                      <p:to>
                                        <p:strVal val="visible"/>
                                      </p:to>
                                    </p:set>
                                    <p:animEffect transition="in" filter="blinds(horizontal)">
                                      <p:cBhvr>
                                        <p:cTn id="27" dur="500"/>
                                        <p:tgtEl>
                                          <p:spTgt spid="105478"/>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69002"/>
                                        </p:tgtEl>
                                        <p:attrNameLst>
                                          <p:attrName>style.visibility</p:attrName>
                                        </p:attrNameLst>
                                      </p:cBhvr>
                                      <p:to>
                                        <p:strVal val="visible"/>
                                      </p:to>
                                    </p:set>
                                    <p:animEffect transition="in" filter="blinds(horizontal)">
                                      <p:cBhvr>
                                        <p:cTn id="32" dur="500"/>
                                        <p:tgtEl>
                                          <p:spTgt spid="46900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5479"/>
                                        </p:tgtEl>
                                        <p:attrNameLst>
                                          <p:attrName>style.visibility</p:attrName>
                                        </p:attrNameLst>
                                      </p:cBhvr>
                                      <p:to>
                                        <p:strVal val="visible"/>
                                      </p:to>
                                    </p:set>
                                    <p:animEffect transition="in" filter="randombar(horizontal)">
                                      <p:cBhvr>
                                        <p:cTn id="37" dur="500"/>
                                        <p:tgtEl>
                                          <p:spTgt spid="10547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5481"/>
                                        </p:tgtEl>
                                        <p:attrNameLst>
                                          <p:attrName>style.visibility</p:attrName>
                                        </p:attrNameLst>
                                      </p:cBhvr>
                                      <p:to>
                                        <p:strVal val="visible"/>
                                      </p:to>
                                    </p:set>
                                    <p:animEffect transition="in" filter="blinds(horizontal)">
                                      <p:cBhvr>
                                        <p:cTn id="42" dur="500"/>
                                        <p:tgtEl>
                                          <p:spTgt spid="105481"/>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grpId="1" nodeType="clickEffect">
                                  <p:stCondLst>
                                    <p:cond delay="0"/>
                                  </p:stCondLst>
                                  <p:childTnLst>
                                    <p:animEffect transition="out" filter="blinds(horizontal)">
                                      <p:cBhvr>
                                        <p:cTn id="46" dur="500"/>
                                        <p:tgtEl>
                                          <p:spTgt spid="105481"/>
                                        </p:tgtEl>
                                      </p:cBhvr>
                                    </p:animEffect>
                                    <p:set>
                                      <p:cBhvr>
                                        <p:cTn id="47" dur="1" fill="hold">
                                          <p:stCondLst>
                                            <p:cond delay="499"/>
                                          </p:stCondLst>
                                        </p:cTn>
                                        <p:tgtEl>
                                          <p:spTgt spid="105481"/>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4" grpId="0"/>
      <p:bldP spid="105478" grpId="0"/>
      <p:bldP spid="105479" grpId="0"/>
      <p:bldP spid="105481" grpId="0"/>
      <p:bldP spid="105481"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06498" name="Picture 16" descr="图片1"/>
          <p:cNvPicPr>
            <a:picLocks noChangeAspect="1" noChangeArrowheads="1"/>
          </p:cNvPicPr>
          <p:nvPr/>
        </p:nvPicPr>
        <p:blipFill>
          <a:blip r:embed="rId2"/>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6499" name="Group 2"/>
          <p:cNvGrpSpPr/>
          <p:nvPr/>
        </p:nvGrpSpPr>
        <p:grpSpPr bwMode="auto">
          <a:xfrm>
            <a:off x="827088" y="0"/>
            <a:ext cx="8316912" cy="6858000"/>
            <a:chOff x="521" y="0"/>
            <a:chExt cx="5239" cy="4320"/>
          </a:xfrm>
        </p:grpSpPr>
        <p:pic>
          <p:nvPicPr>
            <p:cNvPr id="106500" name="Picture 3" descr="图片2"/>
            <p:cNvPicPr>
              <a:picLocks noChangeAspect="1" noChangeArrowheads="1"/>
            </p:cNvPicPr>
            <p:nvPr/>
          </p:nvPicPr>
          <p:blipFill>
            <a:blip r:embed="rId3" cstate="email">
              <a:lum bright="-24000" contrast="36000"/>
            </a:blip>
            <a:srcRect/>
            <a:stretch>
              <a:fillRect/>
            </a:stretch>
          </p:blipFill>
          <p:spPr bwMode="auto">
            <a:xfrm>
              <a:off x="4490" y="2795"/>
              <a:ext cx="1270"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1" name="Picture 4" descr="图片2"/>
            <p:cNvPicPr>
              <a:picLocks noChangeAspect="1" noChangeArrowheads="1"/>
            </p:cNvPicPr>
            <p:nvPr/>
          </p:nvPicPr>
          <p:blipFill>
            <a:blip r:embed="rId4" cstate="email">
              <a:lum bright="-24000" contrast="36000"/>
            </a:blip>
            <a:srcRect/>
            <a:stretch>
              <a:fillRect/>
            </a:stretch>
          </p:blipFill>
          <p:spPr bwMode="auto">
            <a:xfrm>
              <a:off x="521" y="0"/>
              <a:ext cx="4154"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6502" name="Picture 15" descr="图片2"/>
          <p:cNvPicPr>
            <a:picLocks noChangeAspect="1" noChangeArrowheads="1"/>
          </p:cNvPicPr>
          <p:nvPr/>
        </p:nvPicPr>
        <p:blipFill>
          <a:blip r:embed="rId5" cstate="email">
            <a:lum bright="-24000" contrast="36000"/>
          </a:blip>
          <a:srcRect/>
          <a:stretch>
            <a:fillRect/>
          </a:stretch>
        </p:blipFill>
        <p:spPr bwMode="auto">
          <a:xfrm>
            <a:off x="395288" y="0"/>
            <a:ext cx="1077912"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3" name="Text Box 8" descr="羊皮纸"/>
          <p:cNvSpPr txBox="1">
            <a:spLocks noChangeArrowheads="1"/>
          </p:cNvSpPr>
          <p:nvPr/>
        </p:nvSpPr>
        <p:spPr bwMode="auto">
          <a:xfrm>
            <a:off x="1042988" y="1196975"/>
            <a:ext cx="2808287" cy="10064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6000" b="1">
                <a:solidFill>
                  <a:srgbClr val="FF0000"/>
                </a:solidFill>
                <a:ea typeface="黑体" panose="02010609060101010101" pitchFamily="49" charset="-122"/>
              </a:rPr>
              <a:t>what</a:t>
            </a:r>
          </a:p>
        </p:txBody>
      </p:sp>
      <p:sp>
        <p:nvSpPr>
          <p:cNvPr id="106504" name="Text Box 9" descr="羊皮纸"/>
          <p:cNvSpPr txBox="1">
            <a:spLocks noChangeArrowheads="1"/>
          </p:cNvSpPr>
          <p:nvPr/>
        </p:nvSpPr>
        <p:spPr bwMode="auto">
          <a:xfrm>
            <a:off x="4356100" y="1198563"/>
            <a:ext cx="2808288" cy="10064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6000" b="1">
                <a:solidFill>
                  <a:srgbClr val="FF0000"/>
                </a:solidFill>
                <a:ea typeface="黑体" panose="02010609060101010101" pitchFamily="49" charset="-122"/>
              </a:rPr>
              <a:t>how</a:t>
            </a:r>
          </a:p>
        </p:txBody>
      </p:sp>
      <p:sp>
        <p:nvSpPr>
          <p:cNvPr id="106505" name="Text Box 10" descr="羊皮纸"/>
          <p:cNvSpPr txBox="1">
            <a:spLocks noChangeArrowheads="1"/>
          </p:cNvSpPr>
          <p:nvPr/>
        </p:nvSpPr>
        <p:spPr bwMode="auto">
          <a:xfrm>
            <a:off x="1042988" y="2533650"/>
            <a:ext cx="2808287" cy="823913"/>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800" b="1">
                <a:ea typeface="黑体" panose="02010609060101010101" pitchFamily="49" charset="-122"/>
              </a:rPr>
              <a:t>what</a:t>
            </a:r>
          </a:p>
        </p:txBody>
      </p:sp>
      <p:sp>
        <p:nvSpPr>
          <p:cNvPr id="106506" name="Text Box 11" descr="羊皮纸"/>
          <p:cNvSpPr txBox="1">
            <a:spLocks noChangeArrowheads="1"/>
          </p:cNvSpPr>
          <p:nvPr/>
        </p:nvSpPr>
        <p:spPr bwMode="auto">
          <a:xfrm>
            <a:off x="971550" y="3575050"/>
            <a:ext cx="2808288" cy="823913"/>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800" b="1">
                <a:ea typeface="黑体" panose="02010609060101010101" pitchFamily="49" charset="-122"/>
              </a:rPr>
              <a:t>who</a:t>
            </a:r>
          </a:p>
        </p:txBody>
      </p:sp>
      <p:sp>
        <p:nvSpPr>
          <p:cNvPr id="106507" name="Text Box 12" descr="羊皮纸"/>
          <p:cNvSpPr txBox="1">
            <a:spLocks noChangeArrowheads="1"/>
          </p:cNvSpPr>
          <p:nvPr/>
        </p:nvSpPr>
        <p:spPr bwMode="auto">
          <a:xfrm>
            <a:off x="971550" y="4692650"/>
            <a:ext cx="2808288" cy="823913"/>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800" b="1">
                <a:ea typeface="黑体" panose="02010609060101010101" pitchFamily="49" charset="-122"/>
              </a:rPr>
              <a:t>when</a:t>
            </a:r>
          </a:p>
        </p:txBody>
      </p:sp>
      <p:sp>
        <p:nvSpPr>
          <p:cNvPr id="106508" name="Text Box 13" descr="羊皮纸"/>
          <p:cNvSpPr txBox="1">
            <a:spLocks noChangeArrowheads="1"/>
          </p:cNvSpPr>
          <p:nvPr/>
        </p:nvSpPr>
        <p:spPr bwMode="auto">
          <a:xfrm>
            <a:off x="4427538" y="2533650"/>
            <a:ext cx="2808287" cy="823913"/>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800" b="1">
                <a:ea typeface="黑体" panose="02010609060101010101" pitchFamily="49" charset="-122"/>
              </a:rPr>
              <a:t>1</a:t>
            </a:r>
          </a:p>
        </p:txBody>
      </p:sp>
      <p:sp>
        <p:nvSpPr>
          <p:cNvPr id="106509" name="Text Box 14" descr="羊皮纸"/>
          <p:cNvSpPr txBox="1">
            <a:spLocks noChangeArrowheads="1"/>
          </p:cNvSpPr>
          <p:nvPr/>
        </p:nvSpPr>
        <p:spPr bwMode="auto">
          <a:xfrm>
            <a:off x="4427538" y="3684588"/>
            <a:ext cx="2808287"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2</a:t>
            </a:r>
          </a:p>
        </p:txBody>
      </p:sp>
      <p:sp>
        <p:nvSpPr>
          <p:cNvPr id="106510" name="Text Box 15" descr="羊皮纸"/>
          <p:cNvSpPr txBox="1">
            <a:spLocks noChangeArrowheads="1"/>
          </p:cNvSpPr>
          <p:nvPr/>
        </p:nvSpPr>
        <p:spPr bwMode="auto">
          <a:xfrm>
            <a:off x="4356100" y="4527550"/>
            <a:ext cx="2952750"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3</a:t>
            </a:r>
          </a:p>
        </p:txBody>
      </p:sp>
      <p:sp>
        <p:nvSpPr>
          <p:cNvPr id="106511" name="Text Box 16" descr="羊皮纸"/>
          <p:cNvSpPr txBox="1">
            <a:spLocks noChangeArrowheads="1"/>
          </p:cNvSpPr>
          <p:nvPr/>
        </p:nvSpPr>
        <p:spPr bwMode="auto">
          <a:xfrm>
            <a:off x="4356100" y="5373688"/>
            <a:ext cx="2952750"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4</a:t>
            </a:r>
          </a:p>
        </p:txBody>
      </p:sp>
      <p:sp>
        <p:nvSpPr>
          <p:cNvPr id="106512" name="Text Box 17" descr="羊皮纸"/>
          <p:cNvSpPr txBox="1">
            <a:spLocks noChangeArrowheads="1"/>
          </p:cNvSpPr>
          <p:nvPr/>
        </p:nvSpPr>
        <p:spPr bwMode="auto">
          <a:xfrm>
            <a:off x="4356100" y="6183313"/>
            <a:ext cx="2879725"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5</a:t>
            </a:r>
          </a:p>
        </p:txBody>
      </p:sp>
      <p:sp>
        <p:nvSpPr>
          <p:cNvPr id="106513" name="Text Box 18" descr="羊皮纸"/>
          <p:cNvSpPr txBox="1">
            <a:spLocks noChangeArrowheads="1"/>
          </p:cNvSpPr>
          <p:nvPr/>
        </p:nvSpPr>
        <p:spPr bwMode="auto">
          <a:xfrm>
            <a:off x="7380288" y="4581525"/>
            <a:ext cx="1763712"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3 (1)</a:t>
            </a:r>
          </a:p>
        </p:txBody>
      </p:sp>
      <p:sp>
        <p:nvSpPr>
          <p:cNvPr id="106514" name="Text Box 19" descr="羊皮纸"/>
          <p:cNvSpPr txBox="1">
            <a:spLocks noChangeArrowheads="1"/>
          </p:cNvSpPr>
          <p:nvPr/>
        </p:nvSpPr>
        <p:spPr bwMode="auto">
          <a:xfrm>
            <a:off x="7416800" y="5300663"/>
            <a:ext cx="1763713"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ea typeface="黑体" panose="02010609060101010101" pitchFamily="49" charset="-122"/>
              </a:rPr>
              <a:t>4 (1)</a:t>
            </a:r>
          </a:p>
        </p:txBody>
      </p:sp>
      <p:sp>
        <p:nvSpPr>
          <p:cNvPr id="106515" name="Text Box 20" descr="羊皮纸"/>
          <p:cNvSpPr txBox="1">
            <a:spLocks noChangeArrowheads="1"/>
          </p:cNvSpPr>
          <p:nvPr/>
        </p:nvSpPr>
        <p:spPr bwMode="auto">
          <a:xfrm>
            <a:off x="2555875" y="0"/>
            <a:ext cx="3168650" cy="701675"/>
          </a:xfrm>
          <a:prstGeom prst="rect">
            <a:avLst/>
          </a:prstGeom>
          <a:noFill/>
          <a:ln>
            <a:noFill/>
          </a:ln>
          <a:extLst>
            <a:ext uri="{909E8E84-426E-40DD-AFC4-6F175D3DCCD1}">
              <a14:hiddenFill xmlns:a14="http://schemas.microsoft.com/office/drawing/2010/main">
                <a:blipFill dpi="0" rotWithShape="1">
                  <a:blip r:embed="rId6"/>
                  <a:srcRect/>
                  <a:tile tx="0" ty="0" sx="100000" sy="100000" flip="none" algn="tl"/>
                </a:blip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4000" b="1">
                <a:solidFill>
                  <a:schemeClr val="hlink"/>
                </a:solidFill>
                <a:ea typeface="黑体" panose="02010609060101010101" pitchFamily="49" charset="-122"/>
              </a:rPr>
              <a:t>topic</a:t>
            </a:r>
          </a:p>
        </p:txBody>
      </p:sp>
      <p:sp>
        <p:nvSpPr>
          <p:cNvPr id="106516" name="Text Box 21"/>
          <p:cNvSpPr txBox="1">
            <a:spLocks noChangeArrowheads="1"/>
          </p:cNvSpPr>
          <p:nvPr/>
        </p:nvSpPr>
        <p:spPr bwMode="auto">
          <a:xfrm>
            <a:off x="6516688" y="44450"/>
            <a:ext cx="2376487" cy="946150"/>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spcBef>
                <a:spcPct val="50000"/>
              </a:spcBef>
            </a:pPr>
            <a:r>
              <a:rPr lang="en-US" altLang="zh-CN" sz="2800" b="1">
                <a:solidFill>
                  <a:schemeClr val="hlink"/>
                </a:solidFill>
              </a:rPr>
              <a:t>Millie’s writing plan</a:t>
            </a:r>
            <a:r>
              <a:rPr lang="en-US" altLang="zh-CN" sz="2800" b="1"/>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6515"/>
                                        </p:tgtEl>
                                        <p:attrNameLst>
                                          <p:attrName>style.visibility</p:attrName>
                                        </p:attrNameLst>
                                      </p:cBhvr>
                                      <p:to>
                                        <p:strVal val="visible"/>
                                      </p:to>
                                    </p:set>
                                    <p:animEffect transition="in" filter="blinds(horizontal)">
                                      <p:cBhvr>
                                        <p:cTn id="7" dur="500"/>
                                        <p:tgtEl>
                                          <p:spTgt spid="1065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6503"/>
                                        </p:tgtEl>
                                        <p:attrNameLst>
                                          <p:attrName>style.visibility</p:attrName>
                                        </p:attrNameLst>
                                      </p:cBhvr>
                                      <p:to>
                                        <p:strVal val="visible"/>
                                      </p:to>
                                    </p:set>
                                    <p:animEffect transition="in" filter="blinds(horizontal)">
                                      <p:cBhvr>
                                        <p:cTn id="12" dur="500"/>
                                        <p:tgtEl>
                                          <p:spTgt spid="10650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6505"/>
                                        </p:tgtEl>
                                        <p:attrNameLst>
                                          <p:attrName>style.visibility</p:attrName>
                                        </p:attrNameLst>
                                      </p:cBhvr>
                                      <p:to>
                                        <p:strVal val="visible"/>
                                      </p:to>
                                    </p:set>
                                    <p:animEffect transition="in" filter="blinds(horizontal)">
                                      <p:cBhvr>
                                        <p:cTn id="17" dur="500"/>
                                        <p:tgtEl>
                                          <p:spTgt spid="10650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6506"/>
                                        </p:tgtEl>
                                        <p:attrNameLst>
                                          <p:attrName>style.visibility</p:attrName>
                                        </p:attrNameLst>
                                      </p:cBhvr>
                                      <p:to>
                                        <p:strVal val="visible"/>
                                      </p:to>
                                    </p:set>
                                    <p:animEffect transition="in" filter="blinds(horizontal)">
                                      <p:cBhvr>
                                        <p:cTn id="22" dur="500"/>
                                        <p:tgtEl>
                                          <p:spTgt spid="10650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6507"/>
                                        </p:tgtEl>
                                        <p:attrNameLst>
                                          <p:attrName>style.visibility</p:attrName>
                                        </p:attrNameLst>
                                      </p:cBhvr>
                                      <p:to>
                                        <p:strVal val="visible"/>
                                      </p:to>
                                    </p:set>
                                    <p:animEffect transition="in" filter="blinds(horizontal)">
                                      <p:cBhvr>
                                        <p:cTn id="27" dur="500"/>
                                        <p:tgtEl>
                                          <p:spTgt spid="10650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6504"/>
                                        </p:tgtEl>
                                        <p:attrNameLst>
                                          <p:attrName>style.visibility</p:attrName>
                                        </p:attrNameLst>
                                      </p:cBhvr>
                                      <p:to>
                                        <p:strVal val="visible"/>
                                      </p:to>
                                    </p:set>
                                    <p:animEffect transition="in" filter="blinds(horizontal)">
                                      <p:cBhvr>
                                        <p:cTn id="32" dur="500"/>
                                        <p:tgtEl>
                                          <p:spTgt spid="10650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6508"/>
                                        </p:tgtEl>
                                        <p:attrNameLst>
                                          <p:attrName>style.visibility</p:attrName>
                                        </p:attrNameLst>
                                      </p:cBhvr>
                                      <p:to>
                                        <p:strVal val="visible"/>
                                      </p:to>
                                    </p:set>
                                    <p:animEffect transition="in" filter="blinds(horizontal)">
                                      <p:cBhvr>
                                        <p:cTn id="37" dur="500"/>
                                        <p:tgtEl>
                                          <p:spTgt spid="10650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06509"/>
                                        </p:tgtEl>
                                        <p:attrNameLst>
                                          <p:attrName>style.visibility</p:attrName>
                                        </p:attrNameLst>
                                      </p:cBhvr>
                                      <p:to>
                                        <p:strVal val="visible"/>
                                      </p:to>
                                    </p:set>
                                    <p:animEffect transition="in" filter="blinds(horizontal)">
                                      <p:cBhvr>
                                        <p:cTn id="40" dur="500"/>
                                        <p:tgtEl>
                                          <p:spTgt spid="10650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06510"/>
                                        </p:tgtEl>
                                        <p:attrNameLst>
                                          <p:attrName>style.visibility</p:attrName>
                                        </p:attrNameLst>
                                      </p:cBhvr>
                                      <p:to>
                                        <p:strVal val="visible"/>
                                      </p:to>
                                    </p:set>
                                    <p:animEffect transition="in" filter="blinds(horizontal)">
                                      <p:cBhvr>
                                        <p:cTn id="43" dur="500"/>
                                        <p:tgtEl>
                                          <p:spTgt spid="10651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106511"/>
                                        </p:tgtEl>
                                        <p:attrNameLst>
                                          <p:attrName>style.visibility</p:attrName>
                                        </p:attrNameLst>
                                      </p:cBhvr>
                                      <p:to>
                                        <p:strVal val="visible"/>
                                      </p:to>
                                    </p:set>
                                    <p:animEffect transition="in" filter="blinds(horizontal)">
                                      <p:cBhvr>
                                        <p:cTn id="46" dur="500"/>
                                        <p:tgtEl>
                                          <p:spTgt spid="106511"/>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06512"/>
                                        </p:tgtEl>
                                        <p:attrNameLst>
                                          <p:attrName>style.visibility</p:attrName>
                                        </p:attrNameLst>
                                      </p:cBhvr>
                                      <p:to>
                                        <p:strVal val="visible"/>
                                      </p:to>
                                    </p:set>
                                    <p:animEffect transition="in" filter="blinds(horizontal)">
                                      <p:cBhvr>
                                        <p:cTn id="49" dur="500"/>
                                        <p:tgtEl>
                                          <p:spTgt spid="10651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106513"/>
                                        </p:tgtEl>
                                        <p:attrNameLst>
                                          <p:attrName>style.visibility</p:attrName>
                                        </p:attrNameLst>
                                      </p:cBhvr>
                                      <p:to>
                                        <p:strVal val="visible"/>
                                      </p:to>
                                    </p:set>
                                    <p:animEffect transition="in" filter="blinds(horizontal)">
                                      <p:cBhvr>
                                        <p:cTn id="52" dur="500"/>
                                        <p:tgtEl>
                                          <p:spTgt spid="10651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106514"/>
                                        </p:tgtEl>
                                        <p:attrNameLst>
                                          <p:attrName>style.visibility</p:attrName>
                                        </p:attrNameLst>
                                      </p:cBhvr>
                                      <p:to>
                                        <p:strVal val="visible"/>
                                      </p:to>
                                    </p:set>
                                    <p:animEffect transition="in" filter="blinds(horizontal)">
                                      <p:cBhvr>
                                        <p:cTn id="55" dur="500"/>
                                        <p:tgtEl>
                                          <p:spTgt spid="106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3" grpId="0"/>
      <p:bldP spid="106504" grpId="0"/>
      <p:bldP spid="106505" grpId="0"/>
      <p:bldP spid="106506" grpId="0"/>
      <p:bldP spid="106507" grpId="0"/>
      <p:bldP spid="106508" grpId="0"/>
      <p:bldP spid="106509" grpId="0"/>
      <p:bldP spid="106510" grpId="0"/>
      <p:bldP spid="106511" grpId="0"/>
      <p:bldP spid="106512" grpId="0"/>
      <p:bldP spid="106513" grpId="0"/>
      <p:bldP spid="106514" grpId="0"/>
      <p:bldP spid="106515"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533400" y="6096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a:latin typeface="Calibri" panose="020F0502020204030204" pitchFamily="34" charset="0"/>
              </a:rPr>
              <a:t>                                             </a:t>
            </a:r>
          </a:p>
        </p:txBody>
      </p:sp>
      <p:sp>
        <p:nvSpPr>
          <p:cNvPr id="107523" name="Rectangle 4"/>
          <p:cNvSpPr>
            <a:spLocks noGrp="1" noChangeArrowheads="1"/>
          </p:cNvSpPr>
          <p:nvPr>
            <p:ph type="body" idx="4294967295"/>
          </p:nvPr>
        </p:nvSpPr>
        <p:spPr>
          <a:xfrm>
            <a:off x="0" y="549275"/>
            <a:ext cx="8893175" cy="5545138"/>
          </a:xfrm>
        </p:spPr>
        <p:txBody>
          <a:bodyPr/>
          <a:lstStyle/>
          <a:p>
            <a:pPr>
              <a:buFontTx/>
              <a:buNone/>
            </a:pPr>
            <a:r>
              <a:rPr lang="en-US" altLang="zh-CN" sz="2800" b="1">
                <a:cs typeface="Times New Roman" panose="02020603050405020304" pitchFamily="18" charset="0"/>
              </a:rPr>
              <a:t>         The Spring Festival is an important holiday in China. Most Chinese families ________ it.</a:t>
            </a:r>
          </a:p>
          <a:p>
            <a:pPr>
              <a:buFontTx/>
              <a:buNone/>
            </a:pPr>
            <a:r>
              <a:rPr lang="en-US" altLang="zh-CN" sz="2800" b="1">
                <a:cs typeface="Times New Roman" panose="02020603050405020304" pitchFamily="18" charset="0"/>
              </a:rPr>
              <a:t>          It is always in _______ or ________. It is often cold at this time of year, but people are happy. Family members ___________ and then have a big ______. After dinner, people like to ________. There is a great Spring Festival Gala on TV every year. </a:t>
            </a:r>
          </a:p>
          <a:p>
            <a:pPr>
              <a:buFontTx/>
              <a:buNone/>
            </a:pPr>
            <a:r>
              <a:rPr lang="en-US" altLang="zh-CN" sz="2800" b="1">
                <a:cs typeface="Times New Roman" panose="02020603050405020304" pitchFamily="18" charset="0"/>
              </a:rPr>
              <a:t>          Children have lots of fun on this day. We get presents. Usually our parents get ___________ ready for us, and we get __________ from our grandparents, parents, aunts and uncles. We like to let off _________ at night. They are really </a:t>
            </a:r>
          </a:p>
          <a:p>
            <a:pPr>
              <a:spcBef>
                <a:spcPct val="0"/>
              </a:spcBef>
              <a:buFontTx/>
              <a:buNone/>
            </a:pPr>
            <a:r>
              <a:rPr lang="en-US" altLang="zh-CN" sz="2800" b="1">
                <a:cs typeface="Times New Roman" panose="02020603050405020304" pitchFamily="18" charset="0"/>
              </a:rPr>
              <a:t>   wonderful!</a:t>
            </a:r>
          </a:p>
        </p:txBody>
      </p:sp>
      <p:pic>
        <p:nvPicPr>
          <p:cNvPr id="107524" name="Picture 27" descr="200891681513902_2"/>
          <p:cNvPicPr>
            <a:picLocks noChangeAspect="1" noChangeArrowheads="1"/>
          </p:cNvPicPr>
          <p:nvPr/>
        </p:nvPicPr>
        <p:blipFill>
          <a:blip r:embed="rId2" cstate="email"/>
          <a:srcRect/>
          <a:stretch>
            <a:fillRect/>
          </a:stretch>
        </p:blipFill>
        <p:spPr bwMode="auto">
          <a:xfrm>
            <a:off x="8459788" y="28575"/>
            <a:ext cx="6492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5" name="Picture 9" descr="小孩"/>
          <p:cNvPicPr>
            <a:picLocks noChangeAspect="1" noChangeArrowheads="1"/>
          </p:cNvPicPr>
          <p:nvPr/>
        </p:nvPicPr>
        <p:blipFill>
          <a:blip r:embed="rId3" cstate="email"/>
          <a:srcRect/>
          <a:stretch>
            <a:fillRect/>
          </a:stretch>
        </p:blipFill>
        <p:spPr bwMode="auto">
          <a:xfrm>
            <a:off x="8101013" y="5949950"/>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6" name="Text Box 6"/>
          <p:cNvSpPr txBox="1">
            <a:spLocks noChangeArrowheads="1"/>
          </p:cNvSpPr>
          <p:nvPr/>
        </p:nvSpPr>
        <p:spPr bwMode="auto">
          <a:xfrm>
            <a:off x="5343525" y="965200"/>
            <a:ext cx="17494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celebrate</a:t>
            </a:r>
          </a:p>
        </p:txBody>
      </p:sp>
      <p:sp>
        <p:nvSpPr>
          <p:cNvPr id="107527" name="Text Box 7"/>
          <p:cNvSpPr txBox="1">
            <a:spLocks noChangeArrowheads="1"/>
          </p:cNvSpPr>
          <p:nvPr/>
        </p:nvSpPr>
        <p:spPr bwMode="auto">
          <a:xfrm>
            <a:off x="3419475" y="1484313"/>
            <a:ext cx="15509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January</a:t>
            </a:r>
          </a:p>
        </p:txBody>
      </p:sp>
      <p:sp>
        <p:nvSpPr>
          <p:cNvPr id="107528" name="Text Box 8"/>
          <p:cNvSpPr txBox="1">
            <a:spLocks noChangeArrowheads="1"/>
          </p:cNvSpPr>
          <p:nvPr/>
        </p:nvSpPr>
        <p:spPr bwMode="auto">
          <a:xfrm>
            <a:off x="5364163" y="1484313"/>
            <a:ext cx="17081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February</a:t>
            </a:r>
          </a:p>
        </p:txBody>
      </p:sp>
      <p:sp>
        <p:nvSpPr>
          <p:cNvPr id="107529" name="Text Box 9"/>
          <p:cNvSpPr txBox="1">
            <a:spLocks noChangeArrowheads="1"/>
          </p:cNvSpPr>
          <p:nvPr/>
        </p:nvSpPr>
        <p:spPr bwMode="auto">
          <a:xfrm>
            <a:off x="3276600" y="2333625"/>
            <a:ext cx="22431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get together</a:t>
            </a:r>
          </a:p>
        </p:txBody>
      </p:sp>
      <p:sp>
        <p:nvSpPr>
          <p:cNvPr id="107530" name="Text Box 10"/>
          <p:cNvSpPr txBox="1">
            <a:spLocks noChangeArrowheads="1"/>
          </p:cNvSpPr>
          <p:nvPr/>
        </p:nvSpPr>
        <p:spPr bwMode="auto">
          <a:xfrm>
            <a:off x="1068388" y="2765425"/>
            <a:ext cx="12715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dinner</a:t>
            </a:r>
          </a:p>
        </p:txBody>
      </p:sp>
      <p:sp>
        <p:nvSpPr>
          <p:cNvPr id="107531" name="Text Box 11"/>
          <p:cNvSpPr txBox="1">
            <a:spLocks noChangeArrowheads="1"/>
          </p:cNvSpPr>
          <p:nvPr/>
        </p:nvSpPr>
        <p:spPr bwMode="auto">
          <a:xfrm>
            <a:off x="6929438" y="2781300"/>
            <a:ext cx="17462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watch TV</a:t>
            </a:r>
          </a:p>
        </p:txBody>
      </p:sp>
      <p:sp>
        <p:nvSpPr>
          <p:cNvPr id="107532" name="Text Box 12"/>
          <p:cNvSpPr txBox="1">
            <a:spLocks noChangeArrowheads="1"/>
          </p:cNvSpPr>
          <p:nvPr/>
        </p:nvSpPr>
        <p:spPr bwMode="auto">
          <a:xfrm>
            <a:off x="6094413" y="4565650"/>
            <a:ext cx="22225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new clothes</a:t>
            </a:r>
          </a:p>
        </p:txBody>
      </p:sp>
      <p:sp>
        <p:nvSpPr>
          <p:cNvPr id="107533" name="Text Box 13"/>
          <p:cNvSpPr txBox="1">
            <a:spLocks noChangeArrowheads="1"/>
          </p:cNvSpPr>
          <p:nvPr/>
        </p:nvSpPr>
        <p:spPr bwMode="auto">
          <a:xfrm>
            <a:off x="4567238" y="5013325"/>
            <a:ext cx="2165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red packets</a:t>
            </a:r>
          </a:p>
        </p:txBody>
      </p:sp>
      <p:sp>
        <p:nvSpPr>
          <p:cNvPr id="107534" name="Text Box 14"/>
          <p:cNvSpPr txBox="1">
            <a:spLocks noChangeArrowheads="1"/>
          </p:cNvSpPr>
          <p:nvPr/>
        </p:nvSpPr>
        <p:spPr bwMode="auto">
          <a:xfrm>
            <a:off x="1908175" y="5862638"/>
            <a:ext cx="1766888"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FF0000"/>
                </a:solidFill>
              </a:rPr>
              <a:t>fireworks</a:t>
            </a:r>
          </a:p>
        </p:txBody>
      </p:sp>
      <p:sp>
        <p:nvSpPr>
          <p:cNvPr id="107535" name="Text Box 15"/>
          <p:cNvSpPr txBox="1">
            <a:spLocks noChangeArrowheads="1"/>
          </p:cNvSpPr>
          <p:nvPr/>
        </p:nvSpPr>
        <p:spPr bwMode="auto">
          <a:xfrm>
            <a:off x="3133725" y="115888"/>
            <a:ext cx="2951163" cy="5191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dirty="0">
                <a:solidFill>
                  <a:srgbClr val="0000CC"/>
                </a:solidFill>
              </a:rPr>
              <a:t>Spring Festival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7526"/>
                                        </p:tgtEl>
                                        <p:attrNameLst>
                                          <p:attrName>style.visibility</p:attrName>
                                        </p:attrNameLst>
                                      </p:cBhvr>
                                      <p:to>
                                        <p:strVal val="visible"/>
                                      </p:to>
                                    </p:set>
                                    <p:animEffect transition="in" filter="blinds(horizontal)">
                                      <p:cBhvr>
                                        <p:cTn id="7" dur="500"/>
                                        <p:tgtEl>
                                          <p:spTgt spid="1075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7527"/>
                                        </p:tgtEl>
                                        <p:attrNameLst>
                                          <p:attrName>style.visibility</p:attrName>
                                        </p:attrNameLst>
                                      </p:cBhvr>
                                      <p:to>
                                        <p:strVal val="visible"/>
                                      </p:to>
                                    </p:set>
                                    <p:animEffect transition="in" filter="blinds(horizontal)">
                                      <p:cBhvr>
                                        <p:cTn id="12" dur="500"/>
                                        <p:tgtEl>
                                          <p:spTgt spid="1075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7528"/>
                                        </p:tgtEl>
                                        <p:attrNameLst>
                                          <p:attrName>style.visibility</p:attrName>
                                        </p:attrNameLst>
                                      </p:cBhvr>
                                      <p:to>
                                        <p:strVal val="visible"/>
                                      </p:to>
                                    </p:set>
                                    <p:animEffect transition="in" filter="blinds(horizontal)">
                                      <p:cBhvr>
                                        <p:cTn id="17" dur="500"/>
                                        <p:tgtEl>
                                          <p:spTgt spid="10752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7529"/>
                                        </p:tgtEl>
                                        <p:attrNameLst>
                                          <p:attrName>style.visibility</p:attrName>
                                        </p:attrNameLst>
                                      </p:cBhvr>
                                      <p:to>
                                        <p:strVal val="visible"/>
                                      </p:to>
                                    </p:set>
                                    <p:animEffect transition="in" filter="blinds(horizontal)">
                                      <p:cBhvr>
                                        <p:cTn id="22" dur="500"/>
                                        <p:tgtEl>
                                          <p:spTgt spid="1075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7530"/>
                                        </p:tgtEl>
                                        <p:attrNameLst>
                                          <p:attrName>style.visibility</p:attrName>
                                        </p:attrNameLst>
                                      </p:cBhvr>
                                      <p:to>
                                        <p:strVal val="visible"/>
                                      </p:to>
                                    </p:set>
                                    <p:animEffect transition="in" filter="blinds(horizontal)">
                                      <p:cBhvr>
                                        <p:cTn id="27" dur="500"/>
                                        <p:tgtEl>
                                          <p:spTgt spid="1075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7531"/>
                                        </p:tgtEl>
                                        <p:attrNameLst>
                                          <p:attrName>style.visibility</p:attrName>
                                        </p:attrNameLst>
                                      </p:cBhvr>
                                      <p:to>
                                        <p:strVal val="visible"/>
                                      </p:to>
                                    </p:set>
                                    <p:animEffect transition="in" filter="blinds(horizontal)">
                                      <p:cBhvr>
                                        <p:cTn id="32" dur="500"/>
                                        <p:tgtEl>
                                          <p:spTgt spid="10753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7532"/>
                                        </p:tgtEl>
                                        <p:attrNameLst>
                                          <p:attrName>style.visibility</p:attrName>
                                        </p:attrNameLst>
                                      </p:cBhvr>
                                      <p:to>
                                        <p:strVal val="visible"/>
                                      </p:to>
                                    </p:set>
                                    <p:animEffect transition="in" filter="blinds(horizontal)">
                                      <p:cBhvr>
                                        <p:cTn id="37" dur="500"/>
                                        <p:tgtEl>
                                          <p:spTgt spid="10753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07533"/>
                                        </p:tgtEl>
                                        <p:attrNameLst>
                                          <p:attrName>style.visibility</p:attrName>
                                        </p:attrNameLst>
                                      </p:cBhvr>
                                      <p:to>
                                        <p:strVal val="visible"/>
                                      </p:to>
                                    </p:set>
                                    <p:animEffect transition="in" filter="blinds(horizontal)">
                                      <p:cBhvr>
                                        <p:cTn id="42" dur="500"/>
                                        <p:tgtEl>
                                          <p:spTgt spid="10753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07534"/>
                                        </p:tgtEl>
                                        <p:attrNameLst>
                                          <p:attrName>style.visibility</p:attrName>
                                        </p:attrNameLst>
                                      </p:cBhvr>
                                      <p:to>
                                        <p:strVal val="visible"/>
                                      </p:to>
                                    </p:set>
                                    <p:animEffect transition="in" filter="blinds(horizontal)">
                                      <p:cBhvr>
                                        <p:cTn id="47" dur="500"/>
                                        <p:tgtEl>
                                          <p:spTgt spid="107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6" grpId="0"/>
      <p:bldP spid="107527" grpId="0"/>
      <p:bldP spid="107528" grpId="0"/>
      <p:bldP spid="107529" grpId="0"/>
      <p:bldP spid="107530" grpId="0"/>
      <p:bldP spid="107531" grpId="0"/>
      <p:bldP spid="107532" grpId="0"/>
      <p:bldP spid="107533" grpId="0"/>
      <p:bldP spid="10753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533400" y="609600"/>
            <a:ext cx="792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spcBef>
                <a:spcPct val="50000"/>
              </a:spcBef>
              <a:buFont typeface="Arial" panose="020B0604020202020204" pitchFamily="34" charset="0"/>
              <a:buNone/>
            </a:pPr>
            <a:r>
              <a:rPr lang="en-US" altLang="zh-CN">
                <a:latin typeface="Calibri" panose="020F0502020204030204" pitchFamily="34" charset="0"/>
              </a:rPr>
              <a:t>                                             </a:t>
            </a:r>
          </a:p>
        </p:txBody>
      </p:sp>
      <p:sp>
        <p:nvSpPr>
          <p:cNvPr id="108547" name="Rectangle 4"/>
          <p:cNvSpPr>
            <a:spLocks noGrp="1" noChangeArrowheads="1"/>
          </p:cNvSpPr>
          <p:nvPr>
            <p:ph type="body" idx="4294967295"/>
          </p:nvPr>
        </p:nvSpPr>
        <p:spPr>
          <a:xfrm>
            <a:off x="0" y="1052513"/>
            <a:ext cx="8893175" cy="5545137"/>
          </a:xfrm>
        </p:spPr>
        <p:txBody>
          <a:bodyPr/>
          <a:lstStyle/>
          <a:p>
            <a:pPr>
              <a:buFontTx/>
              <a:buNone/>
            </a:pPr>
            <a:r>
              <a:rPr lang="en-US" altLang="zh-CN" sz="2400" b="1" dirty="0">
                <a:cs typeface="Times New Roman" panose="02020603050405020304" pitchFamily="18" charset="0"/>
              </a:rPr>
              <a:t>         The Spring Festival is an important holiday in China. Most Chinese families celebrate it.</a:t>
            </a:r>
          </a:p>
          <a:p>
            <a:pPr>
              <a:buFontTx/>
              <a:buNone/>
            </a:pPr>
            <a:r>
              <a:rPr lang="en-US" altLang="zh-CN" sz="2400" b="1" dirty="0">
                <a:cs typeface="Times New Roman" panose="02020603050405020304" pitchFamily="18" charset="0"/>
              </a:rPr>
              <a:t>          It is always in January or February. It is often cold at this time of year, but people are happy. Family members get together and then have a big dinner. After dinner, people like to watch TV. There is a great Spring Festival Gala on TV every year. </a:t>
            </a:r>
          </a:p>
          <a:p>
            <a:pPr>
              <a:buFontTx/>
              <a:buNone/>
            </a:pPr>
            <a:r>
              <a:rPr lang="en-US" altLang="zh-CN" sz="2400" b="1" dirty="0">
                <a:cs typeface="Times New Roman" panose="02020603050405020304" pitchFamily="18" charset="0"/>
              </a:rPr>
              <a:t>          Children have lots of fun on this day. We get presents. Usually our parents get new clothes ready for us, and we get red packets from our grandparents, parents, aunts and uncles. We like to let off fireworks at night. They are really wonderful!</a:t>
            </a:r>
          </a:p>
          <a:p>
            <a:pPr>
              <a:lnSpc>
                <a:spcPct val="80000"/>
              </a:lnSpc>
              <a:buFontTx/>
              <a:buNone/>
            </a:pPr>
            <a:endParaRPr lang="en-US" altLang="zh-CN" sz="2400" b="1" dirty="0">
              <a:cs typeface="Times New Roman" panose="02020603050405020304" pitchFamily="18" charset="0"/>
            </a:endParaRPr>
          </a:p>
        </p:txBody>
      </p:sp>
      <p:pic>
        <p:nvPicPr>
          <p:cNvPr id="108548" name="Picture 27" descr="200891681513902_2"/>
          <p:cNvPicPr>
            <a:picLocks noChangeAspect="1" noChangeArrowheads="1"/>
          </p:cNvPicPr>
          <p:nvPr/>
        </p:nvPicPr>
        <p:blipFill>
          <a:blip r:embed="rId2" cstate="email"/>
          <a:srcRect/>
          <a:stretch>
            <a:fillRect/>
          </a:stretch>
        </p:blipFill>
        <p:spPr bwMode="auto">
          <a:xfrm>
            <a:off x="8459788" y="28575"/>
            <a:ext cx="649287"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小孩"/>
          <p:cNvPicPr>
            <a:picLocks noChangeAspect="1" noChangeArrowheads="1"/>
          </p:cNvPicPr>
          <p:nvPr/>
        </p:nvPicPr>
        <p:blipFill>
          <a:blip r:embed="rId3" cstate="email"/>
          <a:srcRect/>
          <a:stretch>
            <a:fillRect/>
          </a:stretch>
        </p:blipFill>
        <p:spPr bwMode="auto">
          <a:xfrm>
            <a:off x="8101013" y="5949950"/>
            <a:ext cx="684212" cy="68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0" name="Text Box 15"/>
          <p:cNvSpPr txBox="1">
            <a:spLocks noChangeArrowheads="1"/>
          </p:cNvSpPr>
          <p:nvPr/>
        </p:nvSpPr>
        <p:spPr bwMode="auto">
          <a:xfrm>
            <a:off x="3133725" y="115888"/>
            <a:ext cx="2951163" cy="519112"/>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buFont typeface="Arial" panose="020B0604020202020204" pitchFamily="34" charset="0"/>
              <a:buNone/>
            </a:pPr>
            <a:r>
              <a:rPr lang="en-US" altLang="zh-CN" sz="2800" b="1">
                <a:solidFill>
                  <a:srgbClr val="0000CC"/>
                </a:solidFill>
              </a:rPr>
              <a:t>Spring Festival</a:t>
            </a:r>
          </a:p>
        </p:txBody>
      </p:sp>
      <p:sp>
        <p:nvSpPr>
          <p:cNvPr id="108551" name="TextBox 1"/>
          <p:cNvSpPr txBox="1">
            <a:spLocks noChangeArrowheads="1"/>
          </p:cNvSpPr>
          <p:nvPr/>
        </p:nvSpPr>
        <p:spPr bwMode="auto">
          <a:xfrm>
            <a:off x="2773363" y="115888"/>
            <a:ext cx="3311525" cy="579437"/>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r>
              <a:rPr lang="en-US" altLang="zh-CN" sz="3200" b="1">
                <a:solidFill>
                  <a:schemeClr val="hlink"/>
                </a:solidFill>
              </a:rPr>
              <a:t>Topic</a:t>
            </a:r>
          </a:p>
        </p:txBody>
      </p:sp>
      <p:sp>
        <p:nvSpPr>
          <p:cNvPr id="108552" name="Text Box 17"/>
          <p:cNvSpPr txBox="1">
            <a:spLocks noChangeArrowheads="1"/>
          </p:cNvSpPr>
          <p:nvPr/>
        </p:nvSpPr>
        <p:spPr bwMode="auto">
          <a:xfrm>
            <a:off x="3348038" y="1268413"/>
            <a:ext cx="3455987"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ea typeface="黑体" panose="02010609060101010101" pitchFamily="49" charset="-122"/>
              </a:rPr>
              <a:t>What &amp; Who</a:t>
            </a:r>
          </a:p>
        </p:txBody>
      </p:sp>
      <p:sp>
        <p:nvSpPr>
          <p:cNvPr id="108553" name="Text Box 18"/>
          <p:cNvSpPr txBox="1">
            <a:spLocks noChangeArrowheads="1"/>
          </p:cNvSpPr>
          <p:nvPr/>
        </p:nvSpPr>
        <p:spPr bwMode="auto">
          <a:xfrm>
            <a:off x="3348038" y="2633663"/>
            <a:ext cx="30956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ea typeface="黑体" panose="02010609060101010101" pitchFamily="49" charset="-122"/>
              </a:rPr>
              <a:t>When &amp; How</a:t>
            </a:r>
          </a:p>
        </p:txBody>
      </p:sp>
      <p:sp>
        <p:nvSpPr>
          <p:cNvPr id="108554" name="Text Box 19"/>
          <p:cNvSpPr txBox="1">
            <a:spLocks noChangeArrowheads="1"/>
          </p:cNvSpPr>
          <p:nvPr/>
        </p:nvSpPr>
        <p:spPr bwMode="auto">
          <a:xfrm>
            <a:off x="3997325" y="4433888"/>
            <a:ext cx="1727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panose="020B0604020202020204" pitchFamily="34" charset="0"/>
                <a:ea typeface="宋体" panose="02010600030101010101" pitchFamily="2" charset="-122"/>
              </a:defRPr>
            </a:lvl1pPr>
            <a:lvl2pPr marL="742950" indent="-285750" algn="l">
              <a:defRPr>
                <a:solidFill>
                  <a:schemeClr val="tx1"/>
                </a:solidFill>
                <a:latin typeface="Arial" panose="020B0604020202020204" pitchFamily="34" charset="0"/>
                <a:ea typeface="宋体" panose="02010600030101010101" pitchFamily="2" charset="-122"/>
              </a:defRPr>
            </a:lvl2pPr>
            <a:lvl3pPr marL="1143000" indent="-228600" algn="l">
              <a:defRPr>
                <a:solidFill>
                  <a:schemeClr val="tx1"/>
                </a:solidFill>
                <a:latin typeface="Arial" panose="020B0604020202020204" pitchFamily="34" charset="0"/>
                <a:ea typeface="宋体" panose="02010600030101010101" pitchFamily="2" charset="-122"/>
              </a:defRPr>
            </a:lvl3pPr>
            <a:lvl4pPr marL="1600200" indent="-228600" algn="l">
              <a:defRPr>
                <a:solidFill>
                  <a:schemeClr val="tx1"/>
                </a:solidFill>
                <a:latin typeface="Arial" panose="020B0604020202020204" pitchFamily="34" charset="0"/>
                <a:ea typeface="宋体" panose="02010600030101010101" pitchFamily="2" charset="-122"/>
              </a:defRPr>
            </a:lvl4pPr>
            <a:lvl5pPr marL="2057400" indent="-228600" algn="l">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3200" b="1">
                <a:solidFill>
                  <a:srgbClr val="FF0000"/>
                </a:solidFill>
                <a:ea typeface="黑体" panose="02010609060101010101" pitchFamily="49" charset="-122"/>
              </a:rPr>
              <a:t>How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51"/>
                                        </p:tgtEl>
                                        <p:attrNameLst>
                                          <p:attrName>style.visibility</p:attrName>
                                        </p:attrNameLst>
                                      </p:cBhvr>
                                      <p:to>
                                        <p:strVal val="visible"/>
                                      </p:to>
                                    </p:set>
                                    <p:animEffect transition="in" filter="blinds(horizontal)">
                                      <p:cBhvr>
                                        <p:cTn id="7" dur="500"/>
                                        <p:tgtEl>
                                          <p:spTgt spid="10855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8547">
                                            <p:txEl>
                                              <p:pRg st="0" end="0"/>
                                            </p:txEl>
                                          </p:spTgt>
                                        </p:tgtEl>
                                      </p:cBhvr>
                                    </p:animEffect>
                                    <p:set>
                                      <p:cBhvr>
                                        <p:cTn id="12" dur="1" fill="hold">
                                          <p:stCondLst>
                                            <p:cond delay="499"/>
                                          </p:stCondLst>
                                        </p:cTn>
                                        <p:tgtEl>
                                          <p:spTgt spid="108547">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552"/>
                                        </p:tgtEl>
                                        <p:attrNameLst>
                                          <p:attrName>style.visibility</p:attrName>
                                        </p:attrNameLst>
                                      </p:cBhvr>
                                      <p:to>
                                        <p:strVal val="visible"/>
                                      </p:to>
                                    </p:set>
                                    <p:animEffect transition="in" filter="blinds(horizontal)">
                                      <p:cBhvr>
                                        <p:cTn id="17" dur="500"/>
                                        <p:tgtEl>
                                          <p:spTgt spid="1085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nodeType="clickEffect">
                                  <p:stCondLst>
                                    <p:cond delay="0"/>
                                  </p:stCondLst>
                                  <p:childTnLst>
                                    <p:animEffect transition="out" filter="blinds(horizontal)">
                                      <p:cBhvr>
                                        <p:cTn id="21" dur="500"/>
                                        <p:tgtEl>
                                          <p:spTgt spid="108547">
                                            <p:txEl>
                                              <p:pRg st="1" end="1"/>
                                            </p:txEl>
                                          </p:spTgt>
                                        </p:tgtEl>
                                      </p:cBhvr>
                                    </p:animEffect>
                                    <p:set>
                                      <p:cBhvr>
                                        <p:cTn id="22" dur="1" fill="hold">
                                          <p:stCondLst>
                                            <p:cond delay="499"/>
                                          </p:stCondLst>
                                        </p:cTn>
                                        <p:tgtEl>
                                          <p:spTgt spid="108547">
                                            <p:txEl>
                                              <p:pRg st="1" end="1"/>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8553"/>
                                        </p:tgtEl>
                                        <p:attrNameLst>
                                          <p:attrName>style.visibility</p:attrName>
                                        </p:attrNameLst>
                                      </p:cBhvr>
                                      <p:to>
                                        <p:strVal val="visible"/>
                                      </p:to>
                                    </p:set>
                                    <p:animEffect transition="in" filter="blinds(horizontal)">
                                      <p:cBhvr>
                                        <p:cTn id="27" dur="500"/>
                                        <p:tgtEl>
                                          <p:spTgt spid="10855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108547">
                                            <p:txEl>
                                              <p:pRg st="2" end="2"/>
                                            </p:txEl>
                                          </p:spTgt>
                                        </p:tgtEl>
                                      </p:cBhvr>
                                    </p:animEffect>
                                    <p:set>
                                      <p:cBhvr>
                                        <p:cTn id="32" dur="1" fill="hold">
                                          <p:stCondLst>
                                            <p:cond delay="499"/>
                                          </p:stCondLst>
                                        </p:cTn>
                                        <p:tgtEl>
                                          <p:spTgt spid="108547">
                                            <p:txEl>
                                              <p:pRg st="2" end="2"/>
                                            </p:txEl>
                                          </p:spTgt>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8554"/>
                                        </p:tgtEl>
                                        <p:attrNameLst>
                                          <p:attrName>style.visibility</p:attrName>
                                        </p:attrNameLst>
                                      </p:cBhvr>
                                      <p:to>
                                        <p:strVal val="visible"/>
                                      </p:to>
                                    </p:set>
                                    <p:animEffect transition="in" filter="blinds(horizontal)">
                                      <p:cBhvr>
                                        <p:cTn id="37" dur="500"/>
                                        <p:tgtEl>
                                          <p:spTgt spid="108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1" grpId="0"/>
      <p:bldP spid="108552" grpId="0"/>
      <p:bldP spid="108553" grpId="0"/>
      <p:bldP spid="108554" grpId="0"/>
    </p:bldLst>
  </p:timing>
</p:sld>
</file>

<file path=ppt/theme/theme1.xml><?xml version="1.0" encoding="utf-8"?>
<a:theme xmlns:a="http://schemas.openxmlformats.org/drawingml/2006/main" name="WWW.2PPT.COM&#10;">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836</Words>
  <Application>Microsoft Office PowerPoint</Application>
  <PresentationFormat>全屏显示(4:3)</PresentationFormat>
  <Paragraphs>152</Paragraphs>
  <Slides>19</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19</vt:i4>
      </vt:variant>
    </vt:vector>
  </HeadingPairs>
  <TitlesOfParts>
    <vt:vector size="28" baseType="lpstr">
      <vt:lpstr>黑体</vt:lpstr>
      <vt:lpstr>楷体</vt:lpstr>
      <vt:lpstr>宋体</vt:lpstr>
      <vt:lpstr>微软雅黑</vt:lpstr>
      <vt:lpstr>Arial</vt:lpstr>
      <vt:lpstr>Calibri</vt:lpstr>
      <vt:lpstr>Comic Sans MS</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cp:lastPrinted>2113-01-01T00:00:00Z</cp:lastPrinted>
  <dcterms:created xsi:type="dcterms:W3CDTF">2113-01-01T00:00:00Z</dcterms:created>
  <dcterms:modified xsi:type="dcterms:W3CDTF">2023-01-17T00:00:13Z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ICV">
    <vt:lpwstr>4102F0E20B9A47DDA9E6186FBF5AFF54</vt:lpwstr>
  </property>
  <property fmtid="{D5CDD505-2E9C-101B-9397-08002B2CF9AE}" pid="4" name="KSOProductBuildVer">
    <vt:lpwstr>2052-11.1.0.11294</vt:lpwstr>
  </property>
  <property fmtid="{A09F084E-AD41-489F-8076-AA5BE3082BCA}" pid="100">
    <vt:ui4>5</vt:ui4>
  </property>
  <property fmtid="{64440492-4C8B-11D1-8B70-080036B11A03}" pid="11">
    <vt:lpwstr>www.2ppt.com-爱PPT提供资源下载</vt:lpwstr>
  </property>
</Properties>
</file>