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7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8" r:id="rId10"/>
    <p:sldId id="269" r:id="rId11"/>
    <p:sldId id="271" r:id="rId12"/>
    <p:sldId id="272" r:id="rId13"/>
    <p:sldId id="273" r:id="rId14"/>
    <p:sldId id="274" r:id="rId15"/>
    <p:sldId id="275" r:id="rId16"/>
    <p:sldId id="276" r:id="rId17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88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72D409-A62E-4144-8671-457A8AE2664D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3D7CA4-3F54-44DB-B78C-E6CFB80766E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8611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6861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zh-CN" altLang="en-US" sz="1200" dirty="0"/>
              <a:t>1</a:t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70659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/>
            <a:endParaRPr lang="zh-CN" altLang="en-US" dirty="0"/>
          </a:p>
        </p:txBody>
      </p:sp>
      <p:sp>
        <p:nvSpPr>
          <p:cNvPr id="7066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zh-CN" altLang="en-US" sz="1200" dirty="0"/>
              <a:t>2</a:t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71683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/>
            <a:endParaRPr lang="zh-CN" altLang="en-US" dirty="0"/>
          </a:p>
        </p:txBody>
      </p:sp>
      <p:sp>
        <p:nvSpPr>
          <p:cNvPr id="71684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zh-CN" altLang="en-US" sz="1200" dirty="0"/>
              <a:t>9</a:t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72707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/>
            <a:endParaRPr lang="zh-CN" altLang="en-US" dirty="0"/>
          </a:p>
        </p:txBody>
      </p:sp>
      <p:sp>
        <p:nvSpPr>
          <p:cNvPr id="7270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zh-CN" altLang="en-US" sz="1200" dirty="0"/>
              <a:t>10</a:t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74755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/>
            <a:endParaRPr lang="zh-CN" altLang="en-US" dirty="0"/>
          </a:p>
        </p:txBody>
      </p:sp>
      <p:sp>
        <p:nvSpPr>
          <p:cNvPr id="7475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zh-CN" altLang="en-US" sz="1200" dirty="0"/>
              <a:t>11</a:t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lIns="91440" tIns="45720" rIns="91440" bIns="45720" rtlCol="0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578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zh-CN" altLang="en-US" sz="1200" dirty="0"/>
              <a:t>13</a:t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76803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/>
            <a:endParaRPr lang="zh-CN" altLang="en-US" dirty="0"/>
          </a:p>
        </p:txBody>
      </p:sp>
      <p:sp>
        <p:nvSpPr>
          <p:cNvPr id="76804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zh-CN" altLang="en-US" sz="1200" dirty="0"/>
              <a:t>14</a:t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77827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/>
            <a:endParaRPr lang="zh-CN" altLang="en-US" dirty="0"/>
          </a:p>
        </p:txBody>
      </p:sp>
      <p:sp>
        <p:nvSpPr>
          <p:cNvPr id="7782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zh-CN" altLang="en-US" sz="1200" dirty="0"/>
              <a:t>15</a:t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78851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/>
            <a:endParaRPr lang="zh-CN" altLang="en-US" dirty="0"/>
          </a:p>
        </p:txBody>
      </p:sp>
      <p:sp>
        <p:nvSpPr>
          <p:cNvPr id="7885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zh-CN" altLang="en-US" sz="1200" dirty="0"/>
              <a:t>16</a:t>
            </a:fld>
            <a:endParaRPr lang="zh-CN" altLang="en-US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reeform 2"/>
          <p:cNvSpPr/>
          <p:nvPr/>
        </p:nvSpPr>
        <p:spPr>
          <a:xfrm>
            <a:off x="-12700" y="2071688"/>
            <a:ext cx="9156700" cy="3805237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9991" h="9927">
                <a:moveTo>
                  <a:pt x="12" y="470"/>
                </a:moveTo>
                <a:cubicBezTo>
                  <a:pt x="251" y="271"/>
                  <a:pt x="997" y="-44"/>
                  <a:pt x="2383" y="6"/>
                </a:cubicBezTo>
                <a:cubicBezTo>
                  <a:pt x="3769" y="51"/>
                  <a:pt x="5829" y="1766"/>
                  <a:pt x="7031" y="2363"/>
                </a:cubicBezTo>
                <a:cubicBezTo>
                  <a:pt x="8233" y="2959"/>
                  <a:pt x="9752" y="863"/>
                  <a:pt x="9991" y="445"/>
                </a:cubicBezTo>
                <a:cubicBezTo>
                  <a:pt x="9987" y="3252"/>
                  <a:pt x="9993" y="6085"/>
                  <a:pt x="9989" y="8892"/>
                </a:cubicBezTo>
                <a:cubicBezTo>
                  <a:pt x="8652" y="9952"/>
                  <a:pt x="7961" y="9510"/>
                  <a:pt x="6861" y="9330"/>
                </a:cubicBezTo>
                <a:cubicBezTo>
                  <a:pt x="5761" y="9150"/>
                  <a:pt x="4694" y="7715"/>
                  <a:pt x="3391" y="7814"/>
                </a:cubicBezTo>
                <a:cubicBezTo>
                  <a:pt x="2252" y="7798"/>
                  <a:pt x="-9" y="9906"/>
                  <a:pt x="1" y="9927"/>
                </a:cubicBezTo>
                <a:cubicBezTo>
                  <a:pt x="12" y="9956"/>
                  <a:pt x="12" y="2309"/>
                  <a:pt x="12" y="470"/>
                </a:cubicBezTo>
                <a:close/>
              </a:path>
            </a:pathLst>
          </a:custGeom>
          <a:solidFill>
            <a:schemeClr val="accent1">
              <a:alpha val="40784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147" name="Freeform 3"/>
          <p:cNvSpPr/>
          <p:nvPr/>
        </p:nvSpPr>
        <p:spPr>
          <a:xfrm>
            <a:off x="-3175" y="2347913"/>
            <a:ext cx="9151938" cy="3192462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10000" h="9999">
                <a:moveTo>
                  <a:pt x="1" y="1304"/>
                </a:moveTo>
                <a:cubicBezTo>
                  <a:pt x="241" y="1111"/>
                  <a:pt x="1129" y="-48"/>
                  <a:pt x="2512" y="2"/>
                </a:cubicBezTo>
                <a:cubicBezTo>
                  <a:pt x="3895" y="51"/>
                  <a:pt x="5997" y="2229"/>
                  <a:pt x="7245" y="2348"/>
                </a:cubicBezTo>
                <a:cubicBezTo>
                  <a:pt x="8493" y="2467"/>
                  <a:pt x="9761" y="1130"/>
                  <a:pt x="10000" y="718"/>
                </a:cubicBezTo>
                <a:lnTo>
                  <a:pt x="10000" y="8931"/>
                </a:lnTo>
                <a:cubicBezTo>
                  <a:pt x="8534" y="10154"/>
                  <a:pt x="8060" y="10101"/>
                  <a:pt x="6938" y="9866"/>
                </a:cubicBezTo>
                <a:cubicBezTo>
                  <a:pt x="5816" y="9631"/>
                  <a:pt x="4571" y="7420"/>
                  <a:pt x="3272" y="7519"/>
                </a:cubicBezTo>
                <a:cubicBezTo>
                  <a:pt x="2132" y="7505"/>
                  <a:pt x="-9" y="9706"/>
                  <a:pt x="1" y="9731"/>
                </a:cubicBezTo>
                <a:cubicBezTo>
                  <a:pt x="12" y="9757"/>
                  <a:pt x="1" y="3139"/>
                  <a:pt x="1" y="1304"/>
                </a:cubicBezTo>
                <a:close/>
              </a:path>
            </a:pathLst>
          </a:custGeom>
          <a:solidFill>
            <a:srgbClr val="82C115">
              <a:alpha val="100000"/>
            </a:srgb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" name="KSO_CT1"/>
          <p:cNvSpPr>
            <a:spLocks noGrp="1"/>
          </p:cNvSpPr>
          <p:nvPr>
            <p:ph type="title"/>
          </p:nvPr>
        </p:nvSpPr>
        <p:spPr>
          <a:xfrm>
            <a:off x="899592" y="2708498"/>
            <a:ext cx="4632676" cy="1720077"/>
          </a:xfrm>
        </p:spPr>
        <p:txBody>
          <a:bodyPr>
            <a:noAutofit/>
          </a:bodyPr>
          <a:lstStyle>
            <a:lvl1pPr algn="ctr">
              <a:lnSpc>
                <a:spcPct val="110000"/>
              </a:lnSpc>
              <a:defRPr sz="4200" b="0" baseline="0">
                <a:solidFill>
                  <a:schemeClr val="bg1"/>
                </a:solidFill>
                <a:effectLst>
                  <a:outerShdw blurRad="50800" dist="38100" dir="2700000" sx="99000" sy="99000" algn="tl" rotWithShape="0">
                    <a:schemeClr val="accent1">
                      <a:alpha val="40000"/>
                    </a:schemeClr>
                  </a:outerShdw>
                </a:effectLst>
                <a:latin typeface="+mj-lt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12" name="KSO_FD"/>
          <p:cNvSpPr>
            <a:spLocks noGrp="1"/>
          </p:cNvSpPr>
          <p:nvPr>
            <p:ph type="dt" sz="half" idx="2"/>
          </p:nvPr>
        </p:nvSpPr>
        <p:spPr>
          <a:xfrm>
            <a:off x="628650" y="5768975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fld id="{A6661B3C-0B66-4407-8EEF-0BE5F748DBD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13" name="KSO_FT"/>
          <p:cNvSpPr>
            <a:spLocks noGrp="1"/>
          </p:cNvSpPr>
          <p:nvPr>
            <p:ph type="ftr" sz="quarter" idx="3"/>
          </p:nvPr>
        </p:nvSpPr>
        <p:spPr>
          <a:xfrm>
            <a:off x="3028950" y="5768975"/>
            <a:ext cx="30861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14" name="KSO_FN"/>
          <p:cNvSpPr>
            <a:spLocks noGrp="1"/>
          </p:cNvSpPr>
          <p:nvPr>
            <p:ph type="sldNum" sz="quarter" idx="4"/>
          </p:nvPr>
        </p:nvSpPr>
        <p:spPr>
          <a:xfrm>
            <a:off x="6457950" y="5768975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fld id="{8620B0F5-02BD-48D8-A943-061DE72EBDB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467544" y="44624"/>
            <a:ext cx="7272808" cy="700088"/>
          </a:xfrm>
        </p:spPr>
        <p:txBody>
          <a:bodyPr/>
          <a:lstStyle>
            <a:lvl1pPr>
              <a:defRPr lang="en-US" altLang="zh-CN" i="1" smtClean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>
          <a:xfrm>
            <a:off x="539553" y="1173163"/>
            <a:ext cx="8064895" cy="5183187"/>
          </a:xfrm>
          <a:prstGeom prst="rect">
            <a:avLst/>
          </a:prstGeom>
        </p:spPr>
        <p:txBody>
          <a:bodyPr/>
          <a:lstStyle>
            <a:lvl1pPr marL="447675" indent="-361950">
              <a:buFont typeface="Wingdings" panose="05000000000000000000" pitchFamily="2" charset="2"/>
              <a:buChar char="R"/>
              <a:defRPr/>
            </a:lvl1pPr>
            <a:lvl2pPr marL="447675" indent="-447675">
              <a:defRPr/>
            </a:lvl2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61B3C-0B66-4407-8EEF-0BE5F748DBD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0B0F5-02BD-48D8-A943-061DE72EBDB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7820473" y="287598"/>
            <a:ext cx="1080392" cy="432048"/>
          </a:xfrm>
          <a:prstGeom prst="rect">
            <a:avLst/>
          </a:prstGeom>
          <a:solidFill>
            <a:srgbClr val="82C1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8"/>
          <p:cNvSpPr/>
          <p:nvPr/>
        </p:nvSpPr>
        <p:spPr>
          <a:xfrm>
            <a:off x="1331913" y="1484313"/>
            <a:ext cx="6480175" cy="4392613"/>
          </a:xfrm>
          <a:prstGeom prst="roundRect">
            <a:avLst/>
          </a:prstGeom>
          <a:noFill/>
          <a:ln w="57150">
            <a:solidFill>
              <a:schemeClr val="accent3">
                <a:lumMod val="75000"/>
              </a:schemeClr>
            </a:solidFill>
            <a:prstDash val="dash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467544" y="44624"/>
            <a:ext cx="7272808" cy="700088"/>
          </a:xfrm>
        </p:spPr>
        <p:txBody>
          <a:bodyPr/>
          <a:lstStyle>
            <a:lvl1pPr>
              <a:defRPr lang="en-US" altLang="zh-CN" i="1" smtClean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9" name="KSO_BC1"/>
          <p:cNvSpPr>
            <a:spLocks noGrp="1"/>
          </p:cNvSpPr>
          <p:nvPr>
            <p:ph idx="1"/>
          </p:nvPr>
        </p:nvSpPr>
        <p:spPr>
          <a:xfrm>
            <a:off x="1619672" y="1700808"/>
            <a:ext cx="5904656" cy="4032448"/>
          </a:xfrm>
          <a:prstGeom prst="rect">
            <a:avLst/>
          </a:prstGeom>
        </p:spPr>
        <p:txBody>
          <a:bodyPr/>
          <a:lstStyle>
            <a:lvl1pPr marL="447675" indent="-361950">
              <a:buFont typeface="Wingdings" panose="05000000000000000000" pitchFamily="2" charset="2"/>
              <a:buChar char="R"/>
              <a:defRPr baseline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447675" indent="-447675">
              <a:defRPr baseline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0" name="KSO_FD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fld id="{A6661B3C-0B66-4407-8EEF-0BE5F748DBD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11" name="KSO_FT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12" name="KSO_FN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fld id="{8620B0F5-02BD-48D8-A943-061DE72EBDB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7820473" y="287598"/>
            <a:ext cx="1080392" cy="432048"/>
          </a:xfrm>
          <a:prstGeom prst="rect">
            <a:avLst/>
          </a:prstGeom>
          <a:solidFill>
            <a:srgbClr val="82C1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圆角矩形 8"/>
          <p:cNvSpPr/>
          <p:nvPr/>
        </p:nvSpPr>
        <p:spPr>
          <a:xfrm>
            <a:off x="1331913" y="1484313"/>
            <a:ext cx="6480175" cy="4394200"/>
          </a:xfrm>
          <a:prstGeom prst="roundRect">
            <a:avLst/>
          </a:prstGeom>
          <a:noFill/>
          <a:ln w="57150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467544" y="44624"/>
            <a:ext cx="7272808" cy="700088"/>
          </a:xfrm>
        </p:spPr>
        <p:txBody>
          <a:bodyPr/>
          <a:lstStyle>
            <a:lvl1pPr>
              <a:defRPr lang="en-US" altLang="zh-CN" i="1" smtClean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>
          <a:xfrm>
            <a:off x="1619672" y="1700808"/>
            <a:ext cx="5904656" cy="4032448"/>
          </a:xfrm>
          <a:prstGeom prst="rect">
            <a:avLst/>
          </a:prstGeom>
        </p:spPr>
        <p:txBody>
          <a:bodyPr/>
          <a:lstStyle>
            <a:lvl1pPr marL="447675" indent="-361950">
              <a:buFont typeface="Wingdings" panose="05000000000000000000" pitchFamily="2" charset="2"/>
              <a:buChar char="R"/>
              <a:defRPr baseline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447675" indent="-447675">
              <a:defRPr baseline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10" name="KSO_FD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fld id="{A6661B3C-0B66-4407-8EEF-0BE5F748DBD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11" name="KSO_FT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12" name="KSO_FN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fld id="{8620B0F5-02BD-48D8-A943-061DE72EBDB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7820473" y="287598"/>
            <a:ext cx="1080392" cy="432048"/>
          </a:xfrm>
          <a:prstGeom prst="rect">
            <a:avLst/>
          </a:prstGeom>
          <a:solidFill>
            <a:srgbClr val="82C1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ST1"/>
          <p:cNvSpPr>
            <a:spLocks noGrp="1"/>
          </p:cNvSpPr>
          <p:nvPr>
            <p:ph type="title"/>
          </p:nvPr>
        </p:nvSpPr>
        <p:spPr>
          <a:xfrm>
            <a:off x="1574006" y="2327274"/>
            <a:ext cx="5995988" cy="1235075"/>
          </a:xfrm>
        </p:spPr>
        <p:txBody>
          <a:bodyPr>
            <a:normAutofit/>
          </a:bodyPr>
          <a:lstStyle>
            <a:lvl1pPr algn="ctr">
              <a:defRPr sz="3600">
                <a:solidFill>
                  <a:schemeClr val="accent1"/>
                </a:solidFill>
                <a:effectLst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ST2"/>
          <p:cNvSpPr>
            <a:spLocks noGrp="1"/>
          </p:cNvSpPr>
          <p:nvPr>
            <p:ph type="body" idx="1"/>
          </p:nvPr>
        </p:nvSpPr>
        <p:spPr>
          <a:xfrm>
            <a:off x="3038169" y="3619500"/>
            <a:ext cx="3067663" cy="417662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61B3C-0B66-4407-8EEF-0BE5F748DBD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0B0F5-02BD-48D8-A943-061DE72EBDB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7820473" y="287598"/>
            <a:ext cx="1080392" cy="432048"/>
          </a:xfrm>
          <a:prstGeom prst="rect">
            <a:avLst/>
          </a:prstGeom>
          <a:solidFill>
            <a:srgbClr val="82C1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circl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sz="half" idx="1"/>
          </p:nvPr>
        </p:nvSpPr>
        <p:spPr>
          <a:xfrm>
            <a:off x="1049867" y="1244600"/>
            <a:ext cx="3810000" cy="49323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4" name="KSO_BC2"/>
          <p:cNvSpPr>
            <a:spLocks noGrp="1"/>
          </p:cNvSpPr>
          <p:nvPr>
            <p:ph sz="half" idx="2"/>
          </p:nvPr>
        </p:nvSpPr>
        <p:spPr>
          <a:xfrm>
            <a:off x="4889499" y="1244600"/>
            <a:ext cx="3820587" cy="49323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61B3C-0B66-4407-8EEF-0BE5F748DBD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0B0F5-02BD-48D8-A943-061DE72EBDB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7820473" y="287598"/>
            <a:ext cx="1080392" cy="432048"/>
          </a:xfrm>
          <a:prstGeom prst="rect">
            <a:avLst/>
          </a:prstGeom>
          <a:solidFill>
            <a:srgbClr val="82C1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circl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SO_FD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fld id="{A6661B3C-0B66-4407-8EEF-0BE5F748DBD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10" name="KSO_FT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11" name="KSO_FN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fld id="{8620B0F5-02BD-48D8-A943-061DE72EBDB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419100" y="161925"/>
            <a:ext cx="8291513" cy="700088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9" name="KSO_FD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rtlCol="0" anchor="ctr" anchorCtr="0" compatLnSpc="1"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661B3C-0B66-4407-8EEF-0BE5F748DBD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10" name="KSO_FT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11" name="KSO_FN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fld id="{8620B0F5-02BD-48D8-A943-061DE72EBDB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7820473" y="287598"/>
            <a:ext cx="1080392" cy="432048"/>
          </a:xfrm>
          <a:prstGeom prst="rect">
            <a:avLst/>
          </a:prstGeom>
          <a:solidFill>
            <a:srgbClr val="82C1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3"/>
          </p:nvPr>
        </p:nvSpPr>
        <p:spPr>
          <a:xfrm>
            <a:off x="29933" y="29139"/>
            <a:ext cx="4356100" cy="6207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rtlCol="0" anchor="ctr" anchorCtr="0" compatLnSpc="1"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661B3C-0B66-4407-8EEF-0BE5F748DBD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fld id="{8620B0F5-02BD-48D8-A943-061DE72EBDB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7820473" y="287598"/>
            <a:ext cx="1080392" cy="432048"/>
          </a:xfrm>
          <a:prstGeom prst="rect">
            <a:avLst/>
          </a:prstGeom>
          <a:solidFill>
            <a:srgbClr val="82C1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KSO_FD"/>
          <p:cNvSpPr>
            <a:spLocks noGrp="1"/>
          </p:cNvSpPr>
          <p:nvPr>
            <p:ph type="dt" sz="half" idx="2"/>
          </p:nvPr>
        </p:nvSpPr>
        <p:spPr>
          <a:xfrm>
            <a:off x="628650" y="5768975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fld id="{A6661B3C-0B66-4407-8EEF-0BE5F748DBD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13" name="KSO_FT"/>
          <p:cNvSpPr>
            <a:spLocks noGrp="1"/>
          </p:cNvSpPr>
          <p:nvPr>
            <p:ph type="ftr" sz="quarter" idx="3"/>
          </p:nvPr>
        </p:nvSpPr>
        <p:spPr>
          <a:xfrm>
            <a:off x="3028950" y="5768975"/>
            <a:ext cx="30861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14" name="KSO_FN"/>
          <p:cNvSpPr>
            <a:spLocks noGrp="1"/>
          </p:cNvSpPr>
          <p:nvPr>
            <p:ph type="sldNum" sz="quarter" idx="4"/>
          </p:nvPr>
        </p:nvSpPr>
        <p:spPr>
          <a:xfrm>
            <a:off x="6457950" y="5768975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fld id="{8620B0F5-02BD-48D8-A943-061DE72EBDB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/>
          <p:cNvSpPr txBox="1"/>
          <p:nvPr/>
        </p:nvSpPr>
        <p:spPr bwMode="auto">
          <a:xfrm>
            <a:off x="755650" y="1196975"/>
            <a:ext cx="8113713" cy="57626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467544" y="44624"/>
            <a:ext cx="7272808" cy="700088"/>
          </a:xfrm>
        </p:spPr>
        <p:txBody>
          <a:bodyPr/>
          <a:lstStyle>
            <a:lvl1pPr>
              <a:defRPr lang="en-US" altLang="zh-CN" i="1" smtClean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>
          <a:xfrm>
            <a:off x="539553" y="1988840"/>
            <a:ext cx="7975797" cy="3816424"/>
          </a:xfrm>
          <a:prstGeom prst="rect">
            <a:avLst/>
          </a:prstGeom>
        </p:spPr>
        <p:txBody>
          <a:bodyPr/>
          <a:lstStyle>
            <a:lvl1pPr marL="447675" indent="-361950">
              <a:buFont typeface="Wingdings" panose="05000000000000000000" pitchFamily="2" charset="2"/>
              <a:buChar char="R"/>
              <a:defRPr/>
            </a:lvl1pPr>
            <a:lvl2pPr marL="447675" indent="-447675">
              <a:defRPr/>
            </a:lvl2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10" name="KSO_FD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fld id="{A6661B3C-0B66-4407-8EEF-0BE5F748DBD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11" name="KSO_FT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12" name="KSO_FN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fld id="{8620B0F5-02BD-48D8-A943-061DE72EBDB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7810234" y="273360"/>
            <a:ext cx="1080392" cy="432048"/>
          </a:xfrm>
          <a:prstGeom prst="rect">
            <a:avLst/>
          </a:prstGeom>
          <a:solidFill>
            <a:srgbClr val="82C1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/>
          <p:cNvSpPr txBox="1"/>
          <p:nvPr/>
        </p:nvSpPr>
        <p:spPr bwMode="auto">
          <a:xfrm>
            <a:off x="561975" y="1557338"/>
            <a:ext cx="8113713" cy="57626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467544" y="44624"/>
            <a:ext cx="7272808" cy="700088"/>
          </a:xfrm>
        </p:spPr>
        <p:txBody>
          <a:bodyPr/>
          <a:lstStyle>
            <a:lvl1pPr>
              <a:defRPr lang="en-US" altLang="zh-CN" i="1" smtClean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7" name="内容占位符 10"/>
          <p:cNvSpPr>
            <a:spLocks noGrp="1"/>
          </p:cNvSpPr>
          <p:nvPr>
            <p:ph sz="quarter" idx="13"/>
          </p:nvPr>
        </p:nvSpPr>
        <p:spPr>
          <a:xfrm>
            <a:off x="467544" y="980728"/>
            <a:ext cx="8136706" cy="647700"/>
          </a:xfrm>
          <a:prstGeom prst="rect">
            <a:avLst/>
          </a:prstGeom>
        </p:spPr>
        <p:txBody>
          <a:bodyPr/>
          <a:lstStyle>
            <a:lvl1pPr>
              <a:defRPr sz="3200" baseline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1pPr>
            <a:lvl2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None/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0" name="KSO_FD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fld id="{A6661B3C-0B66-4407-8EEF-0BE5F748DBD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11" name="KSO_FT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12" name="KSO_FN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fld id="{8620B0F5-02BD-48D8-A943-061DE72EBDB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7820473" y="287598"/>
            <a:ext cx="1080392" cy="432048"/>
          </a:xfrm>
          <a:prstGeom prst="rect">
            <a:avLst/>
          </a:prstGeom>
          <a:solidFill>
            <a:srgbClr val="82C1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/>
          <p:cNvSpPr txBox="1"/>
          <p:nvPr/>
        </p:nvSpPr>
        <p:spPr bwMode="auto">
          <a:xfrm>
            <a:off x="561975" y="1557338"/>
            <a:ext cx="8113713" cy="57626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467544" y="44624"/>
            <a:ext cx="7272808" cy="700088"/>
          </a:xfrm>
        </p:spPr>
        <p:txBody>
          <a:bodyPr/>
          <a:lstStyle>
            <a:lvl1pPr>
              <a:defRPr lang="en-US" altLang="zh-CN" i="1" smtClean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0" name="KSO_FD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fld id="{A6661B3C-0B66-4407-8EEF-0BE5F748DBD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11" name="KSO_FT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12" name="KSO_FN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fld id="{8620B0F5-02BD-48D8-A943-061DE72EBDB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7820473" y="287598"/>
            <a:ext cx="1080392" cy="432048"/>
          </a:xfrm>
          <a:prstGeom prst="rect">
            <a:avLst/>
          </a:prstGeom>
          <a:solidFill>
            <a:srgbClr val="82C1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/>
          <p:cNvSpPr txBox="1"/>
          <p:nvPr/>
        </p:nvSpPr>
        <p:spPr bwMode="auto">
          <a:xfrm>
            <a:off x="561975" y="1557338"/>
            <a:ext cx="8113713" cy="57626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cxnSp>
        <p:nvCxnSpPr>
          <p:cNvPr id="4" name="直接连接符 9"/>
          <p:cNvCxnSpPr/>
          <p:nvPr/>
        </p:nvCxnSpPr>
        <p:spPr>
          <a:xfrm>
            <a:off x="611188" y="1484313"/>
            <a:ext cx="2736850" cy="1588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467544" y="44624"/>
            <a:ext cx="7272808" cy="700088"/>
          </a:xfrm>
        </p:spPr>
        <p:txBody>
          <a:bodyPr/>
          <a:lstStyle>
            <a:lvl1pPr>
              <a:defRPr lang="en-US" altLang="zh-CN" i="1" smtClean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>
          <a:xfrm>
            <a:off x="539552" y="2204864"/>
            <a:ext cx="8136705" cy="4151486"/>
          </a:xfrm>
          <a:prstGeom prst="rect">
            <a:avLst/>
          </a:prstGeom>
        </p:spPr>
        <p:txBody>
          <a:bodyPr/>
          <a:lstStyle>
            <a:lvl1pPr marL="447675" indent="-361950">
              <a:buFont typeface="Wingdings" panose="05000000000000000000" pitchFamily="2" charset="2"/>
              <a:buChar char="R"/>
              <a:defRPr/>
            </a:lvl1pPr>
            <a:lvl2pPr marL="447675" indent="-447675">
              <a:defRPr/>
            </a:lvl2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10" name="内容占位符 10"/>
          <p:cNvSpPr>
            <a:spLocks noGrp="1"/>
          </p:cNvSpPr>
          <p:nvPr>
            <p:ph sz="quarter" idx="13"/>
          </p:nvPr>
        </p:nvSpPr>
        <p:spPr>
          <a:xfrm>
            <a:off x="323726" y="908720"/>
            <a:ext cx="8136706" cy="647700"/>
          </a:xfrm>
          <a:prstGeom prst="rect">
            <a:avLst/>
          </a:prstGeom>
        </p:spPr>
        <p:txBody>
          <a:bodyPr/>
          <a:lstStyle>
            <a:lvl1pPr>
              <a:defRPr sz="3200" baseline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1pPr>
            <a:lvl2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None/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1" name="KSO_FD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fld id="{A6661B3C-0B66-4407-8EEF-0BE5F748DBD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12" name="KSO_FT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13" name="KSO_FN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fld id="{8620B0F5-02BD-48D8-A943-061DE72EBDB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7820473" y="287598"/>
            <a:ext cx="1080392" cy="432048"/>
          </a:xfrm>
          <a:prstGeom prst="rect">
            <a:avLst/>
          </a:prstGeom>
          <a:solidFill>
            <a:srgbClr val="82C1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/>
          <p:cNvSpPr txBox="1"/>
          <p:nvPr/>
        </p:nvSpPr>
        <p:spPr bwMode="auto">
          <a:xfrm>
            <a:off x="561975" y="1557338"/>
            <a:ext cx="8113713" cy="57626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467544" y="44624"/>
            <a:ext cx="7272808" cy="700088"/>
          </a:xfrm>
        </p:spPr>
        <p:txBody>
          <a:bodyPr/>
          <a:lstStyle>
            <a:lvl1pPr>
              <a:defRPr lang="en-US" altLang="zh-CN" i="1" smtClean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>
          <a:xfrm>
            <a:off x="539552" y="2204864"/>
            <a:ext cx="8136705" cy="4151486"/>
          </a:xfrm>
          <a:prstGeom prst="rect">
            <a:avLst/>
          </a:prstGeom>
        </p:spPr>
        <p:txBody>
          <a:bodyPr/>
          <a:lstStyle>
            <a:lvl1pPr marL="447675" indent="-361950">
              <a:buFont typeface="Wingdings" panose="05000000000000000000" pitchFamily="2" charset="2"/>
              <a:buChar char="R"/>
              <a:defRPr/>
            </a:lvl1pPr>
            <a:lvl2pPr marL="447675" indent="-447675">
              <a:defRPr/>
            </a:lvl2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10" name="内容占位符 10"/>
          <p:cNvSpPr>
            <a:spLocks noGrp="1"/>
          </p:cNvSpPr>
          <p:nvPr>
            <p:ph sz="quarter" idx="13"/>
          </p:nvPr>
        </p:nvSpPr>
        <p:spPr>
          <a:xfrm>
            <a:off x="323726" y="908720"/>
            <a:ext cx="8136706" cy="647700"/>
          </a:xfrm>
          <a:prstGeom prst="rect">
            <a:avLst/>
          </a:prstGeom>
        </p:spPr>
        <p:txBody>
          <a:bodyPr/>
          <a:lstStyle>
            <a:lvl1pPr>
              <a:defRPr sz="3200" baseline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1pPr>
            <a:lvl2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None/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fld id="{A6661B3C-0B66-4407-8EEF-0BE5F748DBD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11" name="KSO_FT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12" name="KSO_FN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fld id="{8620B0F5-02BD-48D8-A943-061DE72EBDB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/>
          <p:cNvSpPr txBox="1"/>
          <p:nvPr/>
        </p:nvSpPr>
        <p:spPr bwMode="auto">
          <a:xfrm>
            <a:off x="561975" y="1557338"/>
            <a:ext cx="8113713" cy="57626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467544" y="44624"/>
            <a:ext cx="7272808" cy="700088"/>
          </a:xfrm>
        </p:spPr>
        <p:txBody>
          <a:bodyPr/>
          <a:lstStyle>
            <a:lvl1pPr>
              <a:defRPr lang="en-US" altLang="zh-CN" i="1" smtClean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>
          <a:xfrm>
            <a:off x="539552" y="1864444"/>
            <a:ext cx="8136705" cy="4491906"/>
          </a:xfrm>
          <a:prstGeom prst="rect">
            <a:avLst/>
          </a:prstGeom>
        </p:spPr>
        <p:txBody>
          <a:bodyPr/>
          <a:lstStyle>
            <a:lvl1pPr marL="447675" indent="-361950">
              <a:buFont typeface="Wingdings" panose="05000000000000000000" pitchFamily="2" charset="2"/>
              <a:buChar char="R"/>
              <a:defRPr/>
            </a:lvl1pPr>
            <a:lvl2pPr marL="447675" indent="-447675">
              <a:defRPr/>
            </a:lvl2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10" name="内容占位符 10"/>
          <p:cNvSpPr>
            <a:spLocks noGrp="1"/>
          </p:cNvSpPr>
          <p:nvPr>
            <p:ph sz="quarter" idx="13"/>
          </p:nvPr>
        </p:nvSpPr>
        <p:spPr>
          <a:xfrm>
            <a:off x="323726" y="908720"/>
            <a:ext cx="8136706" cy="647700"/>
          </a:xfrm>
          <a:prstGeom prst="rect">
            <a:avLst/>
          </a:prstGeom>
        </p:spPr>
        <p:txBody>
          <a:bodyPr/>
          <a:lstStyle>
            <a:lvl1pPr>
              <a:defRPr sz="3200" baseline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1pPr>
            <a:lvl2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None/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fld id="{A6661B3C-0B66-4407-8EEF-0BE5F748DBD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11" name="KSO_FT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12" name="KSO_FN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fld id="{8620B0F5-02BD-48D8-A943-061DE72EBDB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7820473" y="287598"/>
            <a:ext cx="1080392" cy="432048"/>
          </a:xfrm>
          <a:prstGeom prst="rect">
            <a:avLst/>
          </a:prstGeom>
          <a:solidFill>
            <a:srgbClr val="82C1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8"/>
          <p:cNvCxnSpPr/>
          <p:nvPr/>
        </p:nvCxnSpPr>
        <p:spPr>
          <a:xfrm>
            <a:off x="611188" y="1484313"/>
            <a:ext cx="2736850" cy="1588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467544" y="44624"/>
            <a:ext cx="7272808" cy="700088"/>
          </a:xfrm>
        </p:spPr>
        <p:txBody>
          <a:bodyPr/>
          <a:lstStyle>
            <a:lvl1pPr>
              <a:defRPr lang="en-US" altLang="zh-CN" i="1" smtClean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>
          <a:xfrm>
            <a:off x="539552" y="1864444"/>
            <a:ext cx="8136705" cy="4491906"/>
          </a:xfrm>
          <a:prstGeom prst="rect">
            <a:avLst/>
          </a:prstGeom>
        </p:spPr>
        <p:txBody>
          <a:bodyPr/>
          <a:lstStyle>
            <a:lvl1pPr marL="447675" indent="-361950">
              <a:buFont typeface="Wingdings" panose="05000000000000000000" pitchFamily="2" charset="2"/>
              <a:buChar char="R"/>
              <a:defRPr/>
            </a:lvl1pPr>
            <a:lvl2pPr marL="447675" indent="-447675">
              <a:defRPr/>
            </a:lvl2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9" name="内容占位符 10"/>
          <p:cNvSpPr>
            <a:spLocks noGrp="1"/>
          </p:cNvSpPr>
          <p:nvPr>
            <p:ph sz="quarter" idx="13"/>
          </p:nvPr>
        </p:nvSpPr>
        <p:spPr>
          <a:xfrm>
            <a:off x="323726" y="908720"/>
            <a:ext cx="8136706" cy="647700"/>
          </a:xfrm>
          <a:prstGeom prst="rect">
            <a:avLst/>
          </a:prstGeom>
        </p:spPr>
        <p:txBody>
          <a:bodyPr/>
          <a:lstStyle>
            <a:lvl1pPr>
              <a:defRPr sz="3200" baseline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1pPr>
            <a:lvl2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None/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0" name="KSO_FD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fld id="{A6661B3C-0B66-4407-8EEF-0BE5F748DBD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11" name="KSO_FT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12" name="KSO_FN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fld id="{8620B0F5-02BD-48D8-A943-061DE72EBDB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7820473" y="287598"/>
            <a:ext cx="1080392" cy="432048"/>
          </a:xfrm>
          <a:prstGeom prst="rect">
            <a:avLst/>
          </a:prstGeom>
          <a:solidFill>
            <a:srgbClr val="82C1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任意多边形 15"/>
          <p:cNvSpPr/>
          <p:nvPr/>
        </p:nvSpPr>
        <p:spPr>
          <a:xfrm>
            <a:off x="0" y="-100012"/>
            <a:ext cx="9164638" cy="1216025"/>
          </a:xfrm>
          <a:custGeom>
            <a:avLst/>
            <a:gdLst/>
            <a:ahLst/>
            <a:cxnLst>
              <a:cxn ang="0">
                <a:pos x="9172021" y="3"/>
              </a:cxn>
              <a:cxn ang="0">
                <a:pos x="9181559" y="3"/>
              </a:cxn>
              <a:cxn ang="0">
                <a:pos x="9166230" y="3"/>
              </a:cxn>
              <a:cxn ang="0">
                <a:pos x="6516860" y="3"/>
              </a:cxn>
              <a:cxn ang="0">
                <a:pos x="3122347" y="3"/>
              </a:cxn>
              <a:cxn ang="0">
                <a:pos x="8750" y="3"/>
              </a:cxn>
              <a:cxn ang="0">
                <a:pos x="0" y="3"/>
              </a:cxn>
              <a:cxn ang="0">
                <a:pos x="0" y="3"/>
              </a:cxn>
              <a:cxn ang="0">
                <a:pos x="6435" y="3"/>
              </a:cxn>
              <a:cxn ang="0">
                <a:pos x="2213710" y="3"/>
              </a:cxn>
              <a:cxn ang="0">
                <a:pos x="6463024" y="3"/>
              </a:cxn>
              <a:cxn ang="0">
                <a:pos x="9192446" y="0"/>
              </a:cxn>
              <a:cxn ang="0">
                <a:pos x="9172021" y="3"/>
              </a:cxn>
            </a:cxnLst>
            <a:rect l="0" t="0" r="0" b="0"/>
            <a:pathLst>
              <a:path w="9164371" h="1402412">
                <a:moveTo>
                  <a:pt x="9143999" y="7114"/>
                </a:moveTo>
                <a:lnTo>
                  <a:pt x="9153524" y="1327097"/>
                </a:lnTo>
                <a:lnTo>
                  <a:pt x="9138229" y="1266501"/>
                </a:lnTo>
                <a:cubicBezTo>
                  <a:pt x="8118814" y="1354137"/>
                  <a:pt x="7501188" y="1301225"/>
                  <a:pt x="6496949" y="1258323"/>
                </a:cubicBezTo>
                <a:cubicBezTo>
                  <a:pt x="5492710" y="1215421"/>
                  <a:pt x="4194158" y="985696"/>
                  <a:pt x="3112792" y="1009086"/>
                </a:cubicBezTo>
                <a:cubicBezTo>
                  <a:pt x="2031426" y="1032476"/>
                  <a:pt x="456202" y="1253638"/>
                  <a:pt x="8750" y="1398665"/>
                </a:cubicBezTo>
                <a:lnTo>
                  <a:pt x="0" y="1402412"/>
                </a:lnTo>
                <a:lnTo>
                  <a:pt x="0" y="100989"/>
                </a:lnTo>
                <a:lnTo>
                  <a:pt x="6435" y="188191"/>
                </a:lnTo>
                <a:cubicBezTo>
                  <a:pt x="324619" y="155765"/>
                  <a:pt x="1067215" y="6580"/>
                  <a:pt x="2206990" y="12136"/>
                </a:cubicBezTo>
                <a:cubicBezTo>
                  <a:pt x="3509588" y="18486"/>
                  <a:pt x="5287044" y="294711"/>
                  <a:pt x="6443284" y="343923"/>
                </a:cubicBezTo>
                <a:cubicBezTo>
                  <a:pt x="7453571" y="386984"/>
                  <a:pt x="8737712" y="155358"/>
                  <a:pt x="9164371" y="0"/>
                </a:cubicBezTo>
                <a:lnTo>
                  <a:pt x="9143999" y="7114"/>
                </a:lnTo>
                <a:close/>
              </a:path>
            </a:pathLst>
          </a:custGeom>
          <a:solidFill>
            <a:schemeClr val="accent1">
              <a:alpha val="39999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7" name="任意多边形 13"/>
          <p:cNvSpPr/>
          <p:nvPr/>
        </p:nvSpPr>
        <p:spPr>
          <a:xfrm>
            <a:off x="0" y="115888"/>
            <a:ext cx="9144000" cy="731837"/>
          </a:xfrm>
          <a:custGeom>
            <a:avLst/>
            <a:gdLst/>
            <a:ahLst/>
            <a:cxnLst>
              <a:cxn ang="0">
                <a:pos x="2248413" y="2"/>
              </a:cxn>
              <a:cxn ang="0">
                <a:pos x="6686052" y="2"/>
              </a:cxn>
              <a:cxn ang="0">
                <a:pos x="8995103" y="2"/>
              </a:cxn>
              <a:cxn ang="0">
                <a:pos x="9144000" y="2"/>
              </a:cxn>
              <a:cxn ang="0">
                <a:pos x="9144000" y="2"/>
              </a:cxn>
              <a:cxn ang="0">
                <a:pos x="8848319" y="2"/>
              </a:cxn>
              <a:cxn ang="0">
                <a:pos x="6345199" y="2"/>
              </a:cxn>
              <a:cxn ang="0">
                <a:pos x="2898982" y="2"/>
              </a:cxn>
              <a:cxn ang="0">
                <a:pos x="209006" y="2"/>
              </a:cxn>
              <a:cxn ang="0">
                <a:pos x="0" y="2"/>
              </a:cxn>
              <a:cxn ang="0">
                <a:pos x="0" y="2"/>
              </a:cxn>
              <a:cxn ang="0">
                <a:pos x="102745" y="2"/>
              </a:cxn>
              <a:cxn ang="0">
                <a:pos x="2248413" y="2"/>
              </a:cxn>
            </a:cxnLst>
            <a:rect l="0" t="0" r="0" b="0"/>
            <a:pathLst>
              <a:path w="9144000" h="965363">
                <a:moveTo>
                  <a:pt x="2248413" y="97"/>
                </a:moveTo>
                <a:cubicBezTo>
                  <a:pt x="3554467" y="4859"/>
                  <a:pt x="5527480" y="190597"/>
                  <a:pt x="6686052" y="230284"/>
                </a:cubicBezTo>
                <a:cubicBezTo>
                  <a:pt x="7556209" y="260050"/>
                  <a:pt x="8488126" y="169265"/>
                  <a:pt x="8995103" y="104599"/>
                </a:cubicBezTo>
                <a:lnTo>
                  <a:pt x="9144000" y="84263"/>
                </a:lnTo>
                <a:lnTo>
                  <a:pt x="9144000" y="895147"/>
                </a:lnTo>
                <a:lnTo>
                  <a:pt x="8848319" y="918357"/>
                </a:lnTo>
                <a:cubicBezTo>
                  <a:pt x="7751831" y="993127"/>
                  <a:pt x="7033459" y="962915"/>
                  <a:pt x="6345199" y="935134"/>
                </a:cubicBezTo>
                <a:cubicBezTo>
                  <a:pt x="5560254" y="903384"/>
                  <a:pt x="4126379" y="709709"/>
                  <a:pt x="2898982" y="719234"/>
                </a:cubicBezTo>
                <a:cubicBezTo>
                  <a:pt x="2091505" y="718043"/>
                  <a:pt x="800095" y="863300"/>
                  <a:pt x="209006" y="937342"/>
                </a:cubicBezTo>
                <a:lnTo>
                  <a:pt x="0" y="964474"/>
                </a:lnTo>
                <a:lnTo>
                  <a:pt x="0" y="156255"/>
                </a:lnTo>
                <a:lnTo>
                  <a:pt x="102745" y="141409"/>
                </a:lnTo>
                <a:cubicBezTo>
                  <a:pt x="453405" y="92965"/>
                  <a:pt x="1268871" y="-3475"/>
                  <a:pt x="2248413" y="97"/>
                </a:cubicBezTo>
                <a:close/>
              </a:path>
            </a:pathLst>
          </a:custGeom>
          <a:solidFill>
            <a:srgbClr val="82C115">
              <a:alpha val="100000"/>
            </a:srgb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8" name="KSO_BT1"/>
          <p:cNvSpPr>
            <a:spLocks noGrp="1"/>
          </p:cNvSpPr>
          <p:nvPr>
            <p:ph type="title"/>
          </p:nvPr>
        </p:nvSpPr>
        <p:spPr>
          <a:xfrm>
            <a:off x="419100" y="44450"/>
            <a:ext cx="8291513" cy="700088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/>
            <a:r>
              <a:rPr lang="zh-CN" altLang="en-US" dirty="0"/>
              <a:t>单击此处编辑母版标题样式</a:t>
            </a:r>
            <a:endParaRPr lang="en-US" altLang="zh-CN" dirty="0"/>
          </a:p>
        </p:txBody>
      </p:sp>
      <p:sp>
        <p:nvSpPr>
          <p:cNvPr id="4" name="KSO_FD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defRPr sz="1200">
                <a:solidFill>
                  <a:srgbClr val="9D9D9D"/>
                </a:solidFill>
                <a:latin typeface="Arial" panose="020B0604020202020204" pitchFamily="34" charset="0"/>
              </a:defRPr>
            </a:lvl1pPr>
          </a:lstStyle>
          <a:p>
            <a:fld id="{A6661B3C-0B66-4407-8EEF-0BE5F748DBD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defRPr sz="1200">
                <a:solidFill>
                  <a:srgbClr val="9D9D9D"/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9D9D9D"/>
                </a:solidFill>
              </a:defRPr>
            </a:lvl1pPr>
          </a:lstStyle>
          <a:p>
            <a:fld id="{8620B0F5-02BD-48D8-A943-061DE72EBDB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ransition spd="slow">
    <p:circle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9pPr>
    </p:titleStyle>
    <p:bodyStyle>
      <a:lvl1pPr marL="447675" indent="-361950" algn="just" rtl="0" eaLnBrk="1" fontAlgn="base" hangingPunct="1">
        <a:lnSpc>
          <a:spcPct val="110000"/>
        </a:lnSpc>
        <a:spcBef>
          <a:spcPts val="18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"/>
        <a:defRPr sz="2000" kern="1200">
          <a:solidFill>
            <a:srgbClr val="6EAA2E"/>
          </a:solidFill>
          <a:latin typeface="幼圆" panose="02010509060101010101" pitchFamily="49" charset="-122"/>
          <a:ea typeface="幼圆" panose="02010509060101010101" pitchFamily="49" charset="-122"/>
          <a:cs typeface="+mn-cs"/>
        </a:defRPr>
      </a:lvl1pPr>
      <a:lvl2pPr marL="447675" indent="-447675" algn="just" rtl="0" eaLnBrk="1" fontAlgn="base" hangingPunct="1">
        <a:lnSpc>
          <a:spcPct val="130000"/>
        </a:lnSpc>
        <a:spcBef>
          <a:spcPct val="0"/>
        </a:spcBef>
        <a:spcAft>
          <a:spcPts val="600"/>
        </a:spcAft>
        <a:buClr>
          <a:srgbClr val="9FD47C"/>
        </a:buClr>
        <a:buFont typeface="幼圆" panose="02010509060101010101" pitchFamily="49" charset="-122"/>
        <a:buChar char=" "/>
        <a:defRPr sz="1600" kern="1200">
          <a:solidFill>
            <a:srgbClr val="7D7D7D"/>
          </a:solidFill>
          <a:latin typeface="幼圆" panose="02010509060101010101" pitchFamily="49" charset="-122"/>
          <a:ea typeface="幼圆" panose="02010509060101010101" pitchFamily="49" charset="-122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" y="548680"/>
            <a:ext cx="442798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 defTabSz="914400">
              <a:lnSpc>
                <a:spcPct val="150000"/>
              </a:lnSpc>
              <a:buClrTx/>
              <a:buSzTx/>
              <a:buFontTx/>
              <a:buNone/>
              <a:defRPr/>
            </a:pPr>
            <a:r>
              <a:rPr kumimoji="1" lang="zh-CN" altLang="en-US" sz="2800" b="1" kern="1200" cap="none" spc="0" normalizeH="0" baseline="0" noProof="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五</a:t>
            </a:r>
            <a:r>
              <a:rPr kumimoji="1" lang="zh-CN" altLang="en-US" sz="2800" b="1" kern="1200" cap="none" spc="0" normalizeH="0" baseline="0" noProof="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年级上</a:t>
            </a:r>
            <a:r>
              <a:rPr kumimoji="1" lang="zh-CN" altLang="en-US" sz="2800" b="1" kern="1200" cap="none" spc="0" normalizeH="0" baseline="0" noProof="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册</a:t>
            </a:r>
            <a:endParaRPr kumimoji="1" lang="en-US" altLang="zh-CN" sz="2800" b="1" kern="1200" cap="none" spc="0" normalizeH="0" baseline="0" noProof="0" dirty="0">
              <a:solidFill>
                <a:schemeClr val="tx2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9" name="标题 1"/>
          <p:cNvSpPr>
            <a:spLocks noGrp="1"/>
          </p:cNvSpPr>
          <p:nvPr>
            <p:ph type="title"/>
          </p:nvPr>
        </p:nvSpPr>
        <p:spPr>
          <a:xfrm>
            <a:off x="1" y="2924944"/>
            <a:ext cx="9144000" cy="1720850"/>
          </a:xfrm>
        </p:spPr>
        <p:txBody>
          <a:bodyPr vert="horz" wrap="square" lIns="91440" tIns="45720" rIns="91440" bIns="45720" numCol="1" anchor="ctr" anchorCtr="0" compatLnSpc="1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2700000" sx="99000" sy="99000" algn="tl" rotWithShape="0">
                    <a:schemeClr val="accent1">
                      <a:alpha val="40000"/>
                    </a:schemeClr>
                  </a:outerShdw>
                </a:effectLst>
                <a:uLnTx/>
                <a:uFillTx/>
                <a:cs typeface="+mj-cs"/>
              </a:rPr>
              <a:t>Unit4 Where do you work?</a:t>
            </a:r>
            <a:endParaRPr kumimoji="0" lang="zh-CN" altLang="en-US" sz="4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j-cs"/>
            </a:endParaRPr>
          </a:p>
        </p:txBody>
      </p:sp>
      <p:pic>
        <p:nvPicPr>
          <p:cNvPr id="4506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4688" y="579438"/>
            <a:ext cx="2462212" cy="18224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矩形 7"/>
          <p:cNvSpPr/>
          <p:nvPr/>
        </p:nvSpPr>
        <p:spPr>
          <a:xfrm>
            <a:off x="0" y="5949280"/>
            <a:ext cx="9144000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KSO_FT"/>
          <p:cNvSpPr txBox="1">
            <a:spLocks noGrp="1"/>
          </p:cNvSpPr>
          <p:nvPr>
            <p:ph type="ftr" sz="quarter" idx="3"/>
          </p:nvPr>
        </p:nvSpPr>
        <p:spPr>
          <a:noFill/>
          <a:ln>
            <a:noFill/>
          </a:ln>
        </p:spPr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ctr" eaLnBrk="1" hangingPunct="1"/>
            <a:endParaRPr lang="en-US" altLang="zh-CN" sz="1200" dirty="0">
              <a:solidFill>
                <a:srgbClr val="9D9D9D"/>
              </a:solidFill>
              <a:latin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58750" y="1577975"/>
            <a:ext cx="8578850" cy="48482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宋体" panose="02010600030101010101" pitchFamily="2" charset="-122"/>
                <a:cs typeface="+mn-cs"/>
              </a:rPr>
              <a:t>Mr</a:t>
            </a:r>
            <a:r>
              <a:rPr kumimoji="1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宋体" panose="02010600030101010101" pitchFamily="2" charset="-122"/>
                <a:cs typeface="+mn-cs"/>
              </a:rPr>
              <a:t> White: </a:t>
            </a:r>
            <a:r>
              <a:rPr kumimoji="1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宋体" panose="02010600030101010101" pitchFamily="2" charset="-122"/>
                <a:cs typeface="+mn-cs"/>
              </a:rPr>
              <a:t>Hi, </a:t>
            </a:r>
            <a:r>
              <a:rPr kumimoji="1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宋体" panose="02010600030101010101" pitchFamily="2" charset="-122"/>
                <a:cs typeface="+mn-cs"/>
              </a:rPr>
              <a:t>Mrs</a:t>
            </a:r>
            <a:r>
              <a:rPr kumimoji="1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宋体" panose="02010600030101010101" pitchFamily="2" charset="-122"/>
                <a:cs typeface="+mn-cs"/>
              </a:rPr>
              <a:t> Wu! Nice to see you again.</a:t>
            </a:r>
          </a:p>
          <a:p>
            <a:pPr marL="0" marR="0" lvl="0" indent="0" algn="l" defTabSz="914400" rtl="0" eaLnBrk="0" fontAlgn="base" latinLnBrk="0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宋体" panose="02010600030101010101" pitchFamily="2" charset="-122"/>
                <a:cs typeface="+mn-cs"/>
              </a:rPr>
              <a:t>  </a:t>
            </a:r>
            <a:r>
              <a:rPr kumimoji="1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宋体" panose="02010600030101010101" pitchFamily="2" charset="-122"/>
                <a:cs typeface="+mn-cs"/>
              </a:rPr>
              <a:t>Mrs</a:t>
            </a:r>
            <a:r>
              <a:rPr kumimoji="1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宋体" panose="02010600030101010101" pitchFamily="2" charset="-122"/>
                <a:cs typeface="+mn-cs"/>
              </a:rPr>
              <a:t> Wu</a:t>
            </a:r>
            <a:r>
              <a:rPr kumimoji="1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宋体" panose="02010600030101010101" pitchFamily="2" charset="-122"/>
                <a:cs typeface="+mn-cs"/>
              </a:rPr>
              <a:t>: </a:t>
            </a:r>
            <a:r>
              <a:rPr kumimoji="1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宋体" panose="02010600030101010101" pitchFamily="2" charset="-122"/>
                <a:cs typeface="+mn-cs"/>
              </a:rPr>
              <a:t>Nice to see you, too!</a:t>
            </a:r>
          </a:p>
          <a:p>
            <a:pPr marL="0" marR="0" lvl="0" indent="0" algn="l" defTabSz="914400" rtl="0" eaLnBrk="0" fontAlgn="base" latinLnBrk="0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宋体" panose="02010600030101010101" pitchFamily="2" charset="-122"/>
                <a:cs typeface="+mn-cs"/>
              </a:rPr>
              <a:t>Mr</a:t>
            </a:r>
            <a:r>
              <a:rPr kumimoji="1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宋体" panose="02010600030101010101" pitchFamily="2" charset="-122"/>
                <a:cs typeface="+mn-cs"/>
              </a:rPr>
              <a:t> White: </a:t>
            </a:r>
            <a:r>
              <a:rPr kumimoji="1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宋体" panose="02010600030101010101" pitchFamily="2" charset="-122"/>
                <a:cs typeface="+mn-cs"/>
              </a:rPr>
              <a:t>Where do you work now?</a:t>
            </a:r>
          </a:p>
          <a:p>
            <a:pPr marL="0" marR="0" lvl="0" indent="0" algn="l" defTabSz="914400" rtl="0" eaLnBrk="0" fontAlgn="base" latinLnBrk="0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宋体" panose="02010600030101010101" pitchFamily="2" charset="-122"/>
                <a:cs typeface="+mn-cs"/>
              </a:rPr>
              <a:t>  </a:t>
            </a:r>
            <a:r>
              <a:rPr kumimoji="1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宋体" panose="02010600030101010101" pitchFamily="2" charset="-122"/>
                <a:cs typeface="+mn-cs"/>
              </a:rPr>
              <a:t>Mrs</a:t>
            </a:r>
            <a:r>
              <a:rPr kumimoji="1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宋体" panose="02010600030101010101" pitchFamily="2" charset="-122"/>
                <a:cs typeface="+mn-cs"/>
              </a:rPr>
              <a:t> Wu: </a:t>
            </a:r>
            <a:r>
              <a:rPr kumimoji="1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宋体" panose="02010600030101010101" pitchFamily="2" charset="-122"/>
                <a:cs typeface="+mn-cs"/>
              </a:rPr>
              <a:t>I work in Beijing Cinema. How about you?</a:t>
            </a:r>
          </a:p>
          <a:p>
            <a:pPr marL="0" marR="0" lvl="0" indent="0" algn="l" defTabSz="914400" rtl="0" eaLnBrk="0" fontAlgn="base" latinLnBrk="0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宋体" panose="02010600030101010101" pitchFamily="2" charset="-122"/>
                <a:cs typeface="+mn-cs"/>
              </a:rPr>
              <a:t>Mr</a:t>
            </a:r>
            <a:r>
              <a:rPr kumimoji="1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宋体" panose="02010600030101010101" pitchFamily="2" charset="-122"/>
                <a:cs typeface="+mn-cs"/>
              </a:rPr>
              <a:t> White: </a:t>
            </a:r>
            <a:r>
              <a:rPr kumimoji="1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宋体" panose="02010600030101010101" pitchFamily="2" charset="-122"/>
                <a:cs typeface="+mn-cs"/>
              </a:rPr>
              <a:t>I work at the bank of China.</a:t>
            </a:r>
          </a:p>
          <a:p>
            <a:pPr marL="0" marR="0" lvl="0" indent="0" algn="l" defTabSz="914400" rtl="0" eaLnBrk="0" fontAlgn="base" latinLnBrk="0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宋体" panose="02010600030101010101" pitchFamily="2" charset="-122"/>
                <a:cs typeface="+mn-cs"/>
              </a:rPr>
              <a:t>Mr</a:t>
            </a:r>
            <a:r>
              <a:rPr kumimoji="1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宋体" panose="02010600030101010101" pitchFamily="2" charset="-122"/>
                <a:cs typeface="+mn-cs"/>
              </a:rPr>
              <a:t> White: </a:t>
            </a:r>
            <a:r>
              <a:rPr kumimoji="1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宋体" panose="02010600030101010101" pitchFamily="2" charset="-122"/>
                <a:cs typeface="+mn-cs"/>
              </a:rPr>
              <a:t>How about your daughter? Where do you </a:t>
            </a:r>
          </a:p>
          <a:p>
            <a:pPr marL="0" marR="0" lvl="0" indent="0" algn="l" defTabSz="914400" rtl="0" eaLnBrk="0" fontAlgn="base" latinLnBrk="0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宋体" panose="02010600030101010101" pitchFamily="2" charset="-122"/>
                <a:cs typeface="+mn-cs"/>
              </a:rPr>
              <a:t>                  study now?</a:t>
            </a:r>
          </a:p>
          <a:p>
            <a:pPr marL="0" marR="0" lvl="0" indent="0" algn="l" defTabSz="914400" rtl="0" eaLnBrk="0" fontAlgn="base" latinLnBrk="0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宋体" panose="02010600030101010101" pitchFamily="2" charset="-122"/>
                <a:cs typeface="+mn-cs"/>
              </a:rPr>
              <a:t>Daughter:  </a:t>
            </a:r>
            <a:r>
              <a:rPr kumimoji="1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宋体" panose="02010600030101010101" pitchFamily="2" charset="-122"/>
                <a:cs typeface="+mn-cs"/>
              </a:rPr>
              <a:t>I study at Sunny School.</a:t>
            </a:r>
            <a:endParaRPr kumimoji="1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8372" name="标题 8"/>
          <p:cNvSpPr txBox="1"/>
          <p:nvPr/>
        </p:nvSpPr>
        <p:spPr>
          <a:xfrm>
            <a:off x="323850" y="-30162"/>
            <a:ext cx="7273925" cy="7000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>
              <a:lnSpc>
                <a:spcPct val="90000"/>
              </a:lnSpc>
            </a:pPr>
            <a:r>
              <a:rPr lang="zh-CN" altLang="zh-CN" i="1" dirty="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lang="en-US" altLang="zh-CN" i="1" dirty="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lang="zh-CN" altLang="en-US" b="1" i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26" name="直接连接符 25"/>
          <p:cNvCxnSpPr/>
          <p:nvPr/>
        </p:nvCxnSpPr>
        <p:spPr>
          <a:xfrm flipV="1">
            <a:off x="1154113" y="1412875"/>
            <a:ext cx="1625600" cy="11113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8375" name="图片 19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65163" y="941388"/>
            <a:ext cx="469900" cy="4714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8376" name="内容占位符 1"/>
          <p:cNvSpPr>
            <a:spLocks noGrp="1"/>
          </p:cNvSpPr>
          <p:nvPr>
            <p:ph sz="quarter"/>
          </p:nvPr>
        </p:nvSpPr>
        <p:spPr>
          <a:xfrm>
            <a:off x="989013" y="868363"/>
            <a:ext cx="3582987" cy="3810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lvl="0">
              <a:defRPr sz="1600"/>
            </a:lvl1pPr>
            <a:lvl2pPr lvl="1">
              <a:defRPr sz="1200"/>
            </a:lvl2pPr>
            <a:lvl3pPr lvl="2">
              <a:defRPr sz="1600"/>
            </a:lvl3pPr>
            <a:lvl4pPr lvl="3">
              <a:defRPr sz="1400"/>
            </a:lvl4pPr>
            <a:lvl5pPr lvl="4">
              <a:defRPr sz="1400"/>
            </a:lvl5pPr>
          </a:lstStyle>
          <a:p>
            <a:pPr marL="85725" lvl="0" indent="0">
              <a:buNone/>
            </a:pPr>
            <a:r>
              <a:rPr lang="en-US" altLang="zh-CN" sz="3200" dirty="0">
                <a:solidFill>
                  <a:srgbClr val="30937B"/>
                </a:solidFill>
                <a:latin typeface="Arial" panose="020B0604020202020204" pitchFamily="34" charset="0"/>
              </a:rPr>
              <a:t>Just talk</a:t>
            </a:r>
            <a:endParaRPr lang="zh-CN" altLang="en-US" sz="3200" dirty="0">
              <a:solidFill>
                <a:srgbClr val="30937B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KSO_FT"/>
          <p:cNvSpPr txBox="1">
            <a:spLocks noGrp="1"/>
          </p:cNvSpPr>
          <p:nvPr>
            <p:ph type="ftr" sz="quarter" idx="3"/>
          </p:nvPr>
        </p:nvSpPr>
        <p:spPr>
          <a:noFill/>
          <a:ln>
            <a:noFill/>
          </a:ln>
        </p:spPr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ctr" eaLnBrk="1" hangingPunct="1"/>
            <a:r>
              <a:rPr lang="zh-CN" altLang="en-US" sz="1200" dirty="0">
                <a:solidFill>
                  <a:srgbClr val="9D9D9D"/>
                </a:solidFill>
                <a:latin typeface="Arial" panose="020B0604020202020204" pitchFamily="34" charset="0"/>
              </a:rPr>
              <a:t>http://cai.7cxk.net 中小学课件网</a:t>
            </a:r>
            <a:endParaRPr lang="en-US" altLang="zh-CN" sz="1200" dirty="0">
              <a:solidFill>
                <a:srgbClr val="9D9D9D"/>
              </a:solidFill>
              <a:latin typeface="Arial" panose="020B0604020202020204" pitchFamily="34" charset="0"/>
            </a:endParaRPr>
          </a:p>
        </p:txBody>
      </p:sp>
      <p:sp>
        <p:nvSpPr>
          <p:cNvPr id="60419" name="WordArt 5"/>
          <p:cNvSpPr>
            <a:spLocks noTextEdit="1"/>
          </p:cNvSpPr>
          <p:nvPr/>
        </p:nvSpPr>
        <p:spPr>
          <a:xfrm>
            <a:off x="2940050" y="1360488"/>
            <a:ext cx="3240088" cy="431800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0800030"/>
              </a:avLst>
            </a:prstTxWarp>
            <a:normAutofit/>
          </a:bodyPr>
          <a:lstStyle/>
          <a:p>
            <a:pPr algn="ctr"/>
            <a:r>
              <a:rPr lang="zh-CN" altLang="en-US" sz="1200" b="1">
                <a:ln w="12700" cap="flat" cmpd="sng">
                  <a:solidFill>
                    <a:schemeClr val="accent1"/>
                  </a:solidFill>
                  <a:prstDash val="solid"/>
                  <a:headEnd type="none" w="med" len="med"/>
                  <a:tailEnd type="none" w="med" len="med"/>
                </a:ln>
                <a:pattFill prst="pct50">
                  <a:fgClr>
                    <a:schemeClr val="accent1"/>
                  </a:fgClr>
                  <a:bgClr>
                    <a:srgbClr val="E9F6DC"/>
                  </a:bgClr>
                </a:pattFill>
                <a:effectLst>
                  <a:outerShdw dist="38100" dir="2639958" algn="bl" rotWithShape="0">
                    <a:schemeClr val="accent1"/>
                  </a:outerShdw>
                </a:effectLst>
                <a:latin typeface="Comic Sans MS" panose="030F0702030302020204" pitchFamily="66" charset="0"/>
                <a:ea typeface="Comic Sans MS" panose="030F0702030302020204" pitchFamily="66" charset="0"/>
              </a:rPr>
              <a:t>Show time</a:t>
            </a:r>
          </a:p>
        </p:txBody>
      </p:sp>
      <p:sp>
        <p:nvSpPr>
          <p:cNvPr id="14" name="Rectangle 167"/>
          <p:cNvSpPr>
            <a:spLocks noChangeArrowheads="1"/>
          </p:cNvSpPr>
          <p:nvPr/>
        </p:nvSpPr>
        <p:spPr bwMode="auto">
          <a:xfrm>
            <a:off x="1023938" y="1577975"/>
            <a:ext cx="7124700" cy="6953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小组合作，练习对话并表演，其他同学评价。</a:t>
            </a:r>
          </a:p>
        </p:txBody>
      </p:sp>
      <p:sp>
        <p:nvSpPr>
          <p:cNvPr id="60421" name="标题 8"/>
          <p:cNvSpPr txBox="1"/>
          <p:nvPr/>
        </p:nvSpPr>
        <p:spPr>
          <a:xfrm>
            <a:off x="323850" y="-30162"/>
            <a:ext cx="7273925" cy="7000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>
              <a:lnSpc>
                <a:spcPct val="90000"/>
              </a:lnSpc>
            </a:pPr>
            <a:r>
              <a:rPr lang="zh-CN" altLang="zh-CN" i="1" dirty="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lang="en-US" altLang="zh-CN" i="1" dirty="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Practice</a:t>
            </a:r>
            <a:endParaRPr lang="zh-CN" altLang="en-US" b="1" i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aphicFrame>
        <p:nvGraphicFramePr>
          <p:cNvPr id="16" name="Group 77"/>
          <p:cNvGraphicFramePr>
            <a:graphicFrameLocks noGrp="1"/>
          </p:cNvGraphicFramePr>
          <p:nvPr/>
        </p:nvGraphicFramePr>
        <p:xfrm>
          <a:off x="900113" y="2289175"/>
          <a:ext cx="7343775" cy="4362451"/>
        </p:xfrm>
        <a:graphic>
          <a:graphicData uri="http://schemas.openxmlformats.org/drawingml/2006/table">
            <a:tbl>
              <a:tblPr/>
              <a:tblGrid>
                <a:gridCol w="24257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63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14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102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211701"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anose="030F0702030302020204" pitchFamily="66" charset="0"/>
                          <a:ea typeface="宋体" panose="02010600030101010101" pitchFamily="2" charset="-122"/>
                        </a:rPr>
                        <a:t>Pronunciation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anose="030F0702030302020204" pitchFamily="66" charset="0"/>
                          <a:ea typeface="宋体" panose="02010600030101010101" pitchFamily="2" charset="-122"/>
                        </a:rPr>
                        <a:t>(</a:t>
                      </a:r>
                      <a:r>
                        <a:rPr kumimoji="0" lang="zh-CN" alt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anose="030F0702030302020204" pitchFamily="66" charset="0"/>
                          <a:ea typeface="宋体" panose="02010600030101010101" pitchFamily="2" charset="-122"/>
                        </a:rPr>
                        <a:t>语音</a:t>
                      </a:r>
                      <a:r>
                        <a:rPr kumimoji="0" lang="en-US" altLang="zh-C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anose="030F0702030302020204" pitchFamily="66" charset="0"/>
                          <a:ea typeface="宋体" panose="02010600030101010101" pitchFamily="2" charset="-122"/>
                        </a:rPr>
                        <a:t>)</a:t>
                      </a:r>
                    </a:p>
                  </a:txBody>
                  <a:tcPr marL="91428" marR="91428"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anose="030F0702030302020204" pitchFamily="66" charset="0"/>
                          <a:ea typeface="宋体" panose="02010600030101010101" pitchFamily="2" charset="-122"/>
                        </a:rPr>
                        <a:t>Fluency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anose="030F0702030302020204" pitchFamily="66" charset="0"/>
                          <a:ea typeface="宋体" panose="02010600030101010101" pitchFamily="2" charset="-122"/>
                        </a:rPr>
                        <a:t>(</a:t>
                      </a:r>
                      <a:r>
                        <a:rPr kumimoji="0" lang="zh-CN" alt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anose="030F0702030302020204" pitchFamily="66" charset="0"/>
                          <a:ea typeface="宋体" panose="02010600030101010101" pitchFamily="2" charset="-122"/>
                        </a:rPr>
                        <a:t>流利</a:t>
                      </a:r>
                      <a:r>
                        <a:rPr kumimoji="0" lang="en-US" altLang="zh-C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anose="030F0702030302020204" pitchFamily="66" charset="0"/>
                          <a:ea typeface="宋体" panose="02010600030101010101" pitchFamily="2" charset="-122"/>
                        </a:rPr>
                        <a:t>)</a:t>
                      </a:r>
                    </a:p>
                  </a:txBody>
                  <a:tcPr marL="91428" marR="91428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anose="030F0702030302020204" pitchFamily="66" charset="0"/>
                          <a:ea typeface="宋体" panose="02010600030101010101" pitchFamily="2" charset="-122"/>
                        </a:rPr>
                        <a:t>Cooperation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anose="030F0702030302020204" pitchFamily="66" charset="0"/>
                          <a:ea typeface="宋体" panose="02010600030101010101" pitchFamily="2" charset="-122"/>
                        </a:rPr>
                        <a:t>(</a:t>
                      </a:r>
                      <a:r>
                        <a:rPr kumimoji="0" lang="zh-CN" alt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anose="030F0702030302020204" pitchFamily="66" charset="0"/>
                          <a:ea typeface="宋体" panose="02010600030101010101" pitchFamily="2" charset="-122"/>
                        </a:rPr>
                        <a:t>合作</a:t>
                      </a:r>
                      <a:r>
                        <a:rPr kumimoji="0" lang="en-US" altLang="zh-C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anose="030F0702030302020204" pitchFamily="66" charset="0"/>
                          <a:ea typeface="宋体" panose="02010600030101010101" pitchFamily="2" charset="-122"/>
                        </a:rPr>
                        <a:t>)</a:t>
                      </a:r>
                    </a:p>
                  </a:txBody>
                  <a:tcPr marL="91428" marR="91428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7998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428" marR="91428"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CC00"/>
                        </a:solidFill>
                        <a:effectLst/>
                        <a:latin typeface="Comic Sans MS" panose="030F0702030302020204" pitchFamily="66" charset="0"/>
                        <a:ea typeface="宋体" panose="02010600030101010101" pitchFamily="2" charset="-122"/>
                      </a:endParaRPr>
                    </a:p>
                  </a:txBody>
                  <a:tcPr marL="91428" marR="91428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6493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428" marR="91428"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6DC"/>
                    </a:solidFill>
                  </a:tcPr>
                </a:tc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CC00"/>
                        </a:solidFill>
                        <a:effectLst/>
                        <a:latin typeface="Comic Sans MS" panose="030F0702030302020204" pitchFamily="66" charset="0"/>
                        <a:ea typeface="宋体" panose="02010600030101010101" pitchFamily="2" charset="-122"/>
                      </a:endParaRPr>
                    </a:p>
                  </a:txBody>
                  <a:tcPr marL="91428" marR="91428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6D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583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428" marR="91428"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6DC"/>
                    </a:solidFill>
                  </a:tcPr>
                </a:tc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CC00"/>
                        </a:solidFill>
                        <a:effectLst/>
                        <a:latin typeface="Comic Sans MS" panose="030F0702030302020204" pitchFamily="66" charset="0"/>
                        <a:ea typeface="宋体" panose="02010600030101010101" pitchFamily="2" charset="-122"/>
                      </a:endParaRPr>
                    </a:p>
                  </a:txBody>
                  <a:tcPr marL="91428" marR="91428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6D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60442" name="Picture 5" descr="IMG319~1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489075" y="3455988"/>
            <a:ext cx="1152525" cy="11525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0443" name="Picture 7" descr="406260~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3538" y="4598988"/>
            <a:ext cx="1008062" cy="10080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0444" name="Picture 11" descr="U_1483~1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1560513" y="5678488"/>
            <a:ext cx="1152525" cy="9302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0445" name="Rectangle 81"/>
          <p:cNvSpPr/>
          <p:nvPr/>
        </p:nvSpPr>
        <p:spPr>
          <a:xfrm>
            <a:off x="5081588" y="3524250"/>
            <a:ext cx="1019175" cy="1006475"/>
          </a:xfrm>
          <a:prstGeom prst="rect">
            <a:avLst/>
          </a:prstGeom>
          <a:noFill/>
          <a:ln w="25400">
            <a:noFill/>
          </a:ln>
          <a:effectLst>
            <a:outerShdw dist="50800" dir="5400000" algn="ctr" rotWithShape="0">
              <a:srgbClr val="D9D9D9"/>
            </a:outerShdw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en-US" altLang="zh-CN" sz="4000" dirty="0">
                <a:solidFill>
                  <a:srgbClr val="FF0000"/>
                </a:solidFill>
                <a:latin typeface="Comic Sans MS" panose="030F0702030302020204" pitchFamily="66" charset="0"/>
              </a:rPr>
              <a:t>OK!</a:t>
            </a:r>
          </a:p>
        </p:txBody>
      </p:sp>
      <p:sp>
        <p:nvSpPr>
          <p:cNvPr id="60446" name="Rectangle 82"/>
          <p:cNvSpPr/>
          <p:nvPr/>
        </p:nvSpPr>
        <p:spPr>
          <a:xfrm>
            <a:off x="4883150" y="4608513"/>
            <a:ext cx="1687513" cy="1016000"/>
          </a:xfrm>
          <a:prstGeom prst="rect">
            <a:avLst/>
          </a:prstGeom>
          <a:noFill/>
          <a:ln w="25400">
            <a:noFill/>
          </a:ln>
          <a:effectLst>
            <a:outerShdw dist="50800" dir="5400000" algn="ctr" rotWithShape="0">
              <a:srgbClr val="D9D9D9"/>
            </a:outerShdw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en-US" altLang="zh-CN" sz="4000" dirty="0">
                <a:solidFill>
                  <a:srgbClr val="FF0000"/>
                </a:solidFill>
                <a:latin typeface="Comic Sans MS" panose="030F0702030302020204" pitchFamily="66" charset="0"/>
              </a:rPr>
              <a:t>Great!</a:t>
            </a:r>
          </a:p>
        </p:txBody>
      </p:sp>
      <p:sp>
        <p:nvSpPr>
          <p:cNvPr id="60447" name="Rectangle 83"/>
          <p:cNvSpPr/>
          <p:nvPr/>
        </p:nvSpPr>
        <p:spPr>
          <a:xfrm>
            <a:off x="4722813" y="5640388"/>
            <a:ext cx="1720850" cy="1006475"/>
          </a:xfrm>
          <a:prstGeom prst="rect">
            <a:avLst/>
          </a:prstGeom>
          <a:noFill/>
          <a:ln w="25400">
            <a:noFill/>
          </a:ln>
          <a:effectLst>
            <a:outerShdw dist="50800" dir="5400000" algn="ctr" rotWithShape="0">
              <a:srgbClr val="D9D9D9"/>
            </a:outerShdw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en-US" altLang="zh-CN" sz="4000" dirty="0">
                <a:solidFill>
                  <a:srgbClr val="FF0000"/>
                </a:solidFill>
                <a:latin typeface="Comic Sans MS" panose="030F0702030302020204" pitchFamily="66" charset="0"/>
              </a:rPr>
              <a:t>Super!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0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0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KSO_FT"/>
          <p:cNvSpPr txBox="1">
            <a:spLocks noGrp="1"/>
          </p:cNvSpPr>
          <p:nvPr>
            <p:ph type="ftr" sz="quarter" idx="3"/>
          </p:nvPr>
        </p:nvSpPr>
        <p:spPr>
          <a:noFill/>
          <a:ln>
            <a:noFill/>
          </a:ln>
        </p:spPr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ctr" eaLnBrk="1" hangingPunct="1"/>
            <a:endParaRPr lang="en-US" altLang="zh-CN" sz="1200" dirty="0">
              <a:solidFill>
                <a:srgbClr val="9D9D9D"/>
              </a:solidFill>
              <a:latin typeface="Arial" panose="020B0604020202020204" pitchFamily="34" charset="0"/>
            </a:endParaRPr>
          </a:p>
        </p:txBody>
      </p:sp>
      <p:sp>
        <p:nvSpPr>
          <p:cNvPr id="61443" name="标题 8"/>
          <p:cNvSpPr txBox="1"/>
          <p:nvPr/>
        </p:nvSpPr>
        <p:spPr>
          <a:xfrm>
            <a:off x="323850" y="-30162"/>
            <a:ext cx="7273925" cy="7000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>
              <a:lnSpc>
                <a:spcPct val="90000"/>
              </a:lnSpc>
            </a:pPr>
            <a:r>
              <a:rPr lang="zh-CN" altLang="zh-CN" i="1" dirty="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lang="en-US" altLang="zh-CN" i="1" dirty="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Practice</a:t>
            </a:r>
            <a:endParaRPr lang="zh-CN" altLang="en-US" b="1" i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61444" name="图片 19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65163" y="941388"/>
            <a:ext cx="469900" cy="4714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45" name="内容占位符 1"/>
          <p:cNvSpPr txBox="1"/>
          <p:nvPr/>
        </p:nvSpPr>
        <p:spPr>
          <a:xfrm>
            <a:off x="989013" y="868363"/>
            <a:ext cx="3582987" cy="3810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marL="85725"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zh-CN" sz="3200" dirty="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Look and match</a:t>
            </a:r>
            <a:endParaRPr lang="zh-CN" altLang="en-US" sz="3200" dirty="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 flipV="1">
            <a:off x="1154113" y="1412875"/>
            <a:ext cx="2986088" cy="11113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10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206625" y="4475163"/>
            <a:ext cx="2359025" cy="15367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448" name="图片 12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7208838" y="1728788"/>
            <a:ext cx="1344612" cy="1619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49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81575" y="1728788"/>
            <a:ext cx="1206500" cy="16843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50" name="Picture 13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2771775" y="1550988"/>
            <a:ext cx="1201738" cy="1939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4581525" y="4475163"/>
            <a:ext cx="2279650" cy="15367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190500" y="4475163"/>
            <a:ext cx="1989138" cy="15462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453" name="图片 20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552450" y="1684338"/>
            <a:ext cx="1211263" cy="1673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>
            <a:off x="6886575" y="4475163"/>
            <a:ext cx="2112963" cy="15367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23" name="直接连接符 22"/>
          <p:cNvCxnSpPr/>
          <p:nvPr/>
        </p:nvCxnSpPr>
        <p:spPr>
          <a:xfrm>
            <a:off x="1331913" y="3413125"/>
            <a:ext cx="4103688" cy="10033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>
            <a:endCxn id="61450" idx="2"/>
          </p:cNvCxnSpPr>
          <p:nvPr/>
        </p:nvCxnSpPr>
        <p:spPr>
          <a:xfrm flipV="1">
            <a:off x="989013" y="3490913"/>
            <a:ext cx="2384425" cy="93027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 flipH="1" flipV="1">
            <a:off x="5557838" y="3351213"/>
            <a:ext cx="2359025" cy="106203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 flipV="1">
            <a:off x="3513138" y="3355975"/>
            <a:ext cx="4360863" cy="10509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KSO_FT"/>
          <p:cNvSpPr txBox="1">
            <a:spLocks noGrp="1"/>
          </p:cNvSpPr>
          <p:nvPr>
            <p:ph type="ftr" sz="quarter" idx="3"/>
          </p:nvPr>
        </p:nvSpPr>
        <p:spPr>
          <a:noFill/>
          <a:ln>
            <a:noFill/>
          </a:ln>
        </p:spPr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ctr" eaLnBrk="1" hangingPunct="1"/>
            <a:r>
              <a:rPr lang="zh-CN" altLang="en-US" sz="1200" dirty="0">
                <a:solidFill>
                  <a:srgbClr val="9D9D9D"/>
                </a:solidFill>
                <a:latin typeface="Arial" panose="020B0604020202020204" pitchFamily="34" charset="0"/>
              </a:rPr>
              <a:t>http://cai.7cxk.net 中小学课件网</a:t>
            </a:r>
            <a:endParaRPr lang="en-US" altLang="zh-CN" sz="1200" dirty="0">
              <a:solidFill>
                <a:srgbClr val="9D9D9D"/>
              </a:solidFill>
              <a:latin typeface="Arial" panose="020B0604020202020204" pitchFamily="34" charset="0"/>
            </a:endParaRPr>
          </a:p>
        </p:txBody>
      </p:sp>
      <p:pic>
        <p:nvPicPr>
          <p:cNvPr id="62467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463" y="1152525"/>
            <a:ext cx="7108825" cy="5715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2468" name="标题 8"/>
          <p:cNvSpPr txBox="1"/>
          <p:nvPr/>
        </p:nvSpPr>
        <p:spPr>
          <a:xfrm>
            <a:off x="323850" y="-30162"/>
            <a:ext cx="7273925" cy="7000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>
              <a:lnSpc>
                <a:spcPct val="90000"/>
              </a:lnSpc>
            </a:pPr>
            <a:r>
              <a:rPr lang="zh-CN" altLang="zh-CN" i="1" dirty="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lang="en-US" altLang="zh-CN" i="1" dirty="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Practice</a:t>
            </a:r>
            <a:endParaRPr lang="zh-CN" altLang="en-US" b="1" i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62469" name="图片 19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65163" y="941388"/>
            <a:ext cx="469900" cy="4714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2470" name="内容占位符 1"/>
          <p:cNvSpPr txBox="1"/>
          <p:nvPr/>
        </p:nvSpPr>
        <p:spPr>
          <a:xfrm>
            <a:off x="989013" y="868363"/>
            <a:ext cx="3582987" cy="3810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marL="85725"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zh-CN" sz="3200" dirty="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Let’s act</a:t>
            </a:r>
            <a:endParaRPr lang="zh-CN" altLang="en-US" sz="3200" dirty="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 flipV="1">
            <a:off x="1154113" y="1412875"/>
            <a:ext cx="1617663" cy="11113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组合 8"/>
          <p:cNvGrpSpPr/>
          <p:nvPr/>
        </p:nvGrpSpPr>
        <p:grpSpPr>
          <a:xfrm>
            <a:off x="795338" y="4148138"/>
            <a:ext cx="1790700" cy="974725"/>
            <a:chOff x="342984" y="1411651"/>
            <a:chExt cx="1791866" cy="975274"/>
          </a:xfrm>
        </p:grpSpPr>
        <p:sp>
          <p:nvSpPr>
            <p:cNvPr id="10" name="圆角矩形标注 9"/>
            <p:cNvSpPr/>
            <p:nvPr/>
          </p:nvSpPr>
          <p:spPr>
            <a:xfrm>
              <a:off x="342984" y="1599082"/>
              <a:ext cx="1791866" cy="787843"/>
            </a:xfrm>
            <a:prstGeom prst="wedgeRoundRectCallout">
              <a:avLst>
                <a:gd name="adj1" fmla="val 46419"/>
                <a:gd name="adj2" fmla="val 77366"/>
                <a:gd name="adj3" fmla="val 16667"/>
              </a:avLst>
            </a:prstGeom>
            <a:solidFill>
              <a:schemeClr val="bg2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1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Where do you study?</a:t>
              </a:r>
              <a:endParaRPr kumimoji="1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1103891" y="1411651"/>
              <a:ext cx="287525" cy="287499"/>
            </a:xfrm>
            <a:prstGeom prst="ellipse">
              <a:avLst/>
            </a:prstGeom>
            <a:solidFill>
              <a:schemeClr val="bg2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1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1</a:t>
              </a:r>
              <a:endParaRPr kumimoji="1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348038" y="2225675"/>
            <a:ext cx="2376487" cy="993775"/>
            <a:chOff x="396182" y="3935772"/>
            <a:chExt cx="2375408" cy="993893"/>
          </a:xfrm>
        </p:grpSpPr>
        <p:sp>
          <p:nvSpPr>
            <p:cNvPr id="13" name="圆角矩形标注 12"/>
            <p:cNvSpPr/>
            <p:nvPr/>
          </p:nvSpPr>
          <p:spPr>
            <a:xfrm>
              <a:off x="396182" y="4126295"/>
              <a:ext cx="2375408" cy="803370"/>
            </a:xfrm>
            <a:prstGeom prst="wedgeRoundRectCallout">
              <a:avLst>
                <a:gd name="adj1" fmla="val -19663"/>
                <a:gd name="adj2" fmla="val 79017"/>
                <a:gd name="adj3" fmla="val 16667"/>
              </a:avLst>
            </a:prstGeom>
            <a:solidFill>
              <a:schemeClr val="bg2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1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I study at Beijing School.</a:t>
              </a:r>
              <a:endParaRPr kumimoji="1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1429175" y="3935772"/>
              <a:ext cx="288794" cy="288959"/>
            </a:xfrm>
            <a:prstGeom prst="ellipse">
              <a:avLst/>
            </a:prstGeom>
            <a:solidFill>
              <a:schemeClr val="bg2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1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2</a:t>
              </a:r>
              <a:endParaRPr kumimoji="1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3459163" y="5494338"/>
            <a:ext cx="3201987" cy="769937"/>
            <a:chOff x="396182" y="3644854"/>
            <a:chExt cx="3202696" cy="770028"/>
          </a:xfrm>
        </p:grpSpPr>
        <p:sp>
          <p:nvSpPr>
            <p:cNvPr id="16" name="圆角矩形标注 15"/>
            <p:cNvSpPr/>
            <p:nvPr/>
          </p:nvSpPr>
          <p:spPr>
            <a:xfrm>
              <a:off x="396182" y="3832201"/>
              <a:ext cx="3202696" cy="582681"/>
            </a:xfrm>
            <a:prstGeom prst="wedgeRoundRectCallout">
              <a:avLst>
                <a:gd name="adj1" fmla="val -56674"/>
                <a:gd name="adj2" fmla="val -40364"/>
                <a:gd name="adj3" fmla="val 16667"/>
              </a:avLst>
            </a:prstGeom>
            <a:solidFill>
              <a:schemeClr val="bg2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1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Where do you work?</a:t>
              </a:r>
              <a:endParaRPr kumimoji="1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1798254" y="3644854"/>
              <a:ext cx="288989" cy="288959"/>
            </a:xfrm>
            <a:prstGeom prst="ellipse">
              <a:avLst/>
            </a:prstGeom>
            <a:solidFill>
              <a:schemeClr val="bg2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1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3</a:t>
              </a:r>
              <a:endParaRPr kumimoji="1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5899150" y="4248150"/>
            <a:ext cx="2481263" cy="741363"/>
            <a:chOff x="5184023" y="3924973"/>
            <a:chExt cx="2481420" cy="742272"/>
          </a:xfrm>
        </p:grpSpPr>
        <p:sp>
          <p:nvSpPr>
            <p:cNvPr id="19" name="圆角矩形标注 18"/>
            <p:cNvSpPr/>
            <p:nvPr/>
          </p:nvSpPr>
          <p:spPr>
            <a:xfrm>
              <a:off x="5184023" y="4114118"/>
              <a:ext cx="2481420" cy="553127"/>
            </a:xfrm>
            <a:prstGeom prst="wedgeRoundRectCallout">
              <a:avLst>
                <a:gd name="adj1" fmla="val -59199"/>
                <a:gd name="adj2" fmla="val -48413"/>
                <a:gd name="adj3" fmla="val 16667"/>
              </a:avLst>
            </a:prstGeom>
            <a:solidFill>
              <a:schemeClr val="bg2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1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I work in a hotel.</a:t>
              </a:r>
              <a:endParaRPr kumimoji="1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>
              <a:off x="6231839" y="3924973"/>
              <a:ext cx="288943" cy="287690"/>
            </a:xfrm>
            <a:prstGeom prst="ellipse">
              <a:avLst/>
            </a:prstGeom>
            <a:solidFill>
              <a:schemeClr val="bg2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1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4</a:t>
              </a:r>
              <a:endParaRPr kumimoji="1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KSO_FT"/>
          <p:cNvSpPr txBox="1">
            <a:spLocks noGrp="1"/>
          </p:cNvSpPr>
          <p:nvPr>
            <p:ph type="ftr" sz="quarter" idx="3"/>
          </p:nvPr>
        </p:nvSpPr>
        <p:spPr>
          <a:noFill/>
          <a:ln>
            <a:noFill/>
          </a:ln>
        </p:spPr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ctr" eaLnBrk="1" hangingPunct="1"/>
            <a:endParaRPr lang="en-US" altLang="zh-CN" sz="1200" dirty="0">
              <a:solidFill>
                <a:srgbClr val="9D9D9D"/>
              </a:solidFill>
              <a:latin typeface="Arial" panose="020B0604020202020204" pitchFamily="34" charset="0"/>
            </a:endParaRPr>
          </a:p>
        </p:txBody>
      </p:sp>
      <p:sp>
        <p:nvSpPr>
          <p:cNvPr id="63491" name="标题 8"/>
          <p:cNvSpPr txBox="1"/>
          <p:nvPr/>
        </p:nvSpPr>
        <p:spPr>
          <a:xfrm>
            <a:off x="323850" y="-30162"/>
            <a:ext cx="7273925" cy="7000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>
              <a:lnSpc>
                <a:spcPct val="90000"/>
              </a:lnSpc>
            </a:pPr>
            <a:r>
              <a:rPr lang="zh-CN" altLang="zh-CN" i="1" dirty="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lang="en-US" altLang="zh-CN" i="1" dirty="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Practice</a:t>
            </a:r>
            <a:endParaRPr lang="zh-CN" altLang="en-US" b="1" i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3" name="对角圆角矩形 12"/>
          <p:cNvSpPr/>
          <p:nvPr/>
        </p:nvSpPr>
        <p:spPr>
          <a:xfrm>
            <a:off x="570464" y="2077780"/>
            <a:ext cx="8054622" cy="4219344"/>
          </a:xfrm>
          <a:prstGeom prst="round2DiagRect">
            <a:avLst/>
          </a:prstGeom>
          <a:solidFill>
            <a:srgbClr val="F5F1ED"/>
          </a:solidFill>
          <a:ln w="12700" cap="flat" cmpd="sng" algn="ctr">
            <a:noFill/>
            <a:prstDash val="solid"/>
            <a:miter lim="800000"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15" name="文本框 20"/>
          <p:cNvSpPr txBox="1">
            <a:spLocks noChangeArrowheads="1"/>
          </p:cNvSpPr>
          <p:nvPr/>
        </p:nvSpPr>
        <p:spPr bwMode="auto">
          <a:xfrm>
            <a:off x="2814638" y="1131888"/>
            <a:ext cx="2879725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宋体" panose="02010600030101010101" pitchFamily="2" charset="-122"/>
                <a:cs typeface="Arial" panose="020B0604020202020204" pitchFamily="34" charset="0"/>
              </a:rPr>
              <a:t>Group work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omic Sans MS" panose="030F0702030302020204" pitchFamily="66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63496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0288" y="5207000"/>
            <a:ext cx="1979612" cy="16510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63497" name="组合 18"/>
          <p:cNvGrpSpPr/>
          <p:nvPr/>
        </p:nvGrpSpPr>
        <p:grpSpPr>
          <a:xfrm>
            <a:off x="247650" y="981075"/>
            <a:ext cx="2386013" cy="1008063"/>
            <a:chOff x="247866" y="1052736"/>
            <a:chExt cx="2386012" cy="1008063"/>
          </a:xfrm>
        </p:grpSpPr>
        <p:pic>
          <p:nvPicPr>
            <p:cNvPr id="63501" name="图片 2"/>
            <p:cNvPicPr>
              <a:picLocks noChangeAspect="1"/>
            </p:cNvPicPr>
            <p:nvPr/>
          </p:nvPicPr>
          <p:blipFill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70001" contrast="-70000"/>
            </a:blip>
            <a:stretch>
              <a:fillRect/>
            </a:stretch>
          </p:blipFill>
          <p:spPr>
            <a:xfrm>
              <a:off x="247866" y="1052736"/>
              <a:ext cx="2386012" cy="100806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7" name="矩形 16"/>
            <p:cNvSpPr/>
            <p:nvPr/>
          </p:nvSpPr>
          <p:spPr>
            <a:xfrm>
              <a:off x="957479" y="1162274"/>
              <a:ext cx="1108075" cy="64611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zh-CN" sz="3600" b="0" i="0" u="none" strike="noStrike" kern="100" cap="none" spc="0" normalizeH="0" baseline="0" noProof="0" dirty="0">
                  <a:ln>
                    <a:noFill/>
                  </a:ln>
                  <a:solidFill>
                    <a:srgbClr val="3D3F41">
                      <a:lumMod val="50000"/>
                    </a:srgbClr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活动</a:t>
              </a:r>
              <a:endPara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3D3F41">
                    <a:lumMod val="50000"/>
                  </a:srgbClr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657225" y="2205038"/>
            <a:ext cx="7885113" cy="40132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首先，每位学生为自己设计一个身份卡片，如</a:t>
            </a:r>
            <a:r>
              <a:rPr kumimoji="0" lang="zh-CN" altLang="en-US" sz="2800" b="0" i="0" u="none" strike="noStrike" kern="100" cap="none" spc="0" normalizeH="0" baseline="0" noProof="0" dirty="0">
                <a:ln>
                  <a:noFill/>
                </a:ln>
                <a:solidFill>
                  <a:srgbClr val="3D3F4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：</a:t>
            </a:r>
            <a:r>
              <a:rPr kumimoji="0" lang="en-US" altLang="zh-CN" sz="2800" b="0" i="0" u="none" strike="noStrike" kern="1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I’m _______. I work _________. </a:t>
            </a:r>
            <a:r>
              <a:rPr kumimoji="0" lang="zh-CN" altLang="en-US" sz="28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然后，以小组为单位，组长将组员的卡片收上来，打乱顺序发给不同的学生，学生根据自己手中的卡片内容，自选搭档进行对话练习，如：</a:t>
            </a:r>
            <a:r>
              <a:rPr kumimoji="0" lang="en-US" altLang="zh-CN" sz="2800" b="0" i="0" u="none" strike="noStrike" kern="1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—What’s your job? —I’m a ____.  —Where do you work? —I work in a _____.</a:t>
            </a:r>
          </a:p>
        </p:txBody>
      </p:sp>
      <p:sp>
        <p:nvSpPr>
          <p:cNvPr id="63499" name="矩形 20"/>
          <p:cNvSpPr/>
          <p:nvPr/>
        </p:nvSpPr>
        <p:spPr>
          <a:xfrm>
            <a:off x="1260475" y="2814638"/>
            <a:ext cx="1563688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a worker</a:t>
            </a:r>
            <a:endParaRPr lang="zh-CN" altLang="en-US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63500" name="矩形 22"/>
          <p:cNvSpPr/>
          <p:nvPr/>
        </p:nvSpPr>
        <p:spPr>
          <a:xfrm>
            <a:off x="3914775" y="2811463"/>
            <a:ext cx="1943100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in a factory</a:t>
            </a:r>
            <a:endParaRPr lang="zh-CN" altLang="en-US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页脚占位符 4"/>
          <p:cNvSpPr txBox="1">
            <a:spLocks noGrp="1"/>
          </p:cNvSpPr>
          <p:nvPr>
            <p:ph type="ftr" sz="quarter" idx="3"/>
          </p:nvPr>
        </p:nvSpPr>
        <p:spPr>
          <a:noFill/>
          <a:ln>
            <a:noFill/>
          </a:ln>
        </p:spPr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ctr" eaLnBrk="1" hangingPunct="1"/>
            <a:endParaRPr lang="en-US" altLang="zh-CN" sz="1200" dirty="0">
              <a:solidFill>
                <a:srgbClr val="9D9D9D"/>
              </a:solidFill>
              <a:latin typeface="Arial" panose="020B0604020202020204" pitchFamily="34" charset="0"/>
            </a:endParaRPr>
          </a:p>
        </p:txBody>
      </p:sp>
      <p:sp>
        <p:nvSpPr>
          <p:cNvPr id="19" name="圆角矩形 18"/>
          <p:cNvSpPr/>
          <p:nvPr/>
        </p:nvSpPr>
        <p:spPr>
          <a:xfrm>
            <a:off x="542925" y="1309688"/>
            <a:ext cx="8061325" cy="5214938"/>
          </a:xfrm>
          <a:prstGeom prst="roundRect">
            <a:avLst/>
          </a:prstGeom>
          <a:noFill/>
          <a:ln w="57150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550" y="1666875"/>
            <a:ext cx="792163" cy="7461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矩形 8"/>
          <p:cNvSpPr/>
          <p:nvPr/>
        </p:nvSpPr>
        <p:spPr>
          <a:xfrm>
            <a:off x="1641475" y="1752600"/>
            <a:ext cx="3362325" cy="6842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  <a:buClr>
                <a:srgbClr val="47B6E7"/>
              </a:buClr>
              <a:buSzPct val="90000"/>
            </a:pPr>
            <a:r>
              <a:rPr lang="zh-CN" altLang="en-US" sz="3200" dirty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本课的重点单词：</a:t>
            </a:r>
            <a:endParaRPr lang="en-US" altLang="zh-CN" sz="3200" dirty="0">
              <a:solidFill>
                <a:srgbClr val="1F1F2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64518" name="标题 8"/>
          <p:cNvSpPr txBox="1"/>
          <p:nvPr/>
        </p:nvSpPr>
        <p:spPr>
          <a:xfrm>
            <a:off x="323850" y="-30162"/>
            <a:ext cx="7273925" cy="7000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>
              <a:lnSpc>
                <a:spcPct val="90000"/>
              </a:lnSpc>
            </a:pPr>
            <a:r>
              <a:rPr lang="zh-CN" altLang="zh-CN" i="1" dirty="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lang="en-US" altLang="zh-CN" i="1" dirty="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Summary</a:t>
            </a:r>
            <a:endParaRPr lang="zh-CN" altLang="en-US" b="1" i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1" name="图片 2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100251" y="2530864"/>
            <a:ext cx="2566322" cy="1931249"/>
          </a:xfrm>
          <a:prstGeom prst="ellipse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3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494219" y="2537082"/>
            <a:ext cx="2563679" cy="1925031"/>
          </a:xfrm>
          <a:prstGeom prst="ellipse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图片 4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275856" y="4255378"/>
            <a:ext cx="2592288" cy="1938648"/>
          </a:xfrm>
          <a:prstGeom prst="ellipse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1389063" y="4498975"/>
            <a:ext cx="1981200" cy="7064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40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cinema </a:t>
            </a:r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227763" y="4506913"/>
            <a:ext cx="1296987" cy="7080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40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bank</a:t>
            </a:r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3935413" y="3463925"/>
            <a:ext cx="1296987" cy="7080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>
              <a:buClr>
                <a:srgbClr val="47B6E7"/>
              </a:buClr>
              <a:buSzPct val="90000"/>
            </a:pPr>
            <a:r>
              <a:rPr lang="en-US" altLang="zh-CN" sz="40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hotel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4" grpId="0"/>
      <p:bldP spid="14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页脚占位符 4"/>
          <p:cNvSpPr txBox="1">
            <a:spLocks noGrp="1"/>
          </p:cNvSpPr>
          <p:nvPr>
            <p:ph type="ftr" sz="quarter" idx="3"/>
          </p:nvPr>
        </p:nvSpPr>
        <p:spPr>
          <a:noFill/>
          <a:ln>
            <a:noFill/>
          </a:ln>
        </p:spPr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ctr" eaLnBrk="1" hangingPunct="1"/>
            <a:endParaRPr lang="en-US" altLang="zh-CN" sz="1200" dirty="0">
              <a:solidFill>
                <a:srgbClr val="9D9D9D"/>
              </a:solidFill>
              <a:latin typeface="Arial" panose="020B0604020202020204" pitchFamily="34" charset="0"/>
            </a:endParaRPr>
          </a:p>
        </p:txBody>
      </p:sp>
      <p:sp>
        <p:nvSpPr>
          <p:cNvPr id="19" name="圆角矩形 18"/>
          <p:cNvSpPr/>
          <p:nvPr/>
        </p:nvSpPr>
        <p:spPr>
          <a:xfrm>
            <a:off x="674688" y="1412875"/>
            <a:ext cx="7773988" cy="4752975"/>
          </a:xfrm>
          <a:prstGeom prst="roundRect">
            <a:avLst/>
          </a:prstGeom>
          <a:noFill/>
          <a:ln w="57150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042988" y="3152775"/>
            <a:ext cx="7085012" cy="8128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>
              <a:lnSpc>
                <a:spcPct val="130000"/>
              </a:lnSpc>
              <a:spcBef>
                <a:spcPts val="1800"/>
              </a:spcBef>
              <a:buClr>
                <a:srgbClr val="47B6E7"/>
              </a:buClr>
              <a:buSzPct val="90000"/>
            </a:pPr>
            <a:r>
              <a:rPr lang="en-US" altLang="zh-CN" sz="36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—Where do you work/study now?</a:t>
            </a:r>
          </a:p>
        </p:txBody>
      </p:sp>
      <p:sp>
        <p:nvSpPr>
          <p:cNvPr id="65541" name="标题 8"/>
          <p:cNvSpPr txBox="1"/>
          <p:nvPr/>
        </p:nvSpPr>
        <p:spPr>
          <a:xfrm>
            <a:off x="323850" y="-30162"/>
            <a:ext cx="7273925" cy="7000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>
              <a:lnSpc>
                <a:spcPct val="90000"/>
              </a:lnSpc>
            </a:pPr>
            <a:r>
              <a:rPr lang="zh-CN" altLang="zh-CN" i="1" dirty="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lang="en-US" altLang="zh-CN" i="1" dirty="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Summary</a:t>
            </a:r>
            <a:endParaRPr lang="zh-CN" altLang="en-US" b="1" i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9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113" y="2071688"/>
            <a:ext cx="792162" cy="7461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矩形 8"/>
          <p:cNvSpPr/>
          <p:nvPr/>
        </p:nvSpPr>
        <p:spPr>
          <a:xfrm>
            <a:off x="1570038" y="2133600"/>
            <a:ext cx="5832475" cy="6826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  <a:buClr>
                <a:srgbClr val="47B6E7"/>
              </a:buClr>
              <a:buSzPct val="90000"/>
            </a:pPr>
            <a:r>
              <a:rPr lang="zh-CN" altLang="en-US" sz="3200" dirty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如何询问他人工作和学习近况？</a:t>
            </a:r>
            <a:endParaRPr lang="en-US" altLang="zh-CN" sz="3200" dirty="0">
              <a:solidFill>
                <a:srgbClr val="1F1F2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042988" y="4284663"/>
            <a:ext cx="5859462" cy="7572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  <a:buClr>
                <a:srgbClr val="47B6E7"/>
              </a:buClr>
              <a:buSzPct val="90000"/>
            </a:pPr>
            <a:r>
              <a:rPr lang="en-US" altLang="zh-CN" sz="36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—I work/study in/at 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0" grpId="0"/>
      <p:bldP spid="10" grpId="1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KSO_FT"/>
          <p:cNvSpPr txBox="1">
            <a:spLocks noGrp="1"/>
          </p:cNvSpPr>
          <p:nvPr>
            <p:ph type="ftr" sz="quarter" idx="3"/>
          </p:nvPr>
        </p:nvSpPr>
        <p:spPr>
          <a:noFill/>
          <a:ln>
            <a:noFill/>
          </a:ln>
        </p:spPr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ctr" eaLnBrk="1" hangingPunct="1"/>
            <a:endParaRPr lang="en-US" altLang="zh-CN" sz="1200" dirty="0">
              <a:solidFill>
                <a:srgbClr val="9D9D9D"/>
              </a:solidFill>
              <a:latin typeface="Arial" panose="020B0604020202020204" pitchFamily="34" charset="0"/>
            </a:endParaRPr>
          </a:p>
        </p:txBody>
      </p:sp>
      <p:sp>
        <p:nvSpPr>
          <p:cNvPr id="49155" name="标题 8"/>
          <p:cNvSpPr txBox="1"/>
          <p:nvPr/>
        </p:nvSpPr>
        <p:spPr>
          <a:xfrm>
            <a:off x="323850" y="-30162"/>
            <a:ext cx="7273925" cy="7000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>
              <a:lnSpc>
                <a:spcPct val="90000"/>
              </a:lnSpc>
            </a:pPr>
            <a:r>
              <a:rPr lang="zh-CN" altLang="zh-CN" i="1" dirty="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lang="en-US" altLang="zh-CN" i="1" dirty="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Lead-in</a:t>
            </a:r>
            <a:endParaRPr lang="zh-CN" altLang="en-US" b="1" i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49156" name="图片 19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65163" y="941388"/>
            <a:ext cx="469900" cy="471487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6" name="直接连接符 5"/>
          <p:cNvCxnSpPr/>
          <p:nvPr/>
        </p:nvCxnSpPr>
        <p:spPr>
          <a:xfrm flipV="1">
            <a:off x="1154113" y="1412875"/>
            <a:ext cx="2409825" cy="11113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158" name="内容占位符 1"/>
          <p:cNvSpPr txBox="1"/>
          <p:nvPr/>
        </p:nvSpPr>
        <p:spPr>
          <a:xfrm>
            <a:off x="989013" y="868363"/>
            <a:ext cx="3582987" cy="3810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marL="85725"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zh-CN" sz="3200" dirty="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Look and say</a:t>
            </a:r>
            <a:endParaRPr lang="zh-CN" altLang="en-US" sz="3200" dirty="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908300" y="1374775"/>
            <a:ext cx="3638550" cy="9223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36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宋体" panose="02010600030101010101" pitchFamily="2" charset="-122"/>
                <a:cs typeface="+mn-cs"/>
              </a:rPr>
              <a:t>What’s her job?  </a:t>
            </a:r>
          </a:p>
        </p:txBody>
      </p:sp>
      <p:pic>
        <p:nvPicPr>
          <p:cNvPr id="49160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5850" y="2297113"/>
            <a:ext cx="4432300" cy="3086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矩形 10"/>
          <p:cNvSpPr/>
          <p:nvPr/>
        </p:nvSpPr>
        <p:spPr>
          <a:xfrm>
            <a:off x="447675" y="5394325"/>
            <a:ext cx="8366125" cy="8207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3600" b="0" i="0" u="none" strike="noStrike" kern="1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宋体" panose="02010600030101010101" pitchFamily="2" charset="-122"/>
                <a:cs typeface="+mn-cs"/>
              </a:rPr>
              <a:t>She is a teacher. She works in a school.</a:t>
            </a:r>
          </a:p>
        </p:txBody>
      </p:sp>
      <p:sp>
        <p:nvSpPr>
          <p:cNvPr id="3" name="矩形 2"/>
          <p:cNvSpPr/>
          <p:nvPr/>
        </p:nvSpPr>
        <p:spPr>
          <a:xfrm>
            <a:off x="4910138" y="5565775"/>
            <a:ext cx="1158875" cy="6477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3600" b="0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宋体" panose="02010600030101010101" pitchFamily="2" charset="-122"/>
                <a:cs typeface="+mn-cs"/>
              </a:rPr>
              <a:t>work</a:t>
            </a:r>
            <a:endParaRPr kumimoji="1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1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KSO_FT"/>
          <p:cNvSpPr txBox="1">
            <a:spLocks noGrp="1"/>
          </p:cNvSpPr>
          <p:nvPr>
            <p:ph type="ftr" sz="quarter" idx="3"/>
          </p:nvPr>
        </p:nvSpPr>
        <p:spPr>
          <a:noFill/>
          <a:ln>
            <a:noFill/>
          </a:ln>
        </p:spPr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ctr" eaLnBrk="1" hangingPunct="1"/>
            <a:endParaRPr lang="en-US" altLang="zh-CN" sz="1200" dirty="0">
              <a:solidFill>
                <a:srgbClr val="9D9D9D"/>
              </a:solidFill>
              <a:latin typeface="Arial" panose="020B0604020202020204" pitchFamily="34" charset="0"/>
            </a:endParaRPr>
          </a:p>
        </p:txBody>
      </p:sp>
      <p:sp>
        <p:nvSpPr>
          <p:cNvPr id="50179" name="标题 8"/>
          <p:cNvSpPr txBox="1"/>
          <p:nvPr/>
        </p:nvSpPr>
        <p:spPr>
          <a:xfrm>
            <a:off x="323850" y="-30162"/>
            <a:ext cx="7273925" cy="7000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>
              <a:lnSpc>
                <a:spcPct val="90000"/>
              </a:lnSpc>
            </a:pPr>
            <a:r>
              <a:rPr lang="zh-CN" altLang="zh-CN" i="1" dirty="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lang="en-US" altLang="zh-CN" i="1" dirty="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lang="zh-CN" altLang="en-US" b="1" i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2301875" y="1700213"/>
            <a:ext cx="6086475" cy="1512887"/>
            <a:chOff x="2302034" y="1700808"/>
            <a:chExt cx="6086390" cy="1512168"/>
          </a:xfrm>
        </p:grpSpPr>
        <p:sp>
          <p:nvSpPr>
            <p:cNvPr id="3" name="云形标注 2"/>
            <p:cNvSpPr/>
            <p:nvPr/>
          </p:nvSpPr>
          <p:spPr>
            <a:xfrm>
              <a:off x="2302034" y="1700808"/>
              <a:ext cx="6086390" cy="1512168"/>
            </a:xfrm>
            <a:prstGeom prst="cloudCallout">
              <a:avLst>
                <a:gd name="adj1" fmla="val -52928"/>
                <a:gd name="adj2" fmla="val 55698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0191" name="Text Box 5"/>
            <p:cNvSpPr txBox="1"/>
            <p:nvPr/>
          </p:nvSpPr>
          <p:spPr>
            <a:xfrm>
              <a:off x="3203848" y="1900531"/>
              <a:ext cx="4374162" cy="113370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eaLnBrk="1" hangingPunct="1">
                <a:lnSpc>
                  <a:spcPct val="110000"/>
                </a:lnSpc>
              </a:pPr>
              <a:r>
                <a:rPr lang="en-US" altLang="zh-CN" sz="3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Now you are a teacher. Where do you work?</a:t>
              </a:r>
              <a:endParaRPr lang="en-US" altLang="zh-CN" sz="32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pic>
        <p:nvPicPr>
          <p:cNvPr id="50181" name="图片 19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65163" y="941388"/>
            <a:ext cx="469900" cy="471487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15" name="直接连接符 14"/>
          <p:cNvCxnSpPr/>
          <p:nvPr/>
        </p:nvCxnSpPr>
        <p:spPr>
          <a:xfrm flipV="1">
            <a:off x="1154113" y="1412875"/>
            <a:ext cx="2409825" cy="11113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183" name="内容占位符 1"/>
          <p:cNvSpPr txBox="1"/>
          <p:nvPr/>
        </p:nvSpPr>
        <p:spPr>
          <a:xfrm>
            <a:off x="989013" y="868363"/>
            <a:ext cx="3582987" cy="3810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marL="85725"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zh-CN" sz="3200" dirty="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Look and say</a:t>
            </a:r>
            <a:endParaRPr lang="zh-CN" altLang="en-US" sz="3200" dirty="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pic>
        <p:nvPicPr>
          <p:cNvPr id="50184" name="Picture 7" descr="C:\Users\xcjiang\Desktop\tiny pictures\图片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9563" y="3984625"/>
            <a:ext cx="2144712" cy="28733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0185" name="Picture 8" descr="C:\Users\xcjiang\Desktop\tiny pictures\图片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388" y="1700213"/>
            <a:ext cx="1800225" cy="28209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-864263">
            <a:off x="6213475" y="5394325"/>
            <a:ext cx="720725" cy="1004888"/>
          </a:xfrm>
          <a:prstGeom prst="rect">
            <a:avLst/>
          </a:prstGeom>
          <a:noFill/>
          <a:ln w="9525" cap="flat" cmpd="sng">
            <a:solidFill>
              <a:srgbClr val="0894DB"/>
            </a:solidFill>
            <a:prstDash val="solid"/>
            <a:miter/>
            <a:headEnd type="none" w="med" len="med"/>
            <a:tailEnd type="none" w="med" len="med"/>
          </a:ln>
        </p:spPr>
      </p:pic>
      <p:grpSp>
        <p:nvGrpSpPr>
          <p:cNvPr id="4" name="组合 3"/>
          <p:cNvGrpSpPr/>
          <p:nvPr/>
        </p:nvGrpSpPr>
        <p:grpSpPr>
          <a:xfrm>
            <a:off x="1520825" y="3789363"/>
            <a:ext cx="5053013" cy="1560512"/>
            <a:chOff x="1520161" y="3789364"/>
            <a:chExt cx="5053766" cy="1560200"/>
          </a:xfrm>
        </p:grpSpPr>
        <p:sp>
          <p:nvSpPr>
            <p:cNvPr id="16" name="云形标注 15"/>
            <p:cNvSpPr/>
            <p:nvPr/>
          </p:nvSpPr>
          <p:spPr>
            <a:xfrm>
              <a:off x="1520161" y="3789364"/>
              <a:ext cx="5053766" cy="1560200"/>
            </a:xfrm>
            <a:prstGeom prst="cloudCallout">
              <a:avLst>
                <a:gd name="adj1" fmla="val 51975"/>
                <a:gd name="adj2" fmla="val 44130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0189" name="Text Box 5"/>
            <p:cNvSpPr txBox="1"/>
            <p:nvPr/>
          </p:nvSpPr>
          <p:spPr>
            <a:xfrm>
              <a:off x="2457303" y="3996353"/>
              <a:ext cx="3202342" cy="117570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eaLnBrk="1" hangingPunct="1">
                <a:lnSpc>
                  <a:spcPct val="110000"/>
                </a:lnSpc>
              </a:pPr>
              <a:r>
                <a:rPr lang="en-US" altLang="zh-CN" sz="32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 am a teacher. I work in a school.</a:t>
              </a:r>
              <a:endParaRPr lang="en-US" altLang="zh-CN" sz="3200" dirty="0">
                <a:solidFill>
                  <a:srgbClr val="0000FF"/>
                </a:solidFill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KSO_FT"/>
          <p:cNvSpPr txBox="1">
            <a:spLocks noGrp="1"/>
          </p:cNvSpPr>
          <p:nvPr>
            <p:ph type="ftr" sz="quarter" idx="3"/>
          </p:nvPr>
        </p:nvSpPr>
        <p:spPr>
          <a:noFill/>
          <a:ln>
            <a:noFill/>
          </a:ln>
        </p:spPr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ctr" eaLnBrk="1" hangingPunct="1"/>
            <a:endParaRPr lang="en-US" altLang="zh-CN" sz="1200" dirty="0">
              <a:solidFill>
                <a:srgbClr val="9D9D9D"/>
              </a:solidFill>
              <a:latin typeface="Arial" panose="020B0604020202020204" pitchFamily="34" charset="0"/>
            </a:endParaRPr>
          </a:p>
        </p:txBody>
      </p:sp>
      <p:sp>
        <p:nvSpPr>
          <p:cNvPr id="51203" name="标题 8"/>
          <p:cNvSpPr txBox="1"/>
          <p:nvPr/>
        </p:nvSpPr>
        <p:spPr>
          <a:xfrm>
            <a:off x="323850" y="-30162"/>
            <a:ext cx="7273925" cy="7000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>
              <a:lnSpc>
                <a:spcPct val="90000"/>
              </a:lnSpc>
            </a:pPr>
            <a:r>
              <a:rPr lang="zh-CN" altLang="zh-CN" i="1" dirty="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lang="en-US" altLang="zh-CN" i="1" dirty="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lang="zh-CN" altLang="en-US" b="1" i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51204" name="图片 19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65163" y="941388"/>
            <a:ext cx="469900" cy="471487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15" name="直接连接符 14"/>
          <p:cNvCxnSpPr/>
          <p:nvPr/>
        </p:nvCxnSpPr>
        <p:spPr>
          <a:xfrm flipV="1">
            <a:off x="1154113" y="1412875"/>
            <a:ext cx="2409825" cy="11113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06" name="内容占位符 1"/>
          <p:cNvSpPr txBox="1"/>
          <p:nvPr/>
        </p:nvSpPr>
        <p:spPr>
          <a:xfrm>
            <a:off x="989013" y="868363"/>
            <a:ext cx="3582987" cy="3810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marL="85725"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zh-CN" sz="3200" dirty="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Look and say</a:t>
            </a:r>
            <a:endParaRPr lang="zh-CN" altLang="en-US" sz="3200" dirty="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578100" y="5654675"/>
            <a:ext cx="4032250" cy="6540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>
              <a:lnSpc>
                <a:spcPct val="110000"/>
              </a:lnSpc>
            </a:pPr>
            <a:r>
              <a:rPr lang="en-US" altLang="zh-CN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work </a:t>
            </a:r>
            <a:r>
              <a:rPr lang="en-US" altLang="zh-CN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en-US" altLang="zh-CN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cinema.</a:t>
            </a:r>
            <a:endParaRPr lang="en-US" altLang="zh-CN" sz="3600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51208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075" y="2382838"/>
            <a:ext cx="4024313" cy="60182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" name="矩形 18"/>
          <p:cNvSpPr/>
          <p:nvPr/>
        </p:nvSpPr>
        <p:spPr>
          <a:xfrm>
            <a:off x="2389188" y="1570038"/>
            <a:ext cx="4416425" cy="6540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>
              <a:lnSpc>
                <a:spcPct val="110000"/>
              </a:lnSpc>
            </a:pPr>
            <a:r>
              <a:rPr lang="en-US" altLang="zh-CN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 do you work?</a:t>
            </a:r>
            <a:endParaRPr lang="en-US" altLang="zh-CN" sz="3600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724525" y="3019425"/>
            <a:ext cx="2570163" cy="9239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cinema</a:t>
            </a:r>
            <a:endParaRPr lang="zh-CN" altLang="en-US" sz="4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KSO_FT"/>
          <p:cNvSpPr txBox="1">
            <a:spLocks noGrp="1"/>
          </p:cNvSpPr>
          <p:nvPr>
            <p:ph type="ftr" sz="quarter" idx="3"/>
          </p:nvPr>
        </p:nvSpPr>
        <p:spPr>
          <a:noFill/>
          <a:ln>
            <a:noFill/>
          </a:ln>
        </p:spPr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ctr" eaLnBrk="1" hangingPunct="1"/>
            <a:endParaRPr lang="en-US" altLang="zh-CN" sz="1200" dirty="0">
              <a:solidFill>
                <a:srgbClr val="9D9D9D"/>
              </a:solidFill>
              <a:latin typeface="Arial" panose="020B0604020202020204" pitchFamily="34" charset="0"/>
            </a:endParaRPr>
          </a:p>
        </p:txBody>
      </p:sp>
      <p:sp>
        <p:nvSpPr>
          <p:cNvPr id="52227" name="标题 8"/>
          <p:cNvSpPr txBox="1"/>
          <p:nvPr/>
        </p:nvSpPr>
        <p:spPr>
          <a:xfrm>
            <a:off x="323850" y="-30162"/>
            <a:ext cx="7273925" cy="7000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>
              <a:lnSpc>
                <a:spcPct val="90000"/>
              </a:lnSpc>
            </a:pPr>
            <a:r>
              <a:rPr lang="zh-CN" altLang="zh-CN" i="1" dirty="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lang="en-US" altLang="zh-CN" i="1" dirty="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lang="zh-CN" altLang="en-US" b="1" i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52228" name="图片 19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65163" y="941388"/>
            <a:ext cx="469900" cy="471487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15" name="直接连接符 14"/>
          <p:cNvCxnSpPr/>
          <p:nvPr/>
        </p:nvCxnSpPr>
        <p:spPr>
          <a:xfrm flipV="1">
            <a:off x="1154113" y="1412875"/>
            <a:ext cx="2409825" cy="11113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230" name="内容占位符 1"/>
          <p:cNvSpPr txBox="1"/>
          <p:nvPr/>
        </p:nvSpPr>
        <p:spPr>
          <a:xfrm>
            <a:off x="989013" y="868363"/>
            <a:ext cx="3582987" cy="3810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marL="85725"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zh-CN" sz="3200" dirty="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Look and say</a:t>
            </a:r>
            <a:endParaRPr lang="zh-CN" altLang="en-US" sz="3200" dirty="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682750" y="5600700"/>
            <a:ext cx="5853113" cy="701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>
              <a:lnSpc>
                <a:spcPct val="110000"/>
              </a:lnSpc>
            </a:pPr>
            <a:r>
              <a:rPr lang="en-US" altLang="zh-CN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work </a:t>
            </a:r>
            <a:r>
              <a:rPr lang="en-US" altLang="zh-CN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en-US" altLang="zh-CN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Bank of China.</a:t>
            </a:r>
            <a:endParaRPr lang="en-US" altLang="zh-CN" sz="3600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2389188" y="1581150"/>
            <a:ext cx="4416425" cy="6540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>
              <a:lnSpc>
                <a:spcPct val="110000"/>
              </a:lnSpc>
            </a:pPr>
            <a:r>
              <a:rPr lang="en-US" altLang="zh-CN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 do you work?</a:t>
            </a:r>
            <a:endParaRPr lang="en-US" altLang="zh-CN" sz="3600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156325" y="3030538"/>
            <a:ext cx="1800225" cy="9239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bank</a:t>
            </a:r>
            <a:endParaRPr lang="zh-CN" altLang="en-US" sz="4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5223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3013" y="2408238"/>
            <a:ext cx="3994150" cy="59674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KSO_FT"/>
          <p:cNvSpPr txBox="1">
            <a:spLocks noGrp="1"/>
          </p:cNvSpPr>
          <p:nvPr>
            <p:ph type="ftr" sz="quarter" idx="3"/>
          </p:nvPr>
        </p:nvSpPr>
        <p:spPr>
          <a:noFill/>
          <a:ln>
            <a:noFill/>
          </a:ln>
        </p:spPr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ctr" eaLnBrk="1" hangingPunct="1"/>
            <a:endParaRPr lang="en-US" altLang="zh-CN" sz="1200" dirty="0">
              <a:solidFill>
                <a:srgbClr val="9D9D9D"/>
              </a:solidFill>
              <a:latin typeface="Arial" panose="020B0604020202020204" pitchFamily="34" charset="0"/>
            </a:endParaRPr>
          </a:p>
        </p:txBody>
      </p:sp>
      <p:sp>
        <p:nvSpPr>
          <p:cNvPr id="53251" name="标题 8"/>
          <p:cNvSpPr txBox="1"/>
          <p:nvPr/>
        </p:nvSpPr>
        <p:spPr>
          <a:xfrm>
            <a:off x="323850" y="-30162"/>
            <a:ext cx="7273925" cy="7000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>
              <a:lnSpc>
                <a:spcPct val="90000"/>
              </a:lnSpc>
            </a:pPr>
            <a:r>
              <a:rPr lang="zh-CN" altLang="zh-CN" i="1" dirty="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lang="en-US" altLang="zh-CN" i="1" dirty="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lang="zh-CN" altLang="en-US" b="1" i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53252" name="图片 19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65163" y="941388"/>
            <a:ext cx="469900" cy="471487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15" name="直接连接符 14"/>
          <p:cNvCxnSpPr/>
          <p:nvPr/>
        </p:nvCxnSpPr>
        <p:spPr>
          <a:xfrm flipV="1">
            <a:off x="1154113" y="1412875"/>
            <a:ext cx="2409825" cy="11113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254" name="内容占位符 1"/>
          <p:cNvSpPr txBox="1"/>
          <p:nvPr/>
        </p:nvSpPr>
        <p:spPr>
          <a:xfrm>
            <a:off x="989013" y="868363"/>
            <a:ext cx="3582987" cy="3810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marL="85725"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zh-CN" sz="3200" dirty="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Look and say</a:t>
            </a:r>
            <a:endParaRPr lang="zh-CN" altLang="en-US" sz="3200" dirty="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825750" y="5570538"/>
            <a:ext cx="3544888" cy="6540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>
              <a:lnSpc>
                <a:spcPct val="110000"/>
              </a:lnSpc>
            </a:pPr>
            <a:r>
              <a:rPr lang="en-US" altLang="zh-CN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work </a:t>
            </a:r>
            <a:r>
              <a:rPr lang="en-US" altLang="zh-CN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en-US" altLang="zh-CN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hotel.</a:t>
            </a:r>
            <a:endParaRPr lang="en-US" altLang="zh-CN" sz="3600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2389188" y="1558925"/>
            <a:ext cx="4416425" cy="6540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>
              <a:lnSpc>
                <a:spcPct val="110000"/>
              </a:lnSpc>
            </a:pPr>
            <a:r>
              <a:rPr lang="en-US" altLang="zh-CN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 do you work?</a:t>
            </a:r>
            <a:endParaRPr lang="en-US" altLang="zh-CN" sz="3600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156325" y="3008313"/>
            <a:ext cx="1838325" cy="9239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hotel</a:t>
            </a:r>
            <a:endParaRPr lang="zh-CN" altLang="en-US" sz="4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53258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2225" y="2401888"/>
            <a:ext cx="4071938" cy="60531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KSO_FT"/>
          <p:cNvSpPr txBox="1">
            <a:spLocks noGrp="1"/>
          </p:cNvSpPr>
          <p:nvPr>
            <p:ph type="ftr" sz="quarter" idx="3"/>
          </p:nvPr>
        </p:nvSpPr>
        <p:spPr>
          <a:noFill/>
          <a:ln>
            <a:noFill/>
          </a:ln>
        </p:spPr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ctr" eaLnBrk="1" hangingPunct="1"/>
            <a:endParaRPr lang="en-US" altLang="zh-CN" sz="1200" dirty="0">
              <a:solidFill>
                <a:srgbClr val="9D9D9D"/>
              </a:solidFill>
              <a:latin typeface="Arial" panose="020B0604020202020204" pitchFamily="34" charset="0"/>
            </a:endParaRPr>
          </a:p>
        </p:txBody>
      </p:sp>
      <p:sp>
        <p:nvSpPr>
          <p:cNvPr id="54275" name="标题 8"/>
          <p:cNvSpPr txBox="1"/>
          <p:nvPr/>
        </p:nvSpPr>
        <p:spPr>
          <a:xfrm>
            <a:off x="323850" y="-30162"/>
            <a:ext cx="7273925" cy="7000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>
              <a:lnSpc>
                <a:spcPct val="90000"/>
              </a:lnSpc>
            </a:pPr>
            <a:r>
              <a:rPr lang="zh-CN" altLang="zh-CN" i="1" dirty="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lang="en-US" altLang="zh-CN" i="1" dirty="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lang="zh-CN" altLang="en-US" b="1" i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54276" name="图片 19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65163" y="941388"/>
            <a:ext cx="469900" cy="471487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15" name="直接连接符 14"/>
          <p:cNvCxnSpPr/>
          <p:nvPr/>
        </p:nvCxnSpPr>
        <p:spPr>
          <a:xfrm flipV="1">
            <a:off x="1154113" y="1412875"/>
            <a:ext cx="2409825" cy="11113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278" name="内容占位符 1"/>
          <p:cNvSpPr txBox="1"/>
          <p:nvPr/>
        </p:nvSpPr>
        <p:spPr>
          <a:xfrm>
            <a:off x="989013" y="868363"/>
            <a:ext cx="3582987" cy="3810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marL="85725"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zh-CN" sz="3200" dirty="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Look and say</a:t>
            </a:r>
            <a:endParaRPr lang="zh-CN" altLang="en-US" sz="3200" dirty="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263525" y="1647825"/>
            <a:ext cx="8759825" cy="701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>
              <a:lnSpc>
                <a:spcPct val="110000"/>
              </a:lnSpc>
            </a:pPr>
            <a:r>
              <a:rPr lang="en-US" altLang="zh-CN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are students. You study in our school.</a:t>
            </a:r>
            <a:endParaRPr lang="en-US" altLang="zh-CN" sz="3600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013" y="2682875"/>
            <a:ext cx="4587875" cy="30464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矩形 5"/>
          <p:cNvSpPr/>
          <p:nvPr/>
        </p:nvSpPr>
        <p:spPr>
          <a:xfrm>
            <a:off x="6227763" y="3373438"/>
            <a:ext cx="2032000" cy="9239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study</a:t>
            </a:r>
            <a:endParaRPr lang="zh-CN" altLang="en-US" sz="4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KSO_FT"/>
          <p:cNvSpPr txBox="1">
            <a:spLocks noGrp="1"/>
          </p:cNvSpPr>
          <p:nvPr>
            <p:ph type="ftr" sz="quarter" idx="3"/>
          </p:nvPr>
        </p:nvSpPr>
        <p:spPr>
          <a:noFill/>
          <a:ln>
            <a:noFill/>
          </a:ln>
        </p:spPr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ctr" eaLnBrk="1" hangingPunct="1"/>
            <a:endParaRPr lang="en-US" altLang="zh-CN" sz="1200" dirty="0">
              <a:solidFill>
                <a:srgbClr val="9D9D9D"/>
              </a:solidFill>
              <a:latin typeface="Arial" panose="020B0604020202020204" pitchFamily="34" charset="0"/>
            </a:endParaRPr>
          </a:p>
        </p:txBody>
      </p:sp>
      <p:sp>
        <p:nvSpPr>
          <p:cNvPr id="55299" name="标题 8"/>
          <p:cNvSpPr txBox="1"/>
          <p:nvPr/>
        </p:nvSpPr>
        <p:spPr>
          <a:xfrm>
            <a:off x="323850" y="-30162"/>
            <a:ext cx="7273925" cy="7000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>
              <a:lnSpc>
                <a:spcPct val="90000"/>
              </a:lnSpc>
            </a:pPr>
            <a:r>
              <a:rPr lang="zh-CN" altLang="zh-CN" i="1" dirty="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lang="en-US" altLang="zh-CN" i="1" dirty="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lang="zh-CN" altLang="en-US" b="1" i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55300" name="图片 19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65163" y="941388"/>
            <a:ext cx="469900" cy="471487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15" name="直接连接符 14"/>
          <p:cNvCxnSpPr/>
          <p:nvPr/>
        </p:nvCxnSpPr>
        <p:spPr>
          <a:xfrm flipV="1">
            <a:off x="1154113" y="1412875"/>
            <a:ext cx="2409825" cy="11113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302" name="内容占位符 1"/>
          <p:cNvSpPr txBox="1"/>
          <p:nvPr/>
        </p:nvSpPr>
        <p:spPr>
          <a:xfrm>
            <a:off x="989013" y="868363"/>
            <a:ext cx="3582987" cy="3810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marL="85725"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zh-CN" sz="3200" dirty="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Look and say</a:t>
            </a:r>
            <a:endParaRPr lang="zh-CN" altLang="en-US" sz="3200" dirty="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930400" y="5680075"/>
            <a:ext cx="5391150" cy="701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>
              <a:lnSpc>
                <a:spcPct val="110000"/>
              </a:lnSpc>
            </a:pPr>
            <a:r>
              <a:rPr lang="en-US" altLang="zh-CN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study </a:t>
            </a:r>
            <a:r>
              <a:rPr lang="en-US" altLang="zh-CN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</a:t>
            </a:r>
            <a:r>
              <a:rPr lang="en-US" altLang="zh-CN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Xinghai School.</a:t>
            </a:r>
            <a:endParaRPr lang="en-US" altLang="zh-CN" sz="3600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2389188" y="1508125"/>
            <a:ext cx="4545012" cy="701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>
              <a:lnSpc>
                <a:spcPct val="110000"/>
              </a:lnSpc>
            </a:pPr>
            <a:r>
              <a:rPr lang="en-US" altLang="zh-CN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 do you study?</a:t>
            </a:r>
            <a:endParaRPr lang="en-US" altLang="zh-CN" sz="3600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55305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9188" y="2243138"/>
            <a:ext cx="4383087" cy="34020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KSO_FT"/>
          <p:cNvSpPr txBox="1">
            <a:spLocks noGrp="1"/>
          </p:cNvSpPr>
          <p:nvPr>
            <p:ph type="ftr" sz="quarter" idx="3"/>
          </p:nvPr>
        </p:nvSpPr>
        <p:spPr>
          <a:noFill/>
          <a:ln>
            <a:noFill/>
          </a:ln>
        </p:spPr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ctr" eaLnBrk="1" hangingPunct="1"/>
            <a:endParaRPr lang="en-US" altLang="zh-CN" sz="1200" dirty="0">
              <a:solidFill>
                <a:srgbClr val="9D9D9D"/>
              </a:solidFill>
              <a:latin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23850" y="836613"/>
            <a:ext cx="8572500" cy="49672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3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32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宋体" panose="02010600030101010101" pitchFamily="2" charset="-122"/>
                <a:cs typeface="+mn-cs"/>
              </a:rPr>
              <a:t>1. Where does </a:t>
            </a:r>
            <a:r>
              <a:rPr kumimoji="1" lang="en-US" altLang="zh-CN" sz="3200" b="0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宋体" panose="02010600030101010101" pitchFamily="2" charset="-122"/>
                <a:cs typeface="+mn-cs"/>
              </a:rPr>
              <a:t>Mrs</a:t>
            </a:r>
            <a:r>
              <a:rPr kumimoji="1" lang="en-US" altLang="zh-CN" sz="32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宋体" panose="02010600030101010101" pitchFamily="2" charset="-122"/>
                <a:cs typeface="+mn-cs"/>
              </a:rPr>
              <a:t> Wu work now? </a:t>
            </a:r>
          </a:p>
          <a:p>
            <a:pPr marL="0" marR="0" lvl="0" indent="0" algn="l" defTabSz="914400" rtl="0" eaLnBrk="0" fontAlgn="base" latinLnBrk="0" hangingPunct="0">
              <a:lnSpc>
                <a:spcPct val="3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32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宋体" panose="02010600030101010101" pitchFamily="2" charset="-122"/>
                <a:cs typeface="+mn-cs"/>
              </a:rPr>
              <a:t>2. Where does </a:t>
            </a:r>
            <a:r>
              <a:rPr kumimoji="1" lang="en-US" altLang="zh-CN" sz="3200" b="0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宋体" panose="02010600030101010101" pitchFamily="2" charset="-122"/>
                <a:cs typeface="+mn-cs"/>
              </a:rPr>
              <a:t>Mr</a:t>
            </a:r>
            <a:r>
              <a:rPr kumimoji="1" lang="en-US" altLang="zh-CN" sz="32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宋体" panose="02010600030101010101" pitchFamily="2" charset="-122"/>
                <a:cs typeface="+mn-cs"/>
              </a:rPr>
              <a:t> White work now? </a:t>
            </a:r>
          </a:p>
          <a:p>
            <a:pPr marL="0" marR="0" lvl="0" indent="0" algn="l" defTabSz="914400" rtl="0" eaLnBrk="0" fontAlgn="base" latinLnBrk="0" hangingPunct="0">
              <a:lnSpc>
                <a:spcPct val="3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32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宋体" panose="02010600030101010101" pitchFamily="2" charset="-122"/>
                <a:cs typeface="+mn-cs"/>
              </a:rPr>
              <a:t>3. Where does </a:t>
            </a:r>
            <a:r>
              <a:rPr kumimoji="1" lang="en-US" altLang="zh-CN" sz="3200" b="0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宋体" panose="02010600030101010101" pitchFamily="2" charset="-122"/>
                <a:cs typeface="+mn-cs"/>
              </a:rPr>
              <a:t>Mrs</a:t>
            </a:r>
            <a:r>
              <a:rPr kumimoji="1" lang="en-US" altLang="zh-CN" sz="32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宋体" panose="02010600030101010101" pitchFamily="2" charset="-122"/>
                <a:cs typeface="+mn-cs"/>
              </a:rPr>
              <a:t> Wu’s daughter study now?</a:t>
            </a:r>
            <a:endParaRPr kumimoji="1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7348" name="标题 8"/>
          <p:cNvSpPr txBox="1"/>
          <p:nvPr/>
        </p:nvSpPr>
        <p:spPr>
          <a:xfrm>
            <a:off x="323850" y="-30162"/>
            <a:ext cx="7273925" cy="7000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>
              <a:lnSpc>
                <a:spcPct val="90000"/>
              </a:lnSpc>
            </a:pPr>
            <a:r>
              <a:rPr lang="zh-CN" altLang="zh-CN" i="1" dirty="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lang="en-US" altLang="zh-CN" i="1" dirty="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lang="zh-CN" altLang="en-US" b="1" i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755650" y="2443163"/>
            <a:ext cx="5516563" cy="5857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3200" dirty="0">
                <a:solidFill>
                  <a:srgbClr val="FF0000"/>
                </a:solidFill>
                <a:latin typeface="Arial" panose="020B0604020202020204" pitchFamily="34" charset="0"/>
              </a:rPr>
              <a:t>She works in Beijing Cinema.</a:t>
            </a:r>
            <a:endParaRPr lang="zh-CN" altLang="en-US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57350" name="图片 19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65163" y="941388"/>
            <a:ext cx="469900" cy="471487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15" name="直接连接符 14"/>
          <p:cNvCxnSpPr/>
          <p:nvPr/>
        </p:nvCxnSpPr>
        <p:spPr>
          <a:xfrm flipV="1">
            <a:off x="1154113" y="1412875"/>
            <a:ext cx="3238500" cy="11113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352" name="内容占位符 1"/>
          <p:cNvSpPr txBox="1"/>
          <p:nvPr/>
        </p:nvSpPr>
        <p:spPr>
          <a:xfrm>
            <a:off x="1044575" y="881063"/>
            <a:ext cx="3582988" cy="3810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marL="85725"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zh-CN" sz="3200" dirty="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Read and answer</a:t>
            </a:r>
            <a:endParaRPr lang="zh-CN" altLang="en-US" sz="3200" dirty="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55650" y="4078288"/>
            <a:ext cx="5834063" cy="584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3200" dirty="0">
                <a:solidFill>
                  <a:srgbClr val="FF0000"/>
                </a:solidFill>
                <a:latin typeface="Arial" panose="020B0604020202020204" pitchFamily="34" charset="0"/>
              </a:rPr>
              <a:t>He works at the Bank of China.</a:t>
            </a:r>
            <a:endParaRPr lang="zh-CN" altLang="en-US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55650" y="5661025"/>
            <a:ext cx="5538788" cy="5857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3200" dirty="0">
                <a:solidFill>
                  <a:srgbClr val="FF0000"/>
                </a:solidFill>
                <a:latin typeface="Arial" panose="020B0604020202020204" pitchFamily="34" charset="0"/>
              </a:rPr>
              <a:t>She studies at Sunny School.</a:t>
            </a:r>
            <a:endParaRPr lang="zh-CN" altLang="en-US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WWW.2PPT.COM&#10;">
  <a:themeElements>
    <a:clrScheme name="自定义 92">
      <a:dk1>
        <a:srgbClr val="5F5F5F"/>
      </a:dk1>
      <a:lt1>
        <a:sysClr val="window" lastClr="FFFFFF"/>
      </a:lt1>
      <a:dk2>
        <a:srgbClr val="4D4D4D"/>
      </a:dk2>
      <a:lt2>
        <a:srgbClr val="FFFFFF"/>
      </a:lt2>
      <a:accent1>
        <a:srgbClr val="92D050"/>
      </a:accent1>
      <a:accent2>
        <a:srgbClr val="63A537"/>
      </a:accent2>
      <a:accent3>
        <a:srgbClr val="37A76F"/>
      </a:accent3>
      <a:accent4>
        <a:srgbClr val="43C1A3"/>
      </a:accent4>
      <a:accent5>
        <a:srgbClr val="36B7F8"/>
      </a:accent5>
      <a:accent6>
        <a:srgbClr val="FFC000"/>
      </a:accent6>
      <a:hlink>
        <a:srgbClr val="2998E3"/>
      </a:hlink>
      <a:folHlink>
        <a:srgbClr val="7F723D"/>
      </a:folHlink>
    </a:clrScheme>
    <a:fontScheme name="自定义 2">
      <a:majorFont>
        <a:latin typeface="Arial"/>
        <a:ea typeface="微软雅黑"/>
        <a:cs typeface=""/>
      </a:majorFont>
      <a:minorFont>
        <a:latin typeface="Calibri"/>
        <a:ea typeface="幼圆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lnSpc>
            <a:spcPct val="130000"/>
          </a:lnSpc>
          <a:defRPr sz="1400" dirty="0" smtClean="0">
            <a:latin typeface="Arial" panose="020B0604020202020204" pitchFamily="34" charset="0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Unit 4  Where do you work</Template>
  <TotalTime>0</TotalTime>
  <Words>506</Words>
  <Application>Microsoft Office PowerPoint</Application>
  <PresentationFormat>全屏显示(4:3)</PresentationFormat>
  <Paragraphs>103</Paragraphs>
  <Slides>16</Slides>
  <Notes>9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7" baseType="lpstr">
      <vt:lpstr>黑体</vt:lpstr>
      <vt:lpstr>宋体</vt:lpstr>
      <vt:lpstr>微软雅黑</vt:lpstr>
      <vt:lpstr>幼圆</vt:lpstr>
      <vt:lpstr>Arial</vt:lpstr>
      <vt:lpstr>Arial Black</vt:lpstr>
      <vt:lpstr>Calibri</vt:lpstr>
      <vt:lpstr>Comic Sans MS</vt:lpstr>
      <vt:lpstr>Times New Roman</vt:lpstr>
      <vt:lpstr>Wingdings</vt:lpstr>
      <vt:lpstr>WWW.2PPT.COM
</vt:lpstr>
      <vt:lpstr>Unit4 Where do you work?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2020-03-11T00:49:00Z</dcterms:created>
  <dcterms:modified xsi:type="dcterms:W3CDTF">2023-01-17T00:00:32Z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2E530D5CBF5F48948D6A0B431586024C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