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58" r:id="rId3"/>
    <p:sldId id="260" r:id="rId4"/>
    <p:sldId id="261" r:id="rId5"/>
    <p:sldId id="263" r:id="rId6"/>
    <p:sldId id="274" r:id="rId7"/>
    <p:sldId id="259" r:id="rId8"/>
    <p:sldId id="266" r:id="rId9"/>
    <p:sldId id="272" r:id="rId10"/>
    <p:sldId id="27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62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185C-E533-4BC0-8FB1-6B8028EFC09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A58A-CDEE-42EE-BCFD-F2C8DFB6BC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ighttim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461" name="Stars"/>
          <p:cNvGrpSpPr>
            <a:grpSpLocks noChangeAspect="1"/>
          </p:cNvGrpSpPr>
          <p:nvPr/>
        </p:nvGrpSpPr>
        <p:grpSpPr bwMode="auto">
          <a:xfrm>
            <a:off x="406401" y="173606"/>
            <a:ext cx="11294887" cy="2372892"/>
            <a:chOff x="0" y="-1"/>
            <a:chExt cx="5731" cy="1204"/>
          </a:xfrm>
        </p:grpSpPr>
        <p:sp>
          <p:nvSpPr>
            <p:cNvPr id="462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3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4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5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6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7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8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9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0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1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2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3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4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5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6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7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8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9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0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1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2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3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4" name="Oval 483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5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6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7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8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9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0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1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2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3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4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5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6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7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8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9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0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1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2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3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4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5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6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7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8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9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0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1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2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3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4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5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6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7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8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9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0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1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2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3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4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5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6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7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8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9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0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1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2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3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4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5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6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7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8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9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0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1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2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3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4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5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6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7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8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9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0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1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2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3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4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5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6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7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8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9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60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Plain_Sk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4" name="Stars"/>
          <p:cNvGrpSpPr>
            <a:grpSpLocks noChangeAspect="1"/>
          </p:cNvGrpSpPr>
          <p:nvPr/>
        </p:nvGrpSpPr>
        <p:grpSpPr bwMode="auto">
          <a:xfrm>
            <a:off x="406401" y="173606"/>
            <a:ext cx="11294887" cy="2372892"/>
            <a:chOff x="0" y="-1"/>
            <a:chExt cx="5731" cy="1204"/>
          </a:xfrm>
        </p:grpSpPr>
        <p:sp>
          <p:nvSpPr>
            <p:cNvPr id="165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6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7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8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9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1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2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3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4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5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6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7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8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9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0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1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2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3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4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5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6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8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9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0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1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2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3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5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6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7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8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9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0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1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2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3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4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5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6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7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8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9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0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1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2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3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4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5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6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7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0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1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2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3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4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5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6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7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8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9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0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1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2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3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4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5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6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7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8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9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0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1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2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3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4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5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6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7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8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9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0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1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2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3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4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5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6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7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8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9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0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1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2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3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94400" y="22098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94400" y="30480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994400" y="38862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994400" y="47244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92000">
              <a:schemeClr val="bg1">
                <a:lumMod val="100000"/>
              </a:schemeClr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AutoShape 3"/>
          <p:cNvSpPr>
            <a:spLocks noChangeAspect="1" noChangeArrowheads="1" noTextEdit="1"/>
          </p:cNvSpPr>
          <p:nvPr/>
        </p:nvSpPr>
        <p:spPr bwMode="auto">
          <a:xfrm>
            <a:off x="1" y="1"/>
            <a:ext cx="12210492" cy="69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4031155" y="3026665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3075" name="Picture 3" descr="U:\我图\PPT制作\ppt115万圣节\素材\狂欢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7950" y="-432583"/>
            <a:ext cx="8557154" cy="46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57994" y="4209673"/>
            <a:ext cx="337884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/>
              <a:t>汇报人：</a:t>
            </a:r>
            <a:r>
              <a:rPr lang="en-US" altLang="zh-CN" smtClean="0"/>
              <a:t>PPT818</a:t>
            </a:r>
          </a:p>
          <a:p>
            <a:pPr algn="ctr"/>
            <a:r>
              <a:rPr lang="zh-CN" altLang="en-US" smtClean="0"/>
              <a:t>汇报时间：</a:t>
            </a:r>
            <a:r>
              <a:rPr lang="en-US" altLang="zh-CN" smtClean="0"/>
              <a:t>XX</a:t>
            </a:r>
            <a:r>
              <a:rPr lang="zh-CN" altLang="en-US" smtClean="0"/>
              <a:t>年</a:t>
            </a:r>
            <a:r>
              <a:rPr lang="en-US" altLang="zh-CN" smtClean="0"/>
              <a:t>XX</a:t>
            </a:r>
            <a:r>
              <a:rPr lang="zh-CN" altLang="en-US" smtClean="0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8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8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8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8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2051" name="Picture 3" descr="U:\我图\PPT制作\ppt115万圣节\素材\糖出鬼模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4228" y="871063"/>
            <a:ext cx="6097968" cy="33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40000"/>
                <a:lumOff val="60000"/>
              </a:schemeClr>
            </a:gs>
            <a:gs pos="84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781078" y="-908825"/>
            <a:ext cx="4503204" cy="1274837"/>
          </a:xfrm>
        </p:spPr>
        <p:txBody>
          <a:bodyPr>
            <a:noAutofit/>
          </a:bodyPr>
          <a:lstStyle/>
          <a:p>
            <a:r>
              <a:rPr lang="en-US" sz="128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128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/>
          <p:nvPr/>
        </p:nvSpPr>
        <p:spPr>
          <a:xfrm>
            <a:off x="4604335" y="19670"/>
            <a:ext cx="6062108" cy="155187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88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88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95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96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3" name="bat1"/>
          <p:cNvSpPr/>
          <p:nvPr/>
        </p:nvSpPr>
        <p:spPr bwMode="auto">
          <a:xfrm>
            <a:off x="1356299" y="3903487"/>
            <a:ext cx="686492" cy="166660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4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5" name="bat4"/>
          <p:cNvSpPr/>
          <p:nvPr/>
        </p:nvSpPr>
        <p:spPr bwMode="auto">
          <a:xfrm>
            <a:off x="8385993" y="3790612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46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47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62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116" name="front_graves"/>
          <p:cNvGrpSpPr>
            <a:grpSpLocks noChangeAspect="1"/>
          </p:cNvGrpSpPr>
          <p:nvPr/>
        </p:nvGrpSpPr>
        <p:grpSpPr bwMode="auto">
          <a:xfrm>
            <a:off x="4876801" y="5434151"/>
            <a:ext cx="2941903" cy="1422055"/>
            <a:chOff x="1140" y="1906"/>
            <a:chExt cx="1444" cy="69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24" name="bat1"/>
          <p:cNvSpPr/>
          <p:nvPr/>
        </p:nvSpPr>
        <p:spPr bwMode="auto">
          <a:xfrm>
            <a:off x="312188" y="471853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5" name="bat4"/>
          <p:cNvSpPr/>
          <p:nvPr/>
        </p:nvSpPr>
        <p:spPr bwMode="auto">
          <a:xfrm>
            <a:off x="10158341" y="1697858"/>
            <a:ext cx="703232" cy="321957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bat3"/>
          <p:cNvSpPr/>
          <p:nvPr/>
        </p:nvSpPr>
        <p:spPr bwMode="auto">
          <a:xfrm>
            <a:off x="5580969" y="3251570"/>
            <a:ext cx="347111" cy="23197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7" name="bat4"/>
          <p:cNvSpPr/>
          <p:nvPr/>
        </p:nvSpPr>
        <p:spPr bwMode="auto">
          <a:xfrm rot="522962">
            <a:off x="7963807" y="3458784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8" name="bat4"/>
          <p:cNvSpPr/>
          <p:nvPr/>
        </p:nvSpPr>
        <p:spPr bwMode="auto">
          <a:xfrm rot="522962">
            <a:off x="5237449" y="2926531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9" name="bat2"/>
          <p:cNvSpPr/>
          <p:nvPr/>
        </p:nvSpPr>
        <p:spPr bwMode="auto">
          <a:xfrm rot="1946650">
            <a:off x="7787987" y="1858388"/>
            <a:ext cx="310396" cy="153945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0" name="bat4"/>
          <p:cNvSpPr/>
          <p:nvPr/>
        </p:nvSpPr>
        <p:spPr bwMode="auto">
          <a:xfrm rot="522962">
            <a:off x="8044606" y="4045653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1" name="Rounded Rectangle 130"/>
          <p:cNvSpPr/>
          <p:nvPr/>
        </p:nvSpPr>
        <p:spPr>
          <a:xfrm>
            <a:off x="5226425" y="128083"/>
            <a:ext cx="6142296" cy="6629157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sp>
        <p:nvSpPr>
          <p:cNvPr id="132" name="ground"/>
          <p:cNvSpPr>
            <a:spLocks noEditPoints="1"/>
          </p:cNvSpPr>
          <p:nvPr/>
        </p:nvSpPr>
        <p:spPr bwMode="auto">
          <a:xfrm>
            <a:off x="5593" y="4911613"/>
            <a:ext cx="11406791" cy="1971787"/>
          </a:xfrm>
          <a:custGeom>
            <a:avLst/>
            <a:gdLst>
              <a:gd name="T0" fmla="*/ 1960 w 2010"/>
              <a:gd name="T1" fmla="*/ 339 h 405"/>
              <a:gd name="T2" fmla="*/ 1917 w 2010"/>
              <a:gd name="T3" fmla="*/ 223 h 405"/>
              <a:gd name="T4" fmla="*/ 1834 w 2010"/>
              <a:gd name="T5" fmla="*/ 278 h 405"/>
              <a:gd name="T6" fmla="*/ 1836 w 2010"/>
              <a:gd name="T7" fmla="*/ 190 h 405"/>
              <a:gd name="T8" fmla="*/ 1815 w 2010"/>
              <a:gd name="T9" fmla="*/ 172 h 405"/>
              <a:gd name="T10" fmla="*/ 1707 w 2010"/>
              <a:gd name="T11" fmla="*/ 243 h 405"/>
              <a:gd name="T12" fmla="*/ 1735 w 2010"/>
              <a:gd name="T13" fmla="*/ 159 h 405"/>
              <a:gd name="T14" fmla="*/ 1654 w 2010"/>
              <a:gd name="T15" fmla="*/ 212 h 405"/>
              <a:gd name="T16" fmla="*/ 1635 w 2010"/>
              <a:gd name="T17" fmla="*/ 166 h 405"/>
              <a:gd name="T18" fmla="*/ 1629 w 2010"/>
              <a:gd name="T19" fmla="*/ 98 h 405"/>
              <a:gd name="T20" fmla="*/ 1568 w 2010"/>
              <a:gd name="T21" fmla="*/ 154 h 405"/>
              <a:gd name="T22" fmla="*/ 1533 w 2010"/>
              <a:gd name="T23" fmla="*/ 162 h 405"/>
              <a:gd name="T24" fmla="*/ 1524 w 2010"/>
              <a:gd name="T25" fmla="*/ 109 h 405"/>
              <a:gd name="T26" fmla="*/ 1474 w 2010"/>
              <a:gd name="T27" fmla="*/ 170 h 405"/>
              <a:gd name="T28" fmla="*/ 1496 w 2010"/>
              <a:gd name="T29" fmla="*/ 64 h 405"/>
              <a:gd name="T30" fmla="*/ 1449 w 2010"/>
              <a:gd name="T31" fmla="*/ 67 h 405"/>
              <a:gd name="T32" fmla="*/ 1338 w 2010"/>
              <a:gd name="T33" fmla="*/ 143 h 405"/>
              <a:gd name="T34" fmla="*/ 1300 w 2010"/>
              <a:gd name="T35" fmla="*/ 136 h 405"/>
              <a:gd name="T36" fmla="*/ 1257 w 2010"/>
              <a:gd name="T37" fmla="*/ 135 h 405"/>
              <a:gd name="T38" fmla="*/ 1244 w 2010"/>
              <a:gd name="T39" fmla="*/ 100 h 405"/>
              <a:gd name="T40" fmla="*/ 1226 w 2010"/>
              <a:gd name="T41" fmla="*/ 79 h 405"/>
              <a:gd name="T42" fmla="*/ 1147 w 2010"/>
              <a:gd name="T43" fmla="*/ 132 h 405"/>
              <a:gd name="T44" fmla="*/ 1130 w 2010"/>
              <a:gd name="T45" fmla="*/ 32 h 405"/>
              <a:gd name="T46" fmla="*/ 1069 w 2010"/>
              <a:gd name="T47" fmla="*/ 131 h 405"/>
              <a:gd name="T48" fmla="*/ 1032 w 2010"/>
              <a:gd name="T49" fmla="*/ 84 h 405"/>
              <a:gd name="T50" fmla="*/ 978 w 2010"/>
              <a:gd name="T51" fmla="*/ 130 h 405"/>
              <a:gd name="T52" fmla="*/ 945 w 2010"/>
              <a:gd name="T53" fmla="*/ 127 h 405"/>
              <a:gd name="T54" fmla="*/ 907 w 2010"/>
              <a:gd name="T55" fmla="*/ 161 h 405"/>
              <a:gd name="T56" fmla="*/ 857 w 2010"/>
              <a:gd name="T57" fmla="*/ 160 h 405"/>
              <a:gd name="T58" fmla="*/ 834 w 2010"/>
              <a:gd name="T59" fmla="*/ 91 h 405"/>
              <a:gd name="T60" fmla="*/ 784 w 2010"/>
              <a:gd name="T61" fmla="*/ 181 h 405"/>
              <a:gd name="T62" fmla="*/ 734 w 2010"/>
              <a:gd name="T63" fmla="*/ 174 h 405"/>
              <a:gd name="T64" fmla="*/ 683 w 2010"/>
              <a:gd name="T65" fmla="*/ 195 h 405"/>
              <a:gd name="T66" fmla="*/ 636 w 2010"/>
              <a:gd name="T67" fmla="*/ 200 h 405"/>
              <a:gd name="T68" fmla="*/ 612 w 2010"/>
              <a:gd name="T69" fmla="*/ 151 h 405"/>
              <a:gd name="T70" fmla="*/ 546 w 2010"/>
              <a:gd name="T71" fmla="*/ 168 h 405"/>
              <a:gd name="T72" fmla="*/ 506 w 2010"/>
              <a:gd name="T73" fmla="*/ 196 h 405"/>
              <a:gd name="T74" fmla="*/ 471 w 2010"/>
              <a:gd name="T75" fmla="*/ 106 h 405"/>
              <a:gd name="T76" fmla="*/ 439 w 2010"/>
              <a:gd name="T77" fmla="*/ 111 h 405"/>
              <a:gd name="T78" fmla="*/ 390 w 2010"/>
              <a:gd name="T79" fmla="*/ 156 h 405"/>
              <a:gd name="T80" fmla="*/ 359 w 2010"/>
              <a:gd name="T81" fmla="*/ 110 h 405"/>
              <a:gd name="T82" fmla="*/ 262 w 2010"/>
              <a:gd name="T83" fmla="*/ 175 h 405"/>
              <a:gd name="T84" fmla="*/ 249 w 2010"/>
              <a:gd name="T85" fmla="*/ 139 h 405"/>
              <a:gd name="T86" fmla="*/ 205 w 2010"/>
              <a:gd name="T87" fmla="*/ 82 h 405"/>
              <a:gd name="T88" fmla="*/ 162 w 2010"/>
              <a:gd name="T89" fmla="*/ 107 h 405"/>
              <a:gd name="T90" fmla="*/ 157 w 2010"/>
              <a:gd name="T91" fmla="*/ 59 h 405"/>
              <a:gd name="T92" fmla="*/ 76 w 2010"/>
              <a:gd name="T93" fmla="*/ 72 h 405"/>
              <a:gd name="T94" fmla="*/ 58 w 2010"/>
              <a:gd name="T95" fmla="*/ 41 h 405"/>
              <a:gd name="T96" fmla="*/ 36 w 2010"/>
              <a:gd name="T97" fmla="*/ 23 h 405"/>
              <a:gd name="T98" fmla="*/ 208 w 2010"/>
              <a:gd name="T99" fmla="*/ 153 h 405"/>
              <a:gd name="T100" fmla="*/ 257 w 2010"/>
              <a:gd name="T101" fmla="*/ 144 h 405"/>
              <a:gd name="T102" fmla="*/ 383 w 2010"/>
              <a:gd name="T103" fmla="*/ 160 h 405"/>
              <a:gd name="T104" fmla="*/ 525 w 2010"/>
              <a:gd name="T105" fmla="*/ 190 h 405"/>
              <a:gd name="T106" fmla="*/ 816 w 2010"/>
              <a:gd name="T107" fmla="*/ 148 h 405"/>
              <a:gd name="T108" fmla="*/ 877 w 2010"/>
              <a:gd name="T109" fmla="*/ 166 h 405"/>
              <a:gd name="T110" fmla="*/ 957 w 2010"/>
              <a:gd name="T111" fmla="*/ 111 h 405"/>
              <a:gd name="T112" fmla="*/ 1021 w 2010"/>
              <a:gd name="T113" fmla="*/ 131 h 405"/>
              <a:gd name="T114" fmla="*/ 1203 w 2010"/>
              <a:gd name="T115" fmla="*/ 132 h 405"/>
              <a:gd name="T116" fmla="*/ 1795 w 2010"/>
              <a:gd name="T117" fmla="*/ 2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10" h="405">
                <a:moveTo>
                  <a:pt x="0" y="405"/>
                </a:moveTo>
                <a:cubicBezTo>
                  <a:pt x="2010" y="405"/>
                  <a:pt x="2010" y="405"/>
                  <a:pt x="2010" y="405"/>
                </a:cubicBezTo>
                <a:cubicBezTo>
                  <a:pt x="1996" y="398"/>
                  <a:pt x="1980" y="389"/>
                  <a:pt x="1962" y="379"/>
                </a:cubicBezTo>
                <a:cubicBezTo>
                  <a:pt x="1965" y="378"/>
                  <a:pt x="1968" y="376"/>
                  <a:pt x="1971" y="375"/>
                </a:cubicBezTo>
                <a:cubicBezTo>
                  <a:pt x="1968" y="376"/>
                  <a:pt x="1965" y="377"/>
                  <a:pt x="1961" y="378"/>
                </a:cubicBezTo>
                <a:cubicBezTo>
                  <a:pt x="1958" y="377"/>
                  <a:pt x="1956" y="375"/>
                  <a:pt x="1953" y="374"/>
                </a:cubicBezTo>
                <a:cubicBezTo>
                  <a:pt x="1957" y="371"/>
                  <a:pt x="1962" y="368"/>
                  <a:pt x="1964" y="367"/>
                </a:cubicBezTo>
                <a:cubicBezTo>
                  <a:pt x="1968" y="365"/>
                  <a:pt x="1954" y="366"/>
                  <a:pt x="1941" y="367"/>
                </a:cubicBezTo>
                <a:cubicBezTo>
                  <a:pt x="1938" y="366"/>
                  <a:pt x="1935" y="364"/>
                  <a:pt x="1932" y="362"/>
                </a:cubicBezTo>
                <a:cubicBezTo>
                  <a:pt x="1943" y="353"/>
                  <a:pt x="1960" y="339"/>
                  <a:pt x="1960" y="339"/>
                </a:cubicBezTo>
                <a:cubicBezTo>
                  <a:pt x="1960" y="339"/>
                  <a:pt x="1946" y="343"/>
                  <a:pt x="1931" y="347"/>
                </a:cubicBezTo>
                <a:cubicBezTo>
                  <a:pt x="1940" y="316"/>
                  <a:pt x="1953" y="282"/>
                  <a:pt x="1981" y="251"/>
                </a:cubicBezTo>
                <a:cubicBezTo>
                  <a:pt x="1958" y="263"/>
                  <a:pt x="1930" y="300"/>
                  <a:pt x="1910" y="342"/>
                </a:cubicBezTo>
                <a:cubicBezTo>
                  <a:pt x="1909" y="342"/>
                  <a:pt x="1907" y="342"/>
                  <a:pt x="1905" y="342"/>
                </a:cubicBezTo>
                <a:cubicBezTo>
                  <a:pt x="1916" y="308"/>
                  <a:pt x="1928" y="268"/>
                  <a:pt x="1960" y="232"/>
                </a:cubicBezTo>
                <a:cubicBezTo>
                  <a:pt x="1942" y="241"/>
                  <a:pt x="1921" y="266"/>
                  <a:pt x="1904" y="296"/>
                </a:cubicBezTo>
                <a:cubicBezTo>
                  <a:pt x="1912" y="278"/>
                  <a:pt x="1923" y="259"/>
                  <a:pt x="1938" y="242"/>
                </a:cubicBezTo>
                <a:cubicBezTo>
                  <a:pt x="1917" y="253"/>
                  <a:pt x="1892" y="284"/>
                  <a:pt x="1873" y="321"/>
                </a:cubicBezTo>
                <a:cubicBezTo>
                  <a:pt x="1871" y="321"/>
                  <a:pt x="1869" y="321"/>
                  <a:pt x="1866" y="321"/>
                </a:cubicBezTo>
                <a:cubicBezTo>
                  <a:pt x="1876" y="289"/>
                  <a:pt x="1889" y="255"/>
                  <a:pt x="1917" y="223"/>
                </a:cubicBezTo>
                <a:cubicBezTo>
                  <a:pt x="1901" y="232"/>
                  <a:pt x="1883" y="252"/>
                  <a:pt x="1867" y="277"/>
                </a:cubicBezTo>
                <a:cubicBezTo>
                  <a:pt x="1870" y="266"/>
                  <a:pt x="1874" y="255"/>
                  <a:pt x="1879" y="244"/>
                </a:cubicBezTo>
                <a:cubicBezTo>
                  <a:pt x="1869" y="261"/>
                  <a:pt x="1860" y="279"/>
                  <a:pt x="1854" y="299"/>
                </a:cubicBezTo>
                <a:cubicBezTo>
                  <a:pt x="1852" y="303"/>
                  <a:pt x="1850" y="307"/>
                  <a:pt x="1848" y="311"/>
                </a:cubicBezTo>
                <a:cubicBezTo>
                  <a:pt x="1845" y="312"/>
                  <a:pt x="1843" y="313"/>
                  <a:pt x="1842" y="314"/>
                </a:cubicBezTo>
                <a:cubicBezTo>
                  <a:pt x="1841" y="313"/>
                  <a:pt x="1840" y="313"/>
                  <a:pt x="1840" y="312"/>
                </a:cubicBezTo>
                <a:cubicBezTo>
                  <a:pt x="1840" y="311"/>
                  <a:pt x="1840" y="309"/>
                  <a:pt x="1840" y="309"/>
                </a:cubicBezTo>
                <a:cubicBezTo>
                  <a:pt x="1836" y="310"/>
                  <a:pt x="1836" y="310"/>
                  <a:pt x="1836" y="310"/>
                </a:cubicBezTo>
                <a:cubicBezTo>
                  <a:pt x="1838" y="284"/>
                  <a:pt x="1844" y="256"/>
                  <a:pt x="1858" y="225"/>
                </a:cubicBezTo>
                <a:cubicBezTo>
                  <a:pt x="1848" y="241"/>
                  <a:pt x="1840" y="259"/>
                  <a:pt x="1834" y="278"/>
                </a:cubicBezTo>
                <a:cubicBezTo>
                  <a:pt x="1820" y="281"/>
                  <a:pt x="1820" y="281"/>
                  <a:pt x="1820" y="281"/>
                </a:cubicBezTo>
                <a:cubicBezTo>
                  <a:pt x="1822" y="273"/>
                  <a:pt x="1825" y="264"/>
                  <a:pt x="1828" y="255"/>
                </a:cubicBezTo>
                <a:cubicBezTo>
                  <a:pt x="1830" y="248"/>
                  <a:pt x="1833" y="242"/>
                  <a:pt x="1836" y="235"/>
                </a:cubicBezTo>
                <a:cubicBezTo>
                  <a:pt x="1832" y="242"/>
                  <a:pt x="1828" y="249"/>
                  <a:pt x="1825" y="256"/>
                </a:cubicBezTo>
                <a:cubicBezTo>
                  <a:pt x="1805" y="265"/>
                  <a:pt x="1805" y="265"/>
                  <a:pt x="1805" y="265"/>
                </a:cubicBezTo>
                <a:cubicBezTo>
                  <a:pt x="1807" y="258"/>
                  <a:pt x="1810" y="251"/>
                  <a:pt x="1812" y="244"/>
                </a:cubicBezTo>
                <a:cubicBezTo>
                  <a:pt x="1809" y="251"/>
                  <a:pt x="1805" y="259"/>
                  <a:pt x="1802" y="267"/>
                </a:cubicBezTo>
                <a:cubicBezTo>
                  <a:pt x="1798" y="269"/>
                  <a:pt x="1798" y="269"/>
                  <a:pt x="1798" y="269"/>
                </a:cubicBezTo>
                <a:cubicBezTo>
                  <a:pt x="1801" y="255"/>
                  <a:pt x="1805" y="241"/>
                  <a:pt x="1811" y="226"/>
                </a:cubicBezTo>
                <a:cubicBezTo>
                  <a:pt x="1818" y="214"/>
                  <a:pt x="1826" y="202"/>
                  <a:pt x="1836" y="190"/>
                </a:cubicBezTo>
                <a:cubicBezTo>
                  <a:pt x="1823" y="197"/>
                  <a:pt x="1808" y="212"/>
                  <a:pt x="1795" y="231"/>
                </a:cubicBezTo>
                <a:cubicBezTo>
                  <a:pt x="1795" y="229"/>
                  <a:pt x="1796" y="226"/>
                  <a:pt x="1797" y="224"/>
                </a:cubicBezTo>
                <a:cubicBezTo>
                  <a:pt x="1795" y="228"/>
                  <a:pt x="1793" y="231"/>
                  <a:pt x="1792" y="235"/>
                </a:cubicBezTo>
                <a:cubicBezTo>
                  <a:pt x="1789" y="239"/>
                  <a:pt x="1787" y="243"/>
                  <a:pt x="1784" y="246"/>
                </a:cubicBezTo>
                <a:cubicBezTo>
                  <a:pt x="1786" y="240"/>
                  <a:pt x="1789" y="233"/>
                  <a:pt x="1791" y="226"/>
                </a:cubicBezTo>
                <a:cubicBezTo>
                  <a:pt x="1786" y="236"/>
                  <a:pt x="1781" y="248"/>
                  <a:pt x="1777" y="259"/>
                </a:cubicBezTo>
                <a:cubicBezTo>
                  <a:pt x="1776" y="261"/>
                  <a:pt x="1775" y="263"/>
                  <a:pt x="1774" y="264"/>
                </a:cubicBezTo>
                <a:cubicBezTo>
                  <a:pt x="1776" y="254"/>
                  <a:pt x="1776" y="254"/>
                  <a:pt x="1776" y="254"/>
                </a:cubicBezTo>
                <a:cubicBezTo>
                  <a:pt x="1769" y="257"/>
                  <a:pt x="1769" y="257"/>
                  <a:pt x="1769" y="257"/>
                </a:cubicBezTo>
                <a:cubicBezTo>
                  <a:pt x="1778" y="229"/>
                  <a:pt x="1791" y="199"/>
                  <a:pt x="1815" y="172"/>
                </a:cubicBezTo>
                <a:cubicBezTo>
                  <a:pt x="1802" y="178"/>
                  <a:pt x="1787" y="193"/>
                  <a:pt x="1774" y="213"/>
                </a:cubicBezTo>
                <a:cubicBezTo>
                  <a:pt x="1774" y="210"/>
                  <a:pt x="1775" y="208"/>
                  <a:pt x="1776" y="205"/>
                </a:cubicBezTo>
                <a:cubicBezTo>
                  <a:pt x="1774" y="209"/>
                  <a:pt x="1772" y="213"/>
                  <a:pt x="1771" y="217"/>
                </a:cubicBezTo>
                <a:cubicBezTo>
                  <a:pt x="1767" y="223"/>
                  <a:pt x="1763" y="229"/>
                  <a:pt x="1759" y="235"/>
                </a:cubicBezTo>
                <a:cubicBezTo>
                  <a:pt x="1767" y="217"/>
                  <a:pt x="1778" y="199"/>
                  <a:pt x="1793" y="181"/>
                </a:cubicBezTo>
                <a:cubicBezTo>
                  <a:pt x="1773" y="191"/>
                  <a:pt x="1750" y="220"/>
                  <a:pt x="1732" y="254"/>
                </a:cubicBezTo>
                <a:cubicBezTo>
                  <a:pt x="1729" y="255"/>
                  <a:pt x="1727" y="256"/>
                  <a:pt x="1725" y="257"/>
                </a:cubicBezTo>
                <a:cubicBezTo>
                  <a:pt x="1724" y="257"/>
                  <a:pt x="1724" y="257"/>
                  <a:pt x="1723" y="256"/>
                </a:cubicBezTo>
                <a:cubicBezTo>
                  <a:pt x="1733" y="226"/>
                  <a:pt x="1746" y="193"/>
                  <a:pt x="1772" y="163"/>
                </a:cubicBezTo>
                <a:cubicBezTo>
                  <a:pt x="1751" y="174"/>
                  <a:pt x="1726" y="206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6" y="245"/>
                  <a:pt x="1705" y="247"/>
                  <a:pt x="1704" y="248"/>
                </a:cubicBezTo>
                <a:cubicBezTo>
                  <a:pt x="1704" y="248"/>
                  <a:pt x="1704" y="248"/>
                  <a:pt x="1703" y="248"/>
                </a:cubicBezTo>
                <a:cubicBezTo>
                  <a:pt x="1705" y="245"/>
                  <a:pt x="1706" y="243"/>
                  <a:pt x="1707" y="243"/>
                </a:cubicBezTo>
                <a:cubicBezTo>
                  <a:pt x="1706" y="243"/>
                  <a:pt x="1702" y="245"/>
                  <a:pt x="1699" y="246"/>
                </a:cubicBezTo>
                <a:cubicBezTo>
                  <a:pt x="1696" y="245"/>
                  <a:pt x="1694" y="244"/>
                  <a:pt x="1692" y="243"/>
                </a:cubicBezTo>
                <a:cubicBezTo>
                  <a:pt x="1696" y="238"/>
                  <a:pt x="1702" y="231"/>
                  <a:pt x="1708" y="226"/>
                </a:cubicBezTo>
                <a:cubicBezTo>
                  <a:pt x="1713" y="223"/>
                  <a:pt x="1706" y="223"/>
                  <a:pt x="1696" y="225"/>
                </a:cubicBezTo>
                <a:cubicBezTo>
                  <a:pt x="1704" y="203"/>
                  <a:pt x="1716" y="181"/>
                  <a:pt x="1735" y="159"/>
                </a:cubicBezTo>
                <a:cubicBezTo>
                  <a:pt x="1726" y="164"/>
                  <a:pt x="1716" y="173"/>
                  <a:pt x="1707" y="184"/>
                </a:cubicBezTo>
                <a:cubicBezTo>
                  <a:pt x="1707" y="182"/>
                  <a:pt x="1708" y="180"/>
                  <a:pt x="1708" y="179"/>
                </a:cubicBezTo>
                <a:cubicBezTo>
                  <a:pt x="1707" y="181"/>
                  <a:pt x="1706" y="183"/>
                  <a:pt x="1705" y="186"/>
                </a:cubicBezTo>
                <a:cubicBezTo>
                  <a:pt x="1699" y="193"/>
                  <a:pt x="1693" y="201"/>
                  <a:pt x="1687" y="210"/>
                </a:cubicBezTo>
                <a:cubicBezTo>
                  <a:pt x="1690" y="194"/>
                  <a:pt x="1694" y="178"/>
                  <a:pt x="1701" y="162"/>
                </a:cubicBezTo>
                <a:cubicBezTo>
                  <a:pt x="1690" y="182"/>
                  <a:pt x="1681" y="204"/>
                  <a:pt x="1676" y="228"/>
                </a:cubicBezTo>
                <a:cubicBezTo>
                  <a:pt x="1671" y="229"/>
                  <a:pt x="1666" y="230"/>
                  <a:pt x="1662" y="231"/>
                </a:cubicBezTo>
                <a:cubicBezTo>
                  <a:pt x="1660" y="230"/>
                  <a:pt x="1658" y="229"/>
                  <a:pt x="1656" y="228"/>
                </a:cubicBezTo>
                <a:cubicBezTo>
                  <a:pt x="1666" y="209"/>
                  <a:pt x="1666" y="209"/>
                  <a:pt x="1666" y="209"/>
                </a:cubicBezTo>
                <a:cubicBezTo>
                  <a:pt x="1666" y="209"/>
                  <a:pt x="1661" y="210"/>
                  <a:pt x="1654" y="212"/>
                </a:cubicBezTo>
                <a:cubicBezTo>
                  <a:pt x="1663" y="192"/>
                  <a:pt x="1675" y="171"/>
                  <a:pt x="1692" y="151"/>
                </a:cubicBezTo>
                <a:cubicBezTo>
                  <a:pt x="1679" y="157"/>
                  <a:pt x="1664" y="173"/>
                  <a:pt x="1650" y="193"/>
                </a:cubicBezTo>
                <a:cubicBezTo>
                  <a:pt x="1652" y="178"/>
                  <a:pt x="1656" y="162"/>
                  <a:pt x="1662" y="146"/>
                </a:cubicBezTo>
                <a:cubicBezTo>
                  <a:pt x="1653" y="165"/>
                  <a:pt x="1645" y="186"/>
                  <a:pt x="1640" y="208"/>
                </a:cubicBezTo>
                <a:cubicBezTo>
                  <a:pt x="1637" y="212"/>
                  <a:pt x="1635" y="215"/>
                  <a:pt x="1633" y="219"/>
                </a:cubicBezTo>
                <a:cubicBezTo>
                  <a:pt x="1632" y="219"/>
                  <a:pt x="1632" y="219"/>
                  <a:pt x="1632" y="219"/>
                </a:cubicBezTo>
                <a:cubicBezTo>
                  <a:pt x="1631" y="219"/>
                  <a:pt x="1629" y="219"/>
                  <a:pt x="1628" y="218"/>
                </a:cubicBezTo>
                <a:cubicBezTo>
                  <a:pt x="1628" y="213"/>
                  <a:pt x="1629" y="209"/>
                  <a:pt x="1629" y="204"/>
                </a:cubicBezTo>
                <a:cubicBezTo>
                  <a:pt x="1638" y="180"/>
                  <a:pt x="1651" y="156"/>
                  <a:pt x="1671" y="132"/>
                </a:cubicBezTo>
                <a:cubicBezTo>
                  <a:pt x="1659" y="138"/>
                  <a:pt x="1647" y="150"/>
                  <a:pt x="1635" y="166"/>
                </a:cubicBezTo>
                <a:cubicBezTo>
                  <a:pt x="1638" y="150"/>
                  <a:pt x="1643" y="134"/>
                  <a:pt x="1650" y="117"/>
                </a:cubicBezTo>
                <a:cubicBezTo>
                  <a:pt x="1644" y="127"/>
                  <a:pt x="1639" y="139"/>
                  <a:pt x="1634" y="151"/>
                </a:cubicBezTo>
                <a:cubicBezTo>
                  <a:pt x="1636" y="143"/>
                  <a:pt x="1638" y="136"/>
                  <a:pt x="1641" y="128"/>
                </a:cubicBezTo>
                <a:cubicBezTo>
                  <a:pt x="1632" y="146"/>
                  <a:pt x="1624" y="167"/>
                  <a:pt x="1619" y="189"/>
                </a:cubicBezTo>
                <a:cubicBezTo>
                  <a:pt x="1616" y="194"/>
                  <a:pt x="1613" y="199"/>
                  <a:pt x="1610" y="204"/>
                </a:cubicBezTo>
                <a:cubicBezTo>
                  <a:pt x="1609" y="204"/>
                  <a:pt x="1608" y="204"/>
                  <a:pt x="1607" y="205"/>
                </a:cubicBezTo>
                <a:cubicBezTo>
                  <a:pt x="1607" y="193"/>
                  <a:pt x="1608" y="180"/>
                  <a:pt x="1610" y="167"/>
                </a:cubicBezTo>
                <a:cubicBezTo>
                  <a:pt x="1612" y="158"/>
                  <a:pt x="1616" y="148"/>
                  <a:pt x="1619" y="137"/>
                </a:cubicBezTo>
                <a:cubicBezTo>
                  <a:pt x="1617" y="142"/>
                  <a:pt x="1615" y="146"/>
                  <a:pt x="1613" y="151"/>
                </a:cubicBezTo>
                <a:cubicBezTo>
                  <a:pt x="1616" y="134"/>
                  <a:pt x="1621" y="117"/>
                  <a:pt x="1629" y="98"/>
                </a:cubicBezTo>
                <a:cubicBezTo>
                  <a:pt x="1611" y="129"/>
                  <a:pt x="1599" y="166"/>
                  <a:pt x="1594" y="206"/>
                </a:cubicBezTo>
                <a:cubicBezTo>
                  <a:pt x="1594" y="206"/>
                  <a:pt x="1593" y="206"/>
                  <a:pt x="1592" y="205"/>
                </a:cubicBezTo>
                <a:cubicBezTo>
                  <a:pt x="1589" y="179"/>
                  <a:pt x="1589" y="179"/>
                  <a:pt x="1589" y="179"/>
                </a:cubicBezTo>
                <a:cubicBezTo>
                  <a:pt x="1589" y="179"/>
                  <a:pt x="1589" y="180"/>
                  <a:pt x="1588" y="180"/>
                </a:cubicBezTo>
                <a:cubicBezTo>
                  <a:pt x="1591" y="158"/>
                  <a:pt x="1596" y="133"/>
                  <a:pt x="1608" y="108"/>
                </a:cubicBezTo>
                <a:cubicBezTo>
                  <a:pt x="1601" y="119"/>
                  <a:pt x="1596" y="130"/>
                  <a:pt x="1591" y="142"/>
                </a:cubicBezTo>
                <a:cubicBezTo>
                  <a:pt x="1593" y="134"/>
                  <a:pt x="1595" y="127"/>
                  <a:pt x="1598" y="119"/>
                </a:cubicBezTo>
                <a:cubicBezTo>
                  <a:pt x="1587" y="140"/>
                  <a:pt x="1579" y="164"/>
                  <a:pt x="1574" y="189"/>
                </a:cubicBezTo>
                <a:cubicBezTo>
                  <a:pt x="1570" y="191"/>
                  <a:pt x="1567" y="194"/>
                  <a:pt x="1564" y="196"/>
                </a:cubicBezTo>
                <a:cubicBezTo>
                  <a:pt x="1564" y="183"/>
                  <a:pt x="1566" y="169"/>
                  <a:pt x="1568" y="154"/>
                </a:cubicBezTo>
                <a:cubicBezTo>
                  <a:pt x="1575" y="142"/>
                  <a:pt x="1583" y="129"/>
                  <a:pt x="1594" y="117"/>
                </a:cubicBezTo>
                <a:cubicBezTo>
                  <a:pt x="1587" y="121"/>
                  <a:pt x="1579" y="127"/>
                  <a:pt x="1572" y="135"/>
                </a:cubicBezTo>
                <a:cubicBezTo>
                  <a:pt x="1575" y="120"/>
                  <a:pt x="1580" y="105"/>
                  <a:pt x="1586" y="89"/>
                </a:cubicBezTo>
                <a:cubicBezTo>
                  <a:pt x="1577" y="106"/>
                  <a:pt x="1568" y="125"/>
                  <a:pt x="1562" y="145"/>
                </a:cubicBezTo>
                <a:cubicBezTo>
                  <a:pt x="1552" y="157"/>
                  <a:pt x="1543" y="171"/>
                  <a:pt x="1534" y="187"/>
                </a:cubicBezTo>
                <a:cubicBezTo>
                  <a:pt x="1535" y="181"/>
                  <a:pt x="1535" y="175"/>
                  <a:pt x="1537" y="169"/>
                </a:cubicBezTo>
                <a:cubicBezTo>
                  <a:pt x="1539" y="157"/>
                  <a:pt x="1542" y="146"/>
                  <a:pt x="1547" y="134"/>
                </a:cubicBezTo>
                <a:cubicBezTo>
                  <a:pt x="1546" y="136"/>
                  <a:pt x="1545" y="138"/>
                  <a:pt x="1543" y="141"/>
                </a:cubicBezTo>
                <a:cubicBezTo>
                  <a:pt x="1545" y="136"/>
                  <a:pt x="1547" y="130"/>
                  <a:pt x="1549" y="125"/>
                </a:cubicBezTo>
                <a:cubicBezTo>
                  <a:pt x="1543" y="136"/>
                  <a:pt x="1538" y="149"/>
                  <a:pt x="1533" y="162"/>
                </a:cubicBezTo>
                <a:cubicBezTo>
                  <a:pt x="1532" y="162"/>
                  <a:pt x="1532" y="162"/>
                  <a:pt x="1532" y="162"/>
                </a:cubicBezTo>
                <a:cubicBezTo>
                  <a:pt x="1535" y="151"/>
                  <a:pt x="1539" y="139"/>
                  <a:pt x="1545" y="127"/>
                </a:cubicBezTo>
                <a:cubicBezTo>
                  <a:pt x="1538" y="139"/>
                  <a:pt x="1532" y="151"/>
                  <a:pt x="1526" y="165"/>
                </a:cubicBezTo>
                <a:cubicBezTo>
                  <a:pt x="1522" y="167"/>
                  <a:pt x="1517" y="170"/>
                  <a:pt x="1512" y="173"/>
                </a:cubicBezTo>
                <a:cubicBezTo>
                  <a:pt x="1513" y="167"/>
                  <a:pt x="1514" y="162"/>
                  <a:pt x="1514" y="156"/>
                </a:cubicBezTo>
                <a:cubicBezTo>
                  <a:pt x="1516" y="149"/>
                  <a:pt x="1519" y="143"/>
                  <a:pt x="1521" y="136"/>
                </a:cubicBezTo>
                <a:cubicBezTo>
                  <a:pt x="1519" y="139"/>
                  <a:pt x="1518" y="143"/>
                  <a:pt x="1516" y="146"/>
                </a:cubicBezTo>
                <a:cubicBezTo>
                  <a:pt x="1519" y="133"/>
                  <a:pt x="1523" y="120"/>
                  <a:pt x="1528" y="106"/>
                </a:cubicBezTo>
                <a:cubicBezTo>
                  <a:pt x="1518" y="125"/>
                  <a:pt x="1510" y="146"/>
                  <a:pt x="1505" y="168"/>
                </a:cubicBezTo>
                <a:cubicBezTo>
                  <a:pt x="1509" y="149"/>
                  <a:pt x="1514" y="130"/>
                  <a:pt x="1524" y="109"/>
                </a:cubicBezTo>
                <a:cubicBezTo>
                  <a:pt x="1512" y="129"/>
                  <a:pt x="1502" y="151"/>
                  <a:pt x="1495" y="176"/>
                </a:cubicBezTo>
                <a:cubicBezTo>
                  <a:pt x="1494" y="175"/>
                  <a:pt x="1493" y="175"/>
                  <a:pt x="1491" y="175"/>
                </a:cubicBezTo>
                <a:cubicBezTo>
                  <a:pt x="1492" y="170"/>
                  <a:pt x="1493" y="164"/>
                  <a:pt x="1498" y="159"/>
                </a:cubicBezTo>
                <a:cubicBezTo>
                  <a:pt x="1501" y="154"/>
                  <a:pt x="1499" y="155"/>
                  <a:pt x="1494" y="158"/>
                </a:cubicBezTo>
                <a:cubicBezTo>
                  <a:pt x="1497" y="144"/>
                  <a:pt x="1500" y="130"/>
                  <a:pt x="1506" y="116"/>
                </a:cubicBezTo>
                <a:cubicBezTo>
                  <a:pt x="1499" y="130"/>
                  <a:pt x="1493" y="144"/>
                  <a:pt x="1488" y="160"/>
                </a:cubicBezTo>
                <a:cubicBezTo>
                  <a:pt x="1491" y="146"/>
                  <a:pt x="1494" y="132"/>
                  <a:pt x="1500" y="118"/>
                </a:cubicBezTo>
                <a:cubicBezTo>
                  <a:pt x="1492" y="133"/>
                  <a:pt x="1486" y="149"/>
                  <a:pt x="1481" y="167"/>
                </a:cubicBezTo>
                <a:cubicBezTo>
                  <a:pt x="1479" y="168"/>
                  <a:pt x="1477" y="169"/>
                  <a:pt x="1475" y="170"/>
                </a:cubicBezTo>
                <a:cubicBezTo>
                  <a:pt x="1474" y="170"/>
                  <a:pt x="1474" y="170"/>
                  <a:pt x="1474" y="170"/>
                </a:cubicBezTo>
                <a:cubicBezTo>
                  <a:pt x="1483" y="143"/>
                  <a:pt x="1495" y="113"/>
                  <a:pt x="1517" y="83"/>
                </a:cubicBezTo>
                <a:cubicBezTo>
                  <a:pt x="1499" y="101"/>
                  <a:pt x="1484" y="124"/>
                  <a:pt x="1471" y="149"/>
                </a:cubicBezTo>
                <a:cubicBezTo>
                  <a:pt x="1474" y="133"/>
                  <a:pt x="1478" y="116"/>
                  <a:pt x="1485" y="98"/>
                </a:cubicBezTo>
                <a:cubicBezTo>
                  <a:pt x="1476" y="116"/>
                  <a:pt x="1468" y="135"/>
                  <a:pt x="1463" y="156"/>
                </a:cubicBezTo>
                <a:cubicBezTo>
                  <a:pt x="1460" y="159"/>
                  <a:pt x="1456" y="162"/>
                  <a:pt x="1453" y="165"/>
                </a:cubicBezTo>
                <a:cubicBezTo>
                  <a:pt x="1452" y="165"/>
                  <a:pt x="1450" y="164"/>
                  <a:pt x="1449" y="164"/>
                </a:cubicBezTo>
                <a:cubicBezTo>
                  <a:pt x="1455" y="145"/>
                  <a:pt x="1462" y="124"/>
                  <a:pt x="1472" y="102"/>
                </a:cubicBezTo>
                <a:cubicBezTo>
                  <a:pt x="1478" y="94"/>
                  <a:pt x="1484" y="85"/>
                  <a:pt x="1492" y="76"/>
                </a:cubicBezTo>
                <a:cubicBezTo>
                  <a:pt x="1490" y="77"/>
                  <a:pt x="1487" y="79"/>
                  <a:pt x="1485" y="80"/>
                </a:cubicBezTo>
                <a:cubicBezTo>
                  <a:pt x="1489" y="75"/>
                  <a:pt x="1492" y="69"/>
                  <a:pt x="1496" y="64"/>
                </a:cubicBezTo>
                <a:cubicBezTo>
                  <a:pt x="1490" y="71"/>
                  <a:pt x="1484" y="78"/>
                  <a:pt x="1478" y="86"/>
                </a:cubicBezTo>
                <a:cubicBezTo>
                  <a:pt x="1464" y="98"/>
                  <a:pt x="1449" y="117"/>
                  <a:pt x="1436" y="139"/>
                </a:cubicBezTo>
                <a:cubicBezTo>
                  <a:pt x="1439" y="132"/>
                  <a:pt x="1442" y="125"/>
                  <a:pt x="1445" y="117"/>
                </a:cubicBezTo>
                <a:cubicBezTo>
                  <a:pt x="1440" y="126"/>
                  <a:pt x="1435" y="134"/>
                  <a:pt x="1431" y="144"/>
                </a:cubicBezTo>
                <a:cubicBezTo>
                  <a:pt x="1430" y="145"/>
                  <a:pt x="1428" y="145"/>
                  <a:pt x="1427" y="147"/>
                </a:cubicBezTo>
                <a:cubicBezTo>
                  <a:pt x="1430" y="130"/>
                  <a:pt x="1436" y="114"/>
                  <a:pt x="1444" y="96"/>
                </a:cubicBezTo>
                <a:cubicBezTo>
                  <a:pt x="1433" y="113"/>
                  <a:pt x="1424" y="133"/>
                  <a:pt x="1418" y="153"/>
                </a:cubicBezTo>
                <a:cubicBezTo>
                  <a:pt x="1416" y="154"/>
                  <a:pt x="1415" y="155"/>
                  <a:pt x="1413" y="156"/>
                </a:cubicBezTo>
                <a:cubicBezTo>
                  <a:pt x="1410" y="156"/>
                  <a:pt x="1406" y="155"/>
                  <a:pt x="1402" y="154"/>
                </a:cubicBezTo>
                <a:cubicBezTo>
                  <a:pt x="1411" y="126"/>
                  <a:pt x="1424" y="96"/>
                  <a:pt x="1449" y="67"/>
                </a:cubicBezTo>
                <a:cubicBezTo>
                  <a:pt x="1430" y="77"/>
                  <a:pt x="1407" y="105"/>
                  <a:pt x="1389" y="138"/>
                </a:cubicBezTo>
                <a:cubicBezTo>
                  <a:pt x="1386" y="140"/>
                  <a:pt x="1383" y="143"/>
                  <a:pt x="1379" y="146"/>
                </a:cubicBezTo>
                <a:cubicBezTo>
                  <a:pt x="1388" y="122"/>
                  <a:pt x="1401" y="98"/>
                  <a:pt x="1421" y="74"/>
                </a:cubicBezTo>
                <a:cubicBezTo>
                  <a:pt x="1402" y="84"/>
                  <a:pt x="1379" y="113"/>
                  <a:pt x="1360" y="146"/>
                </a:cubicBezTo>
                <a:cubicBezTo>
                  <a:pt x="1360" y="146"/>
                  <a:pt x="1360" y="146"/>
                  <a:pt x="1359" y="147"/>
                </a:cubicBezTo>
                <a:cubicBezTo>
                  <a:pt x="1356" y="146"/>
                  <a:pt x="1352" y="146"/>
                  <a:pt x="1349" y="145"/>
                </a:cubicBezTo>
                <a:cubicBezTo>
                  <a:pt x="1350" y="142"/>
                  <a:pt x="1350" y="139"/>
                  <a:pt x="1351" y="136"/>
                </a:cubicBezTo>
                <a:cubicBezTo>
                  <a:pt x="1353" y="135"/>
                  <a:pt x="1353" y="135"/>
                  <a:pt x="1352" y="135"/>
                </a:cubicBezTo>
                <a:cubicBezTo>
                  <a:pt x="1359" y="112"/>
                  <a:pt x="1369" y="87"/>
                  <a:pt x="1386" y="63"/>
                </a:cubicBezTo>
                <a:cubicBezTo>
                  <a:pt x="1367" y="85"/>
                  <a:pt x="1350" y="112"/>
                  <a:pt x="1338" y="143"/>
                </a:cubicBezTo>
                <a:cubicBezTo>
                  <a:pt x="1337" y="126"/>
                  <a:pt x="1337" y="108"/>
                  <a:pt x="1341" y="89"/>
                </a:cubicBezTo>
                <a:cubicBezTo>
                  <a:pt x="1347" y="74"/>
                  <a:pt x="1355" y="59"/>
                  <a:pt x="1365" y="44"/>
                </a:cubicBezTo>
                <a:cubicBezTo>
                  <a:pt x="1358" y="52"/>
                  <a:pt x="1351" y="61"/>
                  <a:pt x="1345" y="71"/>
                </a:cubicBezTo>
                <a:cubicBezTo>
                  <a:pt x="1345" y="69"/>
                  <a:pt x="1346" y="68"/>
                  <a:pt x="1346" y="66"/>
                </a:cubicBezTo>
                <a:cubicBezTo>
                  <a:pt x="1342" y="72"/>
                  <a:pt x="1338" y="79"/>
                  <a:pt x="1335" y="87"/>
                </a:cubicBezTo>
                <a:cubicBezTo>
                  <a:pt x="1326" y="102"/>
                  <a:pt x="1319" y="118"/>
                  <a:pt x="1314" y="135"/>
                </a:cubicBezTo>
                <a:cubicBezTo>
                  <a:pt x="1313" y="135"/>
                  <a:pt x="1310" y="137"/>
                  <a:pt x="1306" y="140"/>
                </a:cubicBezTo>
                <a:cubicBezTo>
                  <a:pt x="1305" y="139"/>
                  <a:pt x="1304" y="139"/>
                  <a:pt x="1302" y="139"/>
                </a:cubicBezTo>
                <a:cubicBezTo>
                  <a:pt x="1305" y="130"/>
                  <a:pt x="1308" y="120"/>
                  <a:pt x="1312" y="110"/>
                </a:cubicBezTo>
                <a:cubicBezTo>
                  <a:pt x="1307" y="118"/>
                  <a:pt x="1303" y="127"/>
                  <a:pt x="1300" y="136"/>
                </a:cubicBezTo>
                <a:cubicBezTo>
                  <a:pt x="1302" y="119"/>
                  <a:pt x="1307" y="100"/>
                  <a:pt x="1314" y="81"/>
                </a:cubicBezTo>
                <a:cubicBezTo>
                  <a:pt x="1305" y="99"/>
                  <a:pt x="1297" y="118"/>
                  <a:pt x="1292" y="138"/>
                </a:cubicBezTo>
                <a:cubicBezTo>
                  <a:pt x="1290" y="138"/>
                  <a:pt x="1289" y="138"/>
                  <a:pt x="1287" y="138"/>
                </a:cubicBezTo>
                <a:cubicBezTo>
                  <a:pt x="1289" y="129"/>
                  <a:pt x="1291" y="122"/>
                  <a:pt x="1291" y="122"/>
                </a:cubicBezTo>
                <a:cubicBezTo>
                  <a:pt x="1291" y="122"/>
                  <a:pt x="1285" y="128"/>
                  <a:pt x="1278" y="134"/>
                </a:cubicBezTo>
                <a:cubicBezTo>
                  <a:pt x="1281" y="121"/>
                  <a:pt x="1285" y="106"/>
                  <a:pt x="1291" y="91"/>
                </a:cubicBezTo>
                <a:cubicBezTo>
                  <a:pt x="1283" y="105"/>
                  <a:pt x="1277" y="120"/>
                  <a:pt x="1272" y="136"/>
                </a:cubicBezTo>
                <a:cubicBezTo>
                  <a:pt x="1274" y="117"/>
                  <a:pt x="1278" y="97"/>
                  <a:pt x="1287" y="76"/>
                </a:cubicBezTo>
                <a:cubicBezTo>
                  <a:pt x="1277" y="94"/>
                  <a:pt x="1269" y="114"/>
                  <a:pt x="1264" y="136"/>
                </a:cubicBezTo>
                <a:cubicBezTo>
                  <a:pt x="1262" y="135"/>
                  <a:pt x="1260" y="135"/>
                  <a:pt x="1257" y="135"/>
                </a:cubicBezTo>
                <a:cubicBezTo>
                  <a:pt x="1258" y="130"/>
                  <a:pt x="1259" y="125"/>
                  <a:pt x="1260" y="124"/>
                </a:cubicBezTo>
                <a:cubicBezTo>
                  <a:pt x="1260" y="123"/>
                  <a:pt x="1255" y="126"/>
                  <a:pt x="1249" y="132"/>
                </a:cubicBezTo>
                <a:cubicBezTo>
                  <a:pt x="1250" y="126"/>
                  <a:pt x="1250" y="121"/>
                  <a:pt x="1251" y="115"/>
                </a:cubicBezTo>
                <a:cubicBezTo>
                  <a:pt x="1256" y="106"/>
                  <a:pt x="1262" y="97"/>
                  <a:pt x="1269" y="87"/>
                </a:cubicBezTo>
                <a:cubicBezTo>
                  <a:pt x="1263" y="94"/>
                  <a:pt x="1257" y="100"/>
                  <a:pt x="1252" y="108"/>
                </a:cubicBezTo>
                <a:cubicBezTo>
                  <a:pt x="1255" y="92"/>
                  <a:pt x="1259" y="75"/>
                  <a:pt x="1265" y="57"/>
                </a:cubicBezTo>
                <a:cubicBezTo>
                  <a:pt x="1255" y="77"/>
                  <a:pt x="1247" y="98"/>
                  <a:pt x="1242" y="122"/>
                </a:cubicBezTo>
                <a:cubicBezTo>
                  <a:pt x="1240" y="125"/>
                  <a:pt x="1237" y="129"/>
                  <a:pt x="1235" y="133"/>
                </a:cubicBezTo>
                <a:cubicBezTo>
                  <a:pt x="1236" y="127"/>
                  <a:pt x="1237" y="121"/>
                  <a:pt x="1238" y="119"/>
                </a:cubicBezTo>
                <a:cubicBezTo>
                  <a:pt x="1240" y="113"/>
                  <a:pt x="1242" y="106"/>
                  <a:pt x="1244" y="100"/>
                </a:cubicBezTo>
                <a:cubicBezTo>
                  <a:pt x="1241" y="107"/>
                  <a:pt x="1237" y="114"/>
                  <a:pt x="1234" y="121"/>
                </a:cubicBezTo>
                <a:cubicBezTo>
                  <a:pt x="1231" y="124"/>
                  <a:pt x="1227" y="128"/>
                  <a:pt x="1223" y="133"/>
                </a:cubicBezTo>
                <a:cubicBezTo>
                  <a:pt x="1220" y="133"/>
                  <a:pt x="1217" y="133"/>
                  <a:pt x="1214" y="133"/>
                </a:cubicBezTo>
                <a:cubicBezTo>
                  <a:pt x="1215" y="130"/>
                  <a:pt x="1216" y="127"/>
                  <a:pt x="1217" y="124"/>
                </a:cubicBezTo>
                <a:cubicBezTo>
                  <a:pt x="1216" y="125"/>
                  <a:pt x="1214" y="127"/>
                  <a:pt x="1212" y="129"/>
                </a:cubicBezTo>
                <a:cubicBezTo>
                  <a:pt x="1214" y="125"/>
                  <a:pt x="1216" y="122"/>
                  <a:pt x="1218" y="120"/>
                </a:cubicBezTo>
                <a:cubicBezTo>
                  <a:pt x="1226" y="104"/>
                  <a:pt x="1235" y="86"/>
                  <a:pt x="1248" y="69"/>
                </a:cubicBezTo>
                <a:cubicBezTo>
                  <a:pt x="1235" y="83"/>
                  <a:pt x="1223" y="99"/>
                  <a:pt x="1213" y="116"/>
                </a:cubicBezTo>
                <a:cubicBezTo>
                  <a:pt x="1215" y="106"/>
                  <a:pt x="1218" y="95"/>
                  <a:pt x="1223" y="83"/>
                </a:cubicBezTo>
                <a:cubicBezTo>
                  <a:pt x="1224" y="82"/>
                  <a:pt x="1225" y="80"/>
                  <a:pt x="1226" y="79"/>
                </a:cubicBezTo>
                <a:cubicBezTo>
                  <a:pt x="1225" y="80"/>
                  <a:pt x="1224" y="81"/>
                  <a:pt x="1223" y="82"/>
                </a:cubicBezTo>
                <a:cubicBezTo>
                  <a:pt x="1212" y="94"/>
                  <a:pt x="1202" y="107"/>
                  <a:pt x="1193" y="122"/>
                </a:cubicBezTo>
                <a:cubicBezTo>
                  <a:pt x="1193" y="118"/>
                  <a:pt x="1193" y="116"/>
                  <a:pt x="1193" y="116"/>
                </a:cubicBezTo>
                <a:cubicBezTo>
                  <a:pt x="1193" y="116"/>
                  <a:pt x="1188" y="124"/>
                  <a:pt x="1182" y="132"/>
                </a:cubicBezTo>
                <a:cubicBezTo>
                  <a:pt x="1178" y="132"/>
                  <a:pt x="1173" y="132"/>
                  <a:pt x="1168" y="132"/>
                </a:cubicBezTo>
                <a:cubicBezTo>
                  <a:pt x="1168" y="131"/>
                  <a:pt x="1168" y="131"/>
                  <a:pt x="1168" y="130"/>
                </a:cubicBezTo>
                <a:cubicBezTo>
                  <a:pt x="1176" y="108"/>
                  <a:pt x="1187" y="84"/>
                  <a:pt x="1205" y="60"/>
                </a:cubicBezTo>
                <a:cubicBezTo>
                  <a:pt x="1191" y="74"/>
                  <a:pt x="1179" y="91"/>
                  <a:pt x="1169" y="109"/>
                </a:cubicBezTo>
                <a:cubicBezTo>
                  <a:pt x="1169" y="109"/>
                  <a:pt x="1157" y="121"/>
                  <a:pt x="1148" y="132"/>
                </a:cubicBezTo>
                <a:cubicBezTo>
                  <a:pt x="1147" y="132"/>
                  <a:pt x="1147" y="132"/>
                  <a:pt x="1147" y="132"/>
                </a:cubicBezTo>
                <a:cubicBezTo>
                  <a:pt x="1156" y="104"/>
                  <a:pt x="1169" y="74"/>
                  <a:pt x="1194" y="45"/>
                </a:cubicBezTo>
                <a:cubicBezTo>
                  <a:pt x="1175" y="55"/>
                  <a:pt x="1154" y="81"/>
                  <a:pt x="1136" y="112"/>
                </a:cubicBezTo>
                <a:cubicBezTo>
                  <a:pt x="1138" y="93"/>
                  <a:pt x="1143" y="72"/>
                  <a:pt x="1151" y="51"/>
                </a:cubicBezTo>
                <a:cubicBezTo>
                  <a:pt x="1139" y="74"/>
                  <a:pt x="1130" y="99"/>
                  <a:pt x="1125" y="127"/>
                </a:cubicBezTo>
                <a:cubicBezTo>
                  <a:pt x="1122" y="129"/>
                  <a:pt x="1120" y="131"/>
                  <a:pt x="1118" y="133"/>
                </a:cubicBezTo>
                <a:cubicBezTo>
                  <a:pt x="1116" y="133"/>
                  <a:pt x="1114" y="133"/>
                  <a:pt x="1112" y="134"/>
                </a:cubicBezTo>
                <a:cubicBezTo>
                  <a:pt x="1112" y="127"/>
                  <a:pt x="1113" y="121"/>
                  <a:pt x="1113" y="115"/>
                </a:cubicBezTo>
                <a:cubicBezTo>
                  <a:pt x="1115" y="106"/>
                  <a:pt x="1118" y="96"/>
                  <a:pt x="1122" y="87"/>
                </a:cubicBezTo>
                <a:cubicBezTo>
                  <a:pt x="1119" y="93"/>
                  <a:pt x="1116" y="98"/>
                  <a:pt x="1114" y="104"/>
                </a:cubicBezTo>
                <a:cubicBezTo>
                  <a:pt x="1116" y="82"/>
                  <a:pt x="1120" y="58"/>
                  <a:pt x="1130" y="32"/>
                </a:cubicBezTo>
                <a:cubicBezTo>
                  <a:pt x="1117" y="57"/>
                  <a:pt x="1107" y="85"/>
                  <a:pt x="1103" y="116"/>
                </a:cubicBezTo>
                <a:cubicBezTo>
                  <a:pt x="1099" y="119"/>
                  <a:pt x="1095" y="122"/>
                  <a:pt x="1091" y="126"/>
                </a:cubicBezTo>
                <a:cubicBezTo>
                  <a:pt x="1092" y="111"/>
                  <a:pt x="1093" y="96"/>
                  <a:pt x="1097" y="80"/>
                </a:cubicBezTo>
                <a:cubicBezTo>
                  <a:pt x="1098" y="76"/>
                  <a:pt x="1099" y="72"/>
                  <a:pt x="1101" y="69"/>
                </a:cubicBezTo>
                <a:cubicBezTo>
                  <a:pt x="1100" y="70"/>
                  <a:pt x="1099" y="72"/>
                  <a:pt x="1098" y="74"/>
                </a:cubicBezTo>
                <a:cubicBezTo>
                  <a:pt x="1100" y="64"/>
                  <a:pt x="1104" y="53"/>
                  <a:pt x="1108" y="42"/>
                </a:cubicBezTo>
                <a:cubicBezTo>
                  <a:pt x="1098" y="62"/>
                  <a:pt x="1090" y="84"/>
                  <a:pt x="1084" y="107"/>
                </a:cubicBezTo>
                <a:cubicBezTo>
                  <a:pt x="1081" y="117"/>
                  <a:pt x="1079" y="126"/>
                  <a:pt x="1076" y="136"/>
                </a:cubicBezTo>
                <a:cubicBezTo>
                  <a:pt x="1075" y="136"/>
                  <a:pt x="1074" y="136"/>
                  <a:pt x="1073" y="136"/>
                </a:cubicBezTo>
                <a:cubicBezTo>
                  <a:pt x="1072" y="135"/>
                  <a:pt x="1071" y="133"/>
                  <a:pt x="1069" y="131"/>
                </a:cubicBezTo>
                <a:cubicBezTo>
                  <a:pt x="1069" y="117"/>
                  <a:pt x="1070" y="102"/>
                  <a:pt x="1072" y="87"/>
                </a:cubicBezTo>
                <a:cubicBezTo>
                  <a:pt x="1073" y="82"/>
                  <a:pt x="1075" y="76"/>
                  <a:pt x="1077" y="71"/>
                </a:cubicBezTo>
                <a:cubicBezTo>
                  <a:pt x="1075" y="74"/>
                  <a:pt x="1074" y="77"/>
                  <a:pt x="1072" y="80"/>
                </a:cubicBezTo>
                <a:cubicBezTo>
                  <a:pt x="1075" y="62"/>
                  <a:pt x="1079" y="43"/>
                  <a:pt x="1087" y="24"/>
                </a:cubicBezTo>
                <a:cubicBezTo>
                  <a:pt x="1073" y="49"/>
                  <a:pt x="1064" y="79"/>
                  <a:pt x="1059" y="110"/>
                </a:cubicBezTo>
                <a:cubicBezTo>
                  <a:pt x="1057" y="113"/>
                  <a:pt x="1057" y="113"/>
                  <a:pt x="1057" y="113"/>
                </a:cubicBezTo>
                <a:cubicBezTo>
                  <a:pt x="1052" y="107"/>
                  <a:pt x="1048" y="102"/>
                  <a:pt x="1044" y="97"/>
                </a:cubicBezTo>
                <a:cubicBezTo>
                  <a:pt x="1046" y="83"/>
                  <a:pt x="1050" y="68"/>
                  <a:pt x="1056" y="52"/>
                </a:cubicBezTo>
                <a:cubicBezTo>
                  <a:pt x="1050" y="65"/>
                  <a:pt x="1044" y="78"/>
                  <a:pt x="1039" y="92"/>
                </a:cubicBezTo>
                <a:cubicBezTo>
                  <a:pt x="1037" y="90"/>
                  <a:pt x="1034" y="87"/>
                  <a:pt x="1032" y="84"/>
                </a:cubicBezTo>
                <a:cubicBezTo>
                  <a:pt x="1033" y="81"/>
                  <a:pt x="1034" y="78"/>
                  <a:pt x="1036" y="74"/>
                </a:cubicBezTo>
                <a:cubicBezTo>
                  <a:pt x="1034" y="77"/>
                  <a:pt x="1033" y="80"/>
                  <a:pt x="1031" y="83"/>
                </a:cubicBezTo>
                <a:cubicBezTo>
                  <a:pt x="1027" y="79"/>
                  <a:pt x="1023" y="75"/>
                  <a:pt x="1019" y="72"/>
                </a:cubicBezTo>
                <a:cubicBezTo>
                  <a:pt x="1021" y="60"/>
                  <a:pt x="1024" y="48"/>
                  <a:pt x="1028" y="36"/>
                </a:cubicBezTo>
                <a:cubicBezTo>
                  <a:pt x="1022" y="43"/>
                  <a:pt x="1016" y="54"/>
                  <a:pt x="1011" y="66"/>
                </a:cubicBezTo>
                <a:cubicBezTo>
                  <a:pt x="1003" y="60"/>
                  <a:pt x="995" y="55"/>
                  <a:pt x="988" y="53"/>
                </a:cubicBezTo>
                <a:cubicBezTo>
                  <a:pt x="996" y="59"/>
                  <a:pt x="1002" y="66"/>
                  <a:pt x="1009" y="73"/>
                </a:cubicBezTo>
                <a:cubicBezTo>
                  <a:pt x="1001" y="94"/>
                  <a:pt x="996" y="120"/>
                  <a:pt x="994" y="146"/>
                </a:cubicBezTo>
                <a:cubicBezTo>
                  <a:pt x="992" y="146"/>
                  <a:pt x="989" y="147"/>
                  <a:pt x="987" y="147"/>
                </a:cubicBezTo>
                <a:cubicBezTo>
                  <a:pt x="984" y="141"/>
                  <a:pt x="981" y="136"/>
                  <a:pt x="978" y="130"/>
                </a:cubicBezTo>
                <a:cubicBezTo>
                  <a:pt x="980" y="110"/>
                  <a:pt x="984" y="88"/>
                  <a:pt x="993" y="65"/>
                </a:cubicBezTo>
                <a:cubicBezTo>
                  <a:pt x="985" y="81"/>
                  <a:pt x="978" y="97"/>
                  <a:pt x="973" y="115"/>
                </a:cubicBezTo>
                <a:cubicBezTo>
                  <a:pt x="972" y="108"/>
                  <a:pt x="972" y="108"/>
                  <a:pt x="972" y="108"/>
                </a:cubicBezTo>
                <a:cubicBezTo>
                  <a:pt x="972" y="108"/>
                  <a:pt x="970" y="110"/>
                  <a:pt x="968" y="114"/>
                </a:cubicBezTo>
                <a:cubicBezTo>
                  <a:pt x="965" y="110"/>
                  <a:pt x="961" y="105"/>
                  <a:pt x="958" y="101"/>
                </a:cubicBezTo>
                <a:cubicBezTo>
                  <a:pt x="960" y="84"/>
                  <a:pt x="965" y="66"/>
                  <a:pt x="972" y="47"/>
                </a:cubicBezTo>
                <a:cubicBezTo>
                  <a:pt x="964" y="62"/>
                  <a:pt x="958" y="78"/>
                  <a:pt x="953" y="94"/>
                </a:cubicBezTo>
                <a:cubicBezTo>
                  <a:pt x="943" y="83"/>
                  <a:pt x="934" y="72"/>
                  <a:pt x="923" y="63"/>
                </a:cubicBezTo>
                <a:cubicBezTo>
                  <a:pt x="934" y="76"/>
                  <a:pt x="943" y="88"/>
                  <a:pt x="951" y="101"/>
                </a:cubicBezTo>
                <a:cubicBezTo>
                  <a:pt x="949" y="109"/>
                  <a:pt x="947" y="118"/>
                  <a:pt x="945" y="127"/>
                </a:cubicBezTo>
                <a:cubicBezTo>
                  <a:pt x="943" y="132"/>
                  <a:pt x="940" y="138"/>
                  <a:pt x="938" y="143"/>
                </a:cubicBezTo>
                <a:cubicBezTo>
                  <a:pt x="938" y="143"/>
                  <a:pt x="938" y="143"/>
                  <a:pt x="938" y="142"/>
                </a:cubicBezTo>
                <a:cubicBezTo>
                  <a:pt x="938" y="133"/>
                  <a:pt x="939" y="123"/>
                  <a:pt x="939" y="123"/>
                </a:cubicBezTo>
                <a:cubicBezTo>
                  <a:pt x="939" y="123"/>
                  <a:pt x="937" y="126"/>
                  <a:pt x="935" y="130"/>
                </a:cubicBezTo>
                <a:cubicBezTo>
                  <a:pt x="930" y="113"/>
                  <a:pt x="927" y="95"/>
                  <a:pt x="927" y="74"/>
                </a:cubicBezTo>
                <a:cubicBezTo>
                  <a:pt x="925" y="95"/>
                  <a:pt x="926" y="117"/>
                  <a:pt x="929" y="139"/>
                </a:cubicBezTo>
                <a:cubicBezTo>
                  <a:pt x="928" y="142"/>
                  <a:pt x="926" y="144"/>
                  <a:pt x="925" y="147"/>
                </a:cubicBezTo>
                <a:cubicBezTo>
                  <a:pt x="915" y="121"/>
                  <a:pt x="907" y="91"/>
                  <a:pt x="906" y="55"/>
                </a:cubicBezTo>
                <a:cubicBezTo>
                  <a:pt x="903" y="88"/>
                  <a:pt x="906" y="124"/>
                  <a:pt x="917" y="159"/>
                </a:cubicBezTo>
                <a:cubicBezTo>
                  <a:pt x="913" y="160"/>
                  <a:pt x="910" y="160"/>
                  <a:pt x="907" y="161"/>
                </a:cubicBezTo>
                <a:cubicBezTo>
                  <a:pt x="903" y="144"/>
                  <a:pt x="896" y="116"/>
                  <a:pt x="896" y="116"/>
                </a:cubicBezTo>
                <a:cubicBezTo>
                  <a:pt x="896" y="116"/>
                  <a:pt x="895" y="121"/>
                  <a:pt x="894" y="129"/>
                </a:cubicBezTo>
                <a:cubicBezTo>
                  <a:pt x="888" y="110"/>
                  <a:pt x="884" y="89"/>
                  <a:pt x="884" y="65"/>
                </a:cubicBezTo>
                <a:cubicBezTo>
                  <a:pt x="881" y="92"/>
                  <a:pt x="883" y="121"/>
                  <a:pt x="890" y="149"/>
                </a:cubicBezTo>
                <a:cubicBezTo>
                  <a:pt x="889" y="151"/>
                  <a:pt x="889" y="154"/>
                  <a:pt x="889" y="156"/>
                </a:cubicBezTo>
                <a:cubicBezTo>
                  <a:pt x="876" y="126"/>
                  <a:pt x="864" y="91"/>
                  <a:pt x="863" y="47"/>
                </a:cubicBezTo>
                <a:cubicBezTo>
                  <a:pt x="860" y="74"/>
                  <a:pt x="862" y="104"/>
                  <a:pt x="869" y="133"/>
                </a:cubicBezTo>
                <a:cubicBezTo>
                  <a:pt x="867" y="146"/>
                  <a:pt x="865" y="161"/>
                  <a:pt x="865" y="168"/>
                </a:cubicBezTo>
                <a:cubicBezTo>
                  <a:pt x="863" y="168"/>
                  <a:pt x="861" y="169"/>
                  <a:pt x="859" y="169"/>
                </a:cubicBezTo>
                <a:cubicBezTo>
                  <a:pt x="858" y="166"/>
                  <a:pt x="857" y="163"/>
                  <a:pt x="857" y="160"/>
                </a:cubicBezTo>
                <a:cubicBezTo>
                  <a:pt x="859" y="145"/>
                  <a:pt x="863" y="124"/>
                  <a:pt x="862" y="122"/>
                </a:cubicBezTo>
                <a:cubicBezTo>
                  <a:pt x="861" y="120"/>
                  <a:pt x="857" y="128"/>
                  <a:pt x="851" y="139"/>
                </a:cubicBezTo>
                <a:cubicBezTo>
                  <a:pt x="850" y="137"/>
                  <a:pt x="850" y="134"/>
                  <a:pt x="849" y="132"/>
                </a:cubicBezTo>
                <a:cubicBezTo>
                  <a:pt x="851" y="125"/>
                  <a:pt x="853" y="117"/>
                  <a:pt x="855" y="109"/>
                </a:cubicBezTo>
                <a:cubicBezTo>
                  <a:pt x="853" y="115"/>
                  <a:pt x="850" y="121"/>
                  <a:pt x="848" y="127"/>
                </a:cubicBezTo>
                <a:cubicBezTo>
                  <a:pt x="844" y="105"/>
                  <a:pt x="841" y="82"/>
                  <a:pt x="843" y="55"/>
                </a:cubicBezTo>
                <a:cubicBezTo>
                  <a:pt x="838" y="84"/>
                  <a:pt x="837" y="115"/>
                  <a:pt x="842" y="147"/>
                </a:cubicBezTo>
                <a:cubicBezTo>
                  <a:pt x="841" y="150"/>
                  <a:pt x="840" y="152"/>
                  <a:pt x="840" y="155"/>
                </a:cubicBezTo>
                <a:cubicBezTo>
                  <a:pt x="836" y="142"/>
                  <a:pt x="831" y="129"/>
                  <a:pt x="828" y="114"/>
                </a:cubicBezTo>
                <a:cubicBezTo>
                  <a:pt x="830" y="106"/>
                  <a:pt x="832" y="99"/>
                  <a:pt x="834" y="91"/>
                </a:cubicBezTo>
                <a:cubicBezTo>
                  <a:pt x="832" y="96"/>
                  <a:pt x="829" y="102"/>
                  <a:pt x="827" y="108"/>
                </a:cubicBezTo>
                <a:cubicBezTo>
                  <a:pt x="825" y="96"/>
                  <a:pt x="823" y="83"/>
                  <a:pt x="822" y="69"/>
                </a:cubicBezTo>
                <a:cubicBezTo>
                  <a:pt x="823" y="66"/>
                  <a:pt x="824" y="64"/>
                  <a:pt x="825" y="61"/>
                </a:cubicBezTo>
                <a:cubicBezTo>
                  <a:pt x="824" y="62"/>
                  <a:pt x="823" y="63"/>
                  <a:pt x="822" y="65"/>
                </a:cubicBezTo>
                <a:cubicBezTo>
                  <a:pt x="821" y="56"/>
                  <a:pt x="822" y="46"/>
                  <a:pt x="822" y="36"/>
                </a:cubicBezTo>
                <a:cubicBezTo>
                  <a:pt x="820" y="47"/>
                  <a:pt x="819" y="58"/>
                  <a:pt x="818" y="70"/>
                </a:cubicBezTo>
                <a:cubicBezTo>
                  <a:pt x="807" y="87"/>
                  <a:pt x="799" y="114"/>
                  <a:pt x="794" y="144"/>
                </a:cubicBezTo>
                <a:cubicBezTo>
                  <a:pt x="793" y="145"/>
                  <a:pt x="793" y="145"/>
                  <a:pt x="793" y="146"/>
                </a:cubicBezTo>
                <a:cubicBezTo>
                  <a:pt x="792" y="157"/>
                  <a:pt x="790" y="168"/>
                  <a:pt x="790" y="180"/>
                </a:cubicBezTo>
                <a:cubicBezTo>
                  <a:pt x="788" y="180"/>
                  <a:pt x="786" y="180"/>
                  <a:pt x="784" y="181"/>
                </a:cubicBezTo>
                <a:cubicBezTo>
                  <a:pt x="784" y="180"/>
                  <a:pt x="784" y="179"/>
                  <a:pt x="784" y="178"/>
                </a:cubicBezTo>
                <a:cubicBezTo>
                  <a:pt x="786" y="168"/>
                  <a:pt x="788" y="157"/>
                  <a:pt x="792" y="147"/>
                </a:cubicBezTo>
                <a:cubicBezTo>
                  <a:pt x="789" y="153"/>
                  <a:pt x="785" y="160"/>
                  <a:pt x="783" y="167"/>
                </a:cubicBezTo>
                <a:cubicBezTo>
                  <a:pt x="782" y="137"/>
                  <a:pt x="783" y="103"/>
                  <a:pt x="796" y="68"/>
                </a:cubicBezTo>
                <a:cubicBezTo>
                  <a:pt x="780" y="86"/>
                  <a:pt x="768" y="126"/>
                  <a:pt x="763" y="168"/>
                </a:cubicBezTo>
                <a:cubicBezTo>
                  <a:pt x="761" y="133"/>
                  <a:pt x="759" y="93"/>
                  <a:pt x="775" y="49"/>
                </a:cubicBezTo>
                <a:cubicBezTo>
                  <a:pt x="759" y="67"/>
                  <a:pt x="747" y="106"/>
                  <a:pt x="743" y="147"/>
                </a:cubicBezTo>
                <a:cubicBezTo>
                  <a:pt x="740" y="136"/>
                  <a:pt x="739" y="123"/>
                  <a:pt x="738" y="110"/>
                </a:cubicBezTo>
                <a:cubicBezTo>
                  <a:pt x="737" y="126"/>
                  <a:pt x="737" y="144"/>
                  <a:pt x="740" y="161"/>
                </a:cubicBezTo>
                <a:cubicBezTo>
                  <a:pt x="738" y="165"/>
                  <a:pt x="736" y="169"/>
                  <a:pt x="734" y="174"/>
                </a:cubicBezTo>
                <a:cubicBezTo>
                  <a:pt x="732" y="167"/>
                  <a:pt x="729" y="158"/>
                  <a:pt x="726" y="150"/>
                </a:cubicBezTo>
                <a:cubicBezTo>
                  <a:pt x="728" y="135"/>
                  <a:pt x="731" y="120"/>
                  <a:pt x="736" y="105"/>
                </a:cubicBezTo>
                <a:cubicBezTo>
                  <a:pt x="732" y="116"/>
                  <a:pt x="727" y="127"/>
                  <a:pt x="724" y="139"/>
                </a:cubicBezTo>
                <a:cubicBezTo>
                  <a:pt x="720" y="124"/>
                  <a:pt x="718" y="109"/>
                  <a:pt x="717" y="91"/>
                </a:cubicBezTo>
                <a:cubicBezTo>
                  <a:pt x="716" y="111"/>
                  <a:pt x="717" y="132"/>
                  <a:pt x="720" y="153"/>
                </a:cubicBezTo>
                <a:cubicBezTo>
                  <a:pt x="718" y="162"/>
                  <a:pt x="716" y="170"/>
                  <a:pt x="715" y="178"/>
                </a:cubicBezTo>
                <a:cubicBezTo>
                  <a:pt x="711" y="165"/>
                  <a:pt x="706" y="151"/>
                  <a:pt x="706" y="149"/>
                </a:cubicBezTo>
                <a:cubicBezTo>
                  <a:pt x="708" y="138"/>
                  <a:pt x="711" y="126"/>
                  <a:pt x="715" y="114"/>
                </a:cubicBezTo>
                <a:cubicBezTo>
                  <a:pt x="707" y="130"/>
                  <a:pt x="702" y="147"/>
                  <a:pt x="697" y="165"/>
                </a:cubicBezTo>
                <a:cubicBezTo>
                  <a:pt x="692" y="176"/>
                  <a:pt x="686" y="189"/>
                  <a:pt x="683" y="195"/>
                </a:cubicBezTo>
                <a:cubicBezTo>
                  <a:pt x="683" y="195"/>
                  <a:pt x="682" y="195"/>
                  <a:pt x="681" y="195"/>
                </a:cubicBezTo>
                <a:cubicBezTo>
                  <a:pt x="680" y="166"/>
                  <a:pt x="682" y="133"/>
                  <a:pt x="694" y="96"/>
                </a:cubicBezTo>
                <a:cubicBezTo>
                  <a:pt x="684" y="118"/>
                  <a:pt x="677" y="141"/>
                  <a:pt x="673" y="167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0" y="155"/>
                  <a:pt x="663" y="167"/>
                  <a:pt x="657" y="180"/>
                </a:cubicBezTo>
                <a:cubicBezTo>
                  <a:pt x="658" y="164"/>
                  <a:pt x="660" y="147"/>
                  <a:pt x="665" y="129"/>
                </a:cubicBezTo>
                <a:cubicBezTo>
                  <a:pt x="659" y="146"/>
                  <a:pt x="654" y="164"/>
                  <a:pt x="650" y="183"/>
                </a:cubicBezTo>
                <a:cubicBezTo>
                  <a:pt x="648" y="162"/>
                  <a:pt x="647" y="139"/>
                  <a:pt x="651" y="114"/>
                </a:cubicBezTo>
                <a:cubicBezTo>
                  <a:pt x="644" y="140"/>
                  <a:pt x="641" y="170"/>
                  <a:pt x="643" y="200"/>
                </a:cubicBezTo>
                <a:cubicBezTo>
                  <a:pt x="641" y="200"/>
                  <a:pt x="639" y="200"/>
                  <a:pt x="636" y="200"/>
                </a:cubicBezTo>
                <a:cubicBezTo>
                  <a:pt x="635" y="173"/>
                  <a:pt x="635" y="144"/>
                  <a:pt x="644" y="111"/>
                </a:cubicBezTo>
                <a:cubicBezTo>
                  <a:pt x="641" y="118"/>
                  <a:pt x="639" y="126"/>
                  <a:pt x="636" y="133"/>
                </a:cubicBezTo>
                <a:cubicBezTo>
                  <a:pt x="639" y="121"/>
                  <a:pt x="642" y="107"/>
                  <a:pt x="647" y="94"/>
                </a:cubicBezTo>
                <a:cubicBezTo>
                  <a:pt x="639" y="102"/>
                  <a:pt x="633" y="115"/>
                  <a:pt x="627" y="131"/>
                </a:cubicBezTo>
                <a:cubicBezTo>
                  <a:pt x="627" y="120"/>
                  <a:pt x="628" y="108"/>
                  <a:pt x="630" y="95"/>
                </a:cubicBezTo>
                <a:cubicBezTo>
                  <a:pt x="625" y="113"/>
                  <a:pt x="622" y="132"/>
                  <a:pt x="621" y="151"/>
                </a:cubicBezTo>
                <a:cubicBezTo>
                  <a:pt x="619" y="161"/>
                  <a:pt x="617" y="170"/>
                  <a:pt x="616" y="180"/>
                </a:cubicBezTo>
                <a:cubicBezTo>
                  <a:pt x="615" y="182"/>
                  <a:pt x="614" y="183"/>
                  <a:pt x="614" y="184"/>
                </a:cubicBezTo>
                <a:cubicBezTo>
                  <a:pt x="614" y="164"/>
                  <a:pt x="616" y="143"/>
                  <a:pt x="622" y="120"/>
                </a:cubicBezTo>
                <a:cubicBezTo>
                  <a:pt x="618" y="130"/>
                  <a:pt x="615" y="140"/>
                  <a:pt x="612" y="151"/>
                </a:cubicBezTo>
                <a:cubicBezTo>
                  <a:pt x="613" y="127"/>
                  <a:pt x="616" y="102"/>
                  <a:pt x="626" y="75"/>
                </a:cubicBezTo>
                <a:cubicBezTo>
                  <a:pt x="610" y="93"/>
                  <a:pt x="598" y="133"/>
                  <a:pt x="593" y="175"/>
                </a:cubicBezTo>
                <a:cubicBezTo>
                  <a:pt x="592" y="153"/>
                  <a:pt x="594" y="128"/>
                  <a:pt x="601" y="102"/>
                </a:cubicBezTo>
                <a:cubicBezTo>
                  <a:pt x="591" y="129"/>
                  <a:pt x="584" y="159"/>
                  <a:pt x="583" y="191"/>
                </a:cubicBezTo>
                <a:cubicBezTo>
                  <a:pt x="580" y="196"/>
                  <a:pt x="577" y="201"/>
                  <a:pt x="575" y="206"/>
                </a:cubicBezTo>
                <a:cubicBezTo>
                  <a:pt x="572" y="206"/>
                  <a:pt x="570" y="206"/>
                  <a:pt x="568" y="207"/>
                </a:cubicBezTo>
                <a:cubicBezTo>
                  <a:pt x="566" y="173"/>
                  <a:pt x="565" y="135"/>
                  <a:pt x="580" y="93"/>
                </a:cubicBezTo>
                <a:cubicBezTo>
                  <a:pt x="566" y="109"/>
                  <a:pt x="555" y="141"/>
                  <a:pt x="550" y="177"/>
                </a:cubicBezTo>
                <a:cubicBezTo>
                  <a:pt x="549" y="178"/>
                  <a:pt x="548" y="180"/>
                  <a:pt x="547" y="181"/>
                </a:cubicBezTo>
                <a:cubicBezTo>
                  <a:pt x="546" y="177"/>
                  <a:pt x="546" y="172"/>
                  <a:pt x="546" y="168"/>
                </a:cubicBezTo>
                <a:cubicBezTo>
                  <a:pt x="546" y="167"/>
                  <a:pt x="547" y="166"/>
                  <a:pt x="547" y="165"/>
                </a:cubicBezTo>
                <a:cubicBezTo>
                  <a:pt x="547" y="166"/>
                  <a:pt x="546" y="166"/>
                  <a:pt x="546" y="167"/>
                </a:cubicBezTo>
                <a:cubicBezTo>
                  <a:pt x="545" y="139"/>
                  <a:pt x="547" y="108"/>
                  <a:pt x="559" y="75"/>
                </a:cubicBezTo>
                <a:cubicBezTo>
                  <a:pt x="543" y="93"/>
                  <a:pt x="532" y="131"/>
                  <a:pt x="527" y="172"/>
                </a:cubicBezTo>
                <a:cubicBezTo>
                  <a:pt x="523" y="175"/>
                  <a:pt x="520" y="178"/>
                  <a:pt x="516" y="181"/>
                </a:cubicBezTo>
                <a:cubicBezTo>
                  <a:pt x="517" y="173"/>
                  <a:pt x="520" y="163"/>
                  <a:pt x="526" y="146"/>
                </a:cubicBezTo>
                <a:cubicBezTo>
                  <a:pt x="518" y="162"/>
                  <a:pt x="513" y="171"/>
                  <a:pt x="511" y="179"/>
                </a:cubicBezTo>
                <a:cubicBezTo>
                  <a:pt x="511" y="178"/>
                  <a:pt x="511" y="177"/>
                  <a:pt x="511" y="176"/>
                </a:cubicBezTo>
                <a:cubicBezTo>
                  <a:pt x="510" y="180"/>
                  <a:pt x="509" y="187"/>
                  <a:pt x="507" y="194"/>
                </a:cubicBezTo>
                <a:cubicBezTo>
                  <a:pt x="507" y="195"/>
                  <a:pt x="506" y="195"/>
                  <a:pt x="506" y="196"/>
                </a:cubicBezTo>
                <a:cubicBezTo>
                  <a:pt x="506" y="177"/>
                  <a:pt x="507" y="158"/>
                  <a:pt x="512" y="136"/>
                </a:cubicBezTo>
                <a:cubicBezTo>
                  <a:pt x="505" y="156"/>
                  <a:pt x="500" y="178"/>
                  <a:pt x="498" y="200"/>
                </a:cubicBezTo>
                <a:cubicBezTo>
                  <a:pt x="496" y="187"/>
                  <a:pt x="494" y="170"/>
                  <a:pt x="494" y="170"/>
                </a:cubicBezTo>
                <a:cubicBezTo>
                  <a:pt x="494" y="170"/>
                  <a:pt x="493" y="172"/>
                  <a:pt x="490" y="175"/>
                </a:cubicBezTo>
                <a:cubicBezTo>
                  <a:pt x="489" y="159"/>
                  <a:pt x="490" y="142"/>
                  <a:pt x="492" y="124"/>
                </a:cubicBezTo>
                <a:cubicBezTo>
                  <a:pt x="489" y="138"/>
                  <a:pt x="486" y="152"/>
                  <a:pt x="485" y="166"/>
                </a:cubicBezTo>
                <a:cubicBezTo>
                  <a:pt x="486" y="151"/>
                  <a:pt x="487" y="135"/>
                  <a:pt x="491" y="118"/>
                </a:cubicBezTo>
                <a:cubicBezTo>
                  <a:pt x="483" y="140"/>
                  <a:pt x="478" y="165"/>
                  <a:pt x="476" y="191"/>
                </a:cubicBezTo>
                <a:cubicBezTo>
                  <a:pt x="476" y="192"/>
                  <a:pt x="475" y="193"/>
                  <a:pt x="474" y="194"/>
                </a:cubicBezTo>
                <a:cubicBezTo>
                  <a:pt x="469" y="168"/>
                  <a:pt x="467" y="139"/>
                  <a:pt x="471" y="106"/>
                </a:cubicBezTo>
                <a:cubicBezTo>
                  <a:pt x="463" y="137"/>
                  <a:pt x="461" y="171"/>
                  <a:pt x="465" y="206"/>
                </a:cubicBezTo>
                <a:cubicBezTo>
                  <a:pt x="463" y="208"/>
                  <a:pt x="461" y="210"/>
                  <a:pt x="460" y="211"/>
                </a:cubicBezTo>
                <a:cubicBezTo>
                  <a:pt x="458" y="211"/>
                  <a:pt x="456" y="211"/>
                  <a:pt x="455" y="211"/>
                </a:cubicBezTo>
                <a:cubicBezTo>
                  <a:pt x="453" y="187"/>
                  <a:pt x="453" y="159"/>
                  <a:pt x="460" y="129"/>
                </a:cubicBezTo>
                <a:cubicBezTo>
                  <a:pt x="455" y="144"/>
                  <a:pt x="451" y="161"/>
                  <a:pt x="448" y="177"/>
                </a:cubicBezTo>
                <a:cubicBezTo>
                  <a:pt x="448" y="177"/>
                  <a:pt x="442" y="189"/>
                  <a:pt x="435" y="202"/>
                </a:cubicBezTo>
                <a:cubicBezTo>
                  <a:pt x="434" y="192"/>
                  <a:pt x="433" y="182"/>
                  <a:pt x="433" y="172"/>
                </a:cubicBezTo>
                <a:cubicBezTo>
                  <a:pt x="438" y="167"/>
                  <a:pt x="443" y="163"/>
                  <a:pt x="449" y="158"/>
                </a:cubicBezTo>
                <a:cubicBezTo>
                  <a:pt x="444" y="160"/>
                  <a:pt x="438" y="162"/>
                  <a:pt x="433" y="165"/>
                </a:cubicBezTo>
                <a:cubicBezTo>
                  <a:pt x="433" y="148"/>
                  <a:pt x="435" y="130"/>
                  <a:pt x="439" y="111"/>
                </a:cubicBezTo>
                <a:cubicBezTo>
                  <a:pt x="433" y="129"/>
                  <a:pt x="428" y="149"/>
                  <a:pt x="426" y="169"/>
                </a:cubicBezTo>
                <a:cubicBezTo>
                  <a:pt x="421" y="172"/>
                  <a:pt x="417" y="175"/>
                  <a:pt x="412" y="179"/>
                </a:cubicBezTo>
                <a:cubicBezTo>
                  <a:pt x="412" y="177"/>
                  <a:pt x="411" y="176"/>
                  <a:pt x="411" y="176"/>
                </a:cubicBezTo>
                <a:cubicBezTo>
                  <a:pt x="413" y="160"/>
                  <a:pt x="417" y="144"/>
                  <a:pt x="423" y="126"/>
                </a:cubicBezTo>
                <a:cubicBezTo>
                  <a:pt x="415" y="144"/>
                  <a:pt x="408" y="163"/>
                  <a:pt x="403" y="183"/>
                </a:cubicBezTo>
                <a:cubicBezTo>
                  <a:pt x="400" y="187"/>
                  <a:pt x="397" y="192"/>
                  <a:pt x="393" y="196"/>
                </a:cubicBezTo>
                <a:cubicBezTo>
                  <a:pt x="391" y="198"/>
                  <a:pt x="389" y="200"/>
                  <a:pt x="387" y="202"/>
                </a:cubicBezTo>
                <a:cubicBezTo>
                  <a:pt x="387" y="190"/>
                  <a:pt x="388" y="177"/>
                  <a:pt x="389" y="163"/>
                </a:cubicBezTo>
                <a:cubicBezTo>
                  <a:pt x="394" y="159"/>
                  <a:pt x="400" y="154"/>
                  <a:pt x="406" y="149"/>
                </a:cubicBezTo>
                <a:cubicBezTo>
                  <a:pt x="401" y="151"/>
                  <a:pt x="396" y="153"/>
                  <a:pt x="390" y="156"/>
                </a:cubicBezTo>
                <a:cubicBezTo>
                  <a:pt x="392" y="143"/>
                  <a:pt x="395" y="130"/>
                  <a:pt x="400" y="116"/>
                </a:cubicBezTo>
                <a:cubicBezTo>
                  <a:pt x="402" y="114"/>
                  <a:pt x="404" y="113"/>
                  <a:pt x="406" y="111"/>
                </a:cubicBezTo>
                <a:cubicBezTo>
                  <a:pt x="404" y="111"/>
                  <a:pt x="403" y="112"/>
                  <a:pt x="401" y="113"/>
                </a:cubicBezTo>
                <a:cubicBezTo>
                  <a:pt x="401" y="112"/>
                  <a:pt x="401" y="111"/>
                  <a:pt x="401" y="110"/>
                </a:cubicBezTo>
                <a:cubicBezTo>
                  <a:pt x="401" y="111"/>
                  <a:pt x="400" y="112"/>
                  <a:pt x="400" y="113"/>
                </a:cubicBezTo>
                <a:cubicBezTo>
                  <a:pt x="378" y="121"/>
                  <a:pt x="351" y="145"/>
                  <a:pt x="328" y="173"/>
                </a:cubicBezTo>
                <a:cubicBezTo>
                  <a:pt x="327" y="168"/>
                  <a:pt x="327" y="168"/>
                  <a:pt x="327" y="168"/>
                </a:cubicBezTo>
                <a:cubicBezTo>
                  <a:pt x="304" y="199"/>
                  <a:pt x="304" y="199"/>
                  <a:pt x="304" y="199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313" y="162"/>
                  <a:pt x="331" y="135"/>
                  <a:pt x="359" y="110"/>
                </a:cubicBezTo>
                <a:cubicBezTo>
                  <a:pt x="335" y="127"/>
                  <a:pt x="312" y="149"/>
                  <a:pt x="294" y="176"/>
                </a:cubicBezTo>
                <a:cubicBezTo>
                  <a:pt x="292" y="170"/>
                  <a:pt x="292" y="170"/>
                  <a:pt x="292" y="170"/>
                </a:cubicBezTo>
                <a:cubicBezTo>
                  <a:pt x="298" y="154"/>
                  <a:pt x="307" y="137"/>
                  <a:pt x="320" y="121"/>
                </a:cubicBezTo>
                <a:cubicBezTo>
                  <a:pt x="310" y="127"/>
                  <a:pt x="299" y="138"/>
                  <a:pt x="288" y="153"/>
                </a:cubicBezTo>
                <a:cubicBezTo>
                  <a:pt x="292" y="134"/>
                  <a:pt x="298" y="113"/>
                  <a:pt x="308" y="92"/>
                </a:cubicBezTo>
                <a:cubicBezTo>
                  <a:pt x="293" y="116"/>
                  <a:pt x="282" y="144"/>
                  <a:pt x="275" y="173"/>
                </a:cubicBezTo>
                <a:cubicBezTo>
                  <a:pt x="270" y="178"/>
                  <a:pt x="270" y="178"/>
                  <a:pt x="270" y="178"/>
                </a:cubicBezTo>
                <a:cubicBezTo>
                  <a:pt x="272" y="163"/>
                  <a:pt x="276" y="147"/>
                  <a:pt x="283" y="130"/>
                </a:cubicBezTo>
                <a:cubicBezTo>
                  <a:pt x="274" y="146"/>
                  <a:pt x="267" y="165"/>
                  <a:pt x="262" y="185"/>
                </a:cubicBezTo>
                <a:cubicBezTo>
                  <a:pt x="262" y="181"/>
                  <a:pt x="262" y="178"/>
                  <a:pt x="262" y="175"/>
                </a:cubicBezTo>
                <a:cubicBezTo>
                  <a:pt x="270" y="151"/>
                  <a:pt x="281" y="126"/>
                  <a:pt x="299" y="102"/>
                </a:cubicBezTo>
                <a:cubicBezTo>
                  <a:pt x="289" y="108"/>
                  <a:pt x="278" y="120"/>
                  <a:pt x="267" y="135"/>
                </a:cubicBezTo>
                <a:cubicBezTo>
                  <a:pt x="268" y="130"/>
                  <a:pt x="269" y="126"/>
                  <a:pt x="270" y="121"/>
                </a:cubicBezTo>
                <a:cubicBezTo>
                  <a:pt x="272" y="118"/>
                  <a:pt x="275" y="115"/>
                  <a:pt x="277" y="112"/>
                </a:cubicBezTo>
                <a:cubicBezTo>
                  <a:pt x="275" y="113"/>
                  <a:pt x="273" y="114"/>
                  <a:pt x="272" y="115"/>
                </a:cubicBezTo>
                <a:cubicBezTo>
                  <a:pt x="275" y="102"/>
                  <a:pt x="280" y="88"/>
                  <a:pt x="287" y="74"/>
                </a:cubicBezTo>
                <a:cubicBezTo>
                  <a:pt x="278" y="89"/>
                  <a:pt x="270" y="105"/>
                  <a:pt x="263" y="123"/>
                </a:cubicBezTo>
                <a:cubicBezTo>
                  <a:pt x="261" y="125"/>
                  <a:pt x="258" y="129"/>
                  <a:pt x="255" y="132"/>
                </a:cubicBezTo>
                <a:cubicBezTo>
                  <a:pt x="257" y="125"/>
                  <a:pt x="259" y="118"/>
                  <a:pt x="262" y="111"/>
                </a:cubicBezTo>
                <a:cubicBezTo>
                  <a:pt x="257" y="120"/>
                  <a:pt x="253" y="129"/>
                  <a:pt x="249" y="139"/>
                </a:cubicBezTo>
                <a:cubicBezTo>
                  <a:pt x="240" y="151"/>
                  <a:pt x="232" y="165"/>
                  <a:pt x="224" y="181"/>
                </a:cubicBezTo>
                <a:cubicBezTo>
                  <a:pt x="223" y="182"/>
                  <a:pt x="223" y="182"/>
                  <a:pt x="223" y="182"/>
                </a:cubicBezTo>
                <a:cubicBezTo>
                  <a:pt x="220" y="181"/>
                  <a:pt x="218" y="181"/>
                  <a:pt x="215" y="180"/>
                </a:cubicBezTo>
                <a:cubicBezTo>
                  <a:pt x="223" y="152"/>
                  <a:pt x="233" y="123"/>
                  <a:pt x="255" y="9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36" y="99"/>
                  <a:pt x="213" y="117"/>
                  <a:pt x="190" y="141"/>
                </a:cubicBezTo>
                <a:cubicBezTo>
                  <a:pt x="191" y="139"/>
                  <a:pt x="191" y="137"/>
                  <a:pt x="191" y="135"/>
                </a:cubicBezTo>
                <a:cubicBezTo>
                  <a:pt x="193" y="127"/>
                  <a:pt x="196" y="119"/>
                  <a:pt x="199" y="110"/>
                </a:cubicBezTo>
                <a:cubicBezTo>
                  <a:pt x="197" y="114"/>
                  <a:pt x="195" y="118"/>
                  <a:pt x="193" y="122"/>
                </a:cubicBezTo>
                <a:cubicBezTo>
                  <a:pt x="196" y="109"/>
                  <a:pt x="200" y="96"/>
                  <a:pt x="205" y="82"/>
                </a:cubicBezTo>
                <a:cubicBezTo>
                  <a:pt x="196" y="99"/>
                  <a:pt x="188" y="119"/>
                  <a:pt x="183" y="139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7" y="140"/>
                  <a:pt x="169" y="123"/>
                  <a:pt x="172" y="104"/>
                </a:cubicBezTo>
                <a:cubicBezTo>
                  <a:pt x="174" y="102"/>
                  <a:pt x="175" y="100"/>
                  <a:pt x="177" y="98"/>
                </a:cubicBezTo>
                <a:cubicBezTo>
                  <a:pt x="176" y="99"/>
                  <a:pt x="174" y="100"/>
                  <a:pt x="173" y="100"/>
                </a:cubicBezTo>
                <a:cubicBezTo>
                  <a:pt x="176" y="88"/>
                  <a:pt x="179" y="76"/>
                  <a:pt x="184" y="63"/>
                </a:cubicBezTo>
                <a:cubicBezTo>
                  <a:pt x="177" y="76"/>
                  <a:pt x="172" y="89"/>
                  <a:pt x="167" y="104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8" y="96"/>
                  <a:pt x="171" y="87"/>
                  <a:pt x="175" y="77"/>
                </a:cubicBezTo>
                <a:cubicBezTo>
                  <a:pt x="170" y="87"/>
                  <a:pt x="165" y="97"/>
                  <a:pt x="162" y="107"/>
                </a:cubicBezTo>
                <a:cubicBezTo>
                  <a:pt x="155" y="111"/>
                  <a:pt x="150" y="114"/>
                  <a:pt x="145" y="118"/>
                </a:cubicBezTo>
                <a:cubicBezTo>
                  <a:pt x="147" y="100"/>
                  <a:pt x="152" y="81"/>
                  <a:pt x="160" y="60"/>
                </a:cubicBezTo>
                <a:cubicBezTo>
                  <a:pt x="149" y="81"/>
                  <a:pt x="141" y="104"/>
                  <a:pt x="135" y="128"/>
                </a:cubicBezTo>
                <a:cubicBezTo>
                  <a:pt x="133" y="132"/>
                  <a:pt x="130" y="136"/>
                  <a:pt x="128" y="140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4" y="147"/>
                  <a:pt x="112" y="146"/>
                  <a:pt x="110" y="146"/>
                </a:cubicBezTo>
                <a:cubicBezTo>
                  <a:pt x="109" y="140"/>
                  <a:pt x="109" y="132"/>
                  <a:pt x="113" y="119"/>
                </a:cubicBezTo>
                <a:cubicBezTo>
                  <a:pt x="118" y="112"/>
                  <a:pt x="124" y="102"/>
                  <a:pt x="134" y="89"/>
                </a:cubicBezTo>
                <a:cubicBezTo>
                  <a:pt x="128" y="93"/>
                  <a:pt x="122" y="96"/>
                  <a:pt x="116" y="100"/>
                </a:cubicBezTo>
                <a:cubicBezTo>
                  <a:pt x="127" y="86"/>
                  <a:pt x="140" y="72"/>
                  <a:pt x="157" y="59"/>
                </a:cubicBezTo>
                <a:cubicBezTo>
                  <a:pt x="141" y="64"/>
                  <a:pt x="122" y="77"/>
                  <a:pt x="104" y="95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6" y="95"/>
                  <a:pt x="103" y="85"/>
                  <a:pt x="113" y="71"/>
                </a:cubicBezTo>
                <a:cubicBezTo>
                  <a:pt x="100" y="79"/>
                  <a:pt x="89" y="84"/>
                  <a:pt x="80" y="92"/>
                </a:cubicBezTo>
                <a:cubicBezTo>
                  <a:pt x="82" y="86"/>
                  <a:pt x="85" y="80"/>
                  <a:pt x="87" y="74"/>
                </a:cubicBezTo>
                <a:cubicBezTo>
                  <a:pt x="95" y="66"/>
                  <a:pt x="104" y="58"/>
                  <a:pt x="114" y="51"/>
                </a:cubicBezTo>
                <a:cubicBezTo>
                  <a:pt x="108" y="52"/>
                  <a:pt x="102" y="55"/>
                  <a:pt x="95" y="59"/>
                </a:cubicBezTo>
                <a:cubicBezTo>
                  <a:pt x="100" y="51"/>
                  <a:pt x="105" y="42"/>
                  <a:pt x="111" y="34"/>
                </a:cubicBezTo>
                <a:cubicBezTo>
                  <a:pt x="100" y="41"/>
                  <a:pt x="87" y="55"/>
                  <a:pt x="76" y="72"/>
                </a:cubicBezTo>
                <a:cubicBezTo>
                  <a:pt x="73" y="75"/>
                  <a:pt x="71" y="77"/>
                  <a:pt x="68" y="79"/>
                </a:cubicBezTo>
                <a:cubicBezTo>
                  <a:pt x="68" y="79"/>
                  <a:pt x="68" y="80"/>
                  <a:pt x="68" y="80"/>
                </a:cubicBezTo>
                <a:cubicBezTo>
                  <a:pt x="62" y="85"/>
                  <a:pt x="56" y="90"/>
                  <a:pt x="50" y="97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64"/>
                  <a:pt x="73" y="47"/>
                  <a:pt x="93" y="32"/>
                </a:cubicBezTo>
                <a:cubicBezTo>
                  <a:pt x="72" y="38"/>
                  <a:pt x="45" y="59"/>
                  <a:pt x="21" y="87"/>
                </a:cubicBezTo>
                <a:cubicBezTo>
                  <a:pt x="26" y="69"/>
                  <a:pt x="26" y="69"/>
                  <a:pt x="26" y="69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2" y="74"/>
                  <a:pt x="12" y="73"/>
                </a:cubicBezTo>
                <a:cubicBezTo>
                  <a:pt x="25" y="61"/>
                  <a:pt x="40" y="50"/>
                  <a:pt x="58" y="41"/>
                </a:cubicBezTo>
                <a:cubicBezTo>
                  <a:pt x="48" y="42"/>
                  <a:pt x="37" y="46"/>
                  <a:pt x="24" y="52"/>
                </a:cubicBezTo>
                <a:cubicBezTo>
                  <a:pt x="37" y="35"/>
                  <a:pt x="52" y="18"/>
                  <a:pt x="72" y="2"/>
                </a:cubicBezTo>
                <a:cubicBezTo>
                  <a:pt x="61" y="5"/>
                  <a:pt x="49" y="12"/>
                  <a:pt x="37" y="22"/>
                </a:cubicBezTo>
                <a:cubicBezTo>
                  <a:pt x="33" y="23"/>
                  <a:pt x="28" y="24"/>
                  <a:pt x="23" y="25"/>
                </a:cubicBezTo>
                <a:cubicBezTo>
                  <a:pt x="26" y="17"/>
                  <a:pt x="29" y="9"/>
                  <a:pt x="33" y="0"/>
                </a:cubicBezTo>
                <a:cubicBezTo>
                  <a:pt x="28" y="9"/>
                  <a:pt x="23" y="17"/>
                  <a:pt x="19" y="27"/>
                </a:cubicBezTo>
                <a:cubicBezTo>
                  <a:pt x="13" y="29"/>
                  <a:pt x="0" y="35"/>
                  <a:pt x="0" y="35"/>
                </a:cubicBezTo>
                <a:lnTo>
                  <a:pt x="0" y="405"/>
                </a:lnTo>
                <a:close/>
                <a:moveTo>
                  <a:pt x="21" y="32"/>
                </a:moveTo>
                <a:cubicBezTo>
                  <a:pt x="26" y="29"/>
                  <a:pt x="31" y="26"/>
                  <a:pt x="36" y="23"/>
                </a:cubicBezTo>
                <a:cubicBezTo>
                  <a:pt x="30" y="27"/>
                  <a:pt x="25" y="32"/>
                  <a:pt x="20" y="37"/>
                </a:cubicBezTo>
                <a:cubicBezTo>
                  <a:pt x="20" y="35"/>
                  <a:pt x="21" y="33"/>
                  <a:pt x="21" y="32"/>
                </a:cubicBezTo>
                <a:close/>
                <a:moveTo>
                  <a:pt x="151" y="145"/>
                </a:moveTo>
                <a:cubicBezTo>
                  <a:pt x="150" y="140"/>
                  <a:pt x="150" y="140"/>
                  <a:pt x="150" y="140"/>
                </a:cubicBezTo>
                <a:cubicBezTo>
                  <a:pt x="151" y="137"/>
                  <a:pt x="152" y="135"/>
                  <a:pt x="154" y="132"/>
                </a:cubicBezTo>
                <a:cubicBezTo>
                  <a:pt x="153" y="136"/>
                  <a:pt x="151" y="141"/>
                  <a:pt x="151" y="145"/>
                </a:cubicBezTo>
                <a:close/>
                <a:moveTo>
                  <a:pt x="163" y="118"/>
                </a:moveTo>
                <a:cubicBezTo>
                  <a:pt x="163" y="117"/>
                  <a:pt x="163" y="117"/>
                  <a:pt x="163" y="117"/>
                </a:cubicBezTo>
                <a:lnTo>
                  <a:pt x="163" y="118"/>
                </a:lnTo>
                <a:close/>
                <a:moveTo>
                  <a:pt x="208" y="153"/>
                </a:moveTo>
                <a:cubicBezTo>
                  <a:pt x="206" y="146"/>
                  <a:pt x="206" y="146"/>
                  <a:pt x="206" y="146"/>
                </a:cubicBezTo>
                <a:cubicBezTo>
                  <a:pt x="216" y="132"/>
                  <a:pt x="227" y="119"/>
                  <a:pt x="240" y="106"/>
                </a:cubicBezTo>
                <a:cubicBezTo>
                  <a:pt x="233" y="114"/>
                  <a:pt x="225" y="125"/>
                  <a:pt x="217" y="137"/>
                </a:cubicBezTo>
                <a:cubicBezTo>
                  <a:pt x="217" y="135"/>
                  <a:pt x="218" y="133"/>
                  <a:pt x="219" y="131"/>
                </a:cubicBezTo>
                <a:cubicBezTo>
                  <a:pt x="217" y="135"/>
                  <a:pt x="214" y="140"/>
                  <a:pt x="213" y="144"/>
                </a:cubicBezTo>
                <a:cubicBezTo>
                  <a:pt x="211" y="147"/>
                  <a:pt x="209" y="150"/>
                  <a:pt x="208" y="153"/>
                </a:cubicBezTo>
                <a:close/>
                <a:moveTo>
                  <a:pt x="254" y="156"/>
                </a:moveTo>
                <a:cubicBezTo>
                  <a:pt x="253" y="157"/>
                  <a:pt x="253" y="158"/>
                  <a:pt x="253" y="158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51" y="156"/>
                  <a:pt x="254" y="150"/>
                  <a:pt x="257" y="144"/>
                </a:cubicBezTo>
                <a:cubicBezTo>
                  <a:pt x="256" y="148"/>
                  <a:pt x="255" y="152"/>
                  <a:pt x="254" y="156"/>
                </a:cubicBezTo>
                <a:close/>
                <a:moveTo>
                  <a:pt x="377" y="191"/>
                </a:moveTo>
                <a:cubicBezTo>
                  <a:pt x="376" y="177"/>
                  <a:pt x="376" y="177"/>
                  <a:pt x="376" y="177"/>
                </a:cubicBezTo>
                <a:cubicBezTo>
                  <a:pt x="377" y="176"/>
                  <a:pt x="379" y="174"/>
                  <a:pt x="380" y="172"/>
                </a:cubicBezTo>
                <a:cubicBezTo>
                  <a:pt x="379" y="178"/>
                  <a:pt x="378" y="184"/>
                  <a:pt x="377" y="191"/>
                </a:cubicBezTo>
                <a:close/>
                <a:moveTo>
                  <a:pt x="334" y="204"/>
                </a:moveTo>
                <a:cubicBezTo>
                  <a:pt x="334" y="204"/>
                  <a:pt x="333" y="204"/>
                  <a:pt x="332" y="204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48" y="175"/>
                  <a:pt x="366" y="144"/>
                  <a:pt x="398" y="117"/>
                </a:cubicBezTo>
                <a:cubicBezTo>
                  <a:pt x="392" y="131"/>
                  <a:pt x="387" y="145"/>
                  <a:pt x="383" y="160"/>
                </a:cubicBezTo>
                <a:cubicBezTo>
                  <a:pt x="367" y="170"/>
                  <a:pt x="350" y="186"/>
                  <a:pt x="334" y="204"/>
                </a:cubicBezTo>
                <a:close/>
                <a:moveTo>
                  <a:pt x="424" y="211"/>
                </a:moveTo>
                <a:cubicBezTo>
                  <a:pt x="422" y="211"/>
                  <a:pt x="419" y="211"/>
                  <a:pt x="417" y="210"/>
                </a:cubicBezTo>
                <a:cubicBezTo>
                  <a:pt x="416" y="204"/>
                  <a:pt x="415" y="197"/>
                  <a:pt x="414" y="191"/>
                </a:cubicBezTo>
                <a:cubicBezTo>
                  <a:pt x="417" y="187"/>
                  <a:pt x="421" y="183"/>
                  <a:pt x="425" y="180"/>
                </a:cubicBezTo>
                <a:cubicBezTo>
                  <a:pt x="424" y="190"/>
                  <a:pt x="424" y="200"/>
                  <a:pt x="424" y="211"/>
                </a:cubicBezTo>
                <a:close/>
                <a:moveTo>
                  <a:pt x="525" y="209"/>
                </a:moveTo>
                <a:cubicBezTo>
                  <a:pt x="524" y="209"/>
                  <a:pt x="523" y="210"/>
                  <a:pt x="521" y="210"/>
                </a:cubicBezTo>
                <a:cubicBezTo>
                  <a:pt x="521" y="208"/>
                  <a:pt x="520" y="206"/>
                  <a:pt x="520" y="204"/>
                </a:cubicBezTo>
                <a:cubicBezTo>
                  <a:pt x="521" y="200"/>
                  <a:pt x="523" y="195"/>
                  <a:pt x="525" y="190"/>
                </a:cubicBezTo>
                <a:cubicBezTo>
                  <a:pt x="525" y="196"/>
                  <a:pt x="525" y="203"/>
                  <a:pt x="525" y="209"/>
                </a:cubicBezTo>
                <a:close/>
                <a:moveTo>
                  <a:pt x="724" y="189"/>
                </a:moveTo>
                <a:cubicBezTo>
                  <a:pt x="724" y="185"/>
                  <a:pt x="724" y="180"/>
                  <a:pt x="724" y="175"/>
                </a:cubicBezTo>
                <a:cubicBezTo>
                  <a:pt x="725" y="180"/>
                  <a:pt x="727" y="184"/>
                  <a:pt x="728" y="189"/>
                </a:cubicBezTo>
                <a:cubicBezTo>
                  <a:pt x="727" y="189"/>
                  <a:pt x="725" y="189"/>
                  <a:pt x="724" y="189"/>
                </a:cubicBezTo>
                <a:close/>
                <a:moveTo>
                  <a:pt x="816" y="148"/>
                </a:moveTo>
                <a:cubicBezTo>
                  <a:pt x="811" y="155"/>
                  <a:pt x="811" y="155"/>
                  <a:pt x="811" y="155"/>
                </a:cubicBezTo>
                <a:cubicBezTo>
                  <a:pt x="810" y="133"/>
                  <a:pt x="811" y="109"/>
                  <a:pt x="818" y="84"/>
                </a:cubicBezTo>
                <a:cubicBezTo>
                  <a:pt x="818" y="98"/>
                  <a:pt x="819" y="113"/>
                  <a:pt x="821" y="128"/>
                </a:cubicBezTo>
                <a:cubicBezTo>
                  <a:pt x="819" y="135"/>
                  <a:pt x="818" y="141"/>
                  <a:pt x="816" y="148"/>
                </a:cubicBezTo>
                <a:close/>
                <a:moveTo>
                  <a:pt x="826" y="174"/>
                </a:moveTo>
                <a:cubicBezTo>
                  <a:pt x="825" y="149"/>
                  <a:pt x="825" y="149"/>
                  <a:pt x="825" y="149"/>
                </a:cubicBezTo>
                <a:cubicBezTo>
                  <a:pt x="826" y="155"/>
                  <a:pt x="828" y="161"/>
                  <a:pt x="830" y="167"/>
                </a:cubicBezTo>
                <a:cubicBezTo>
                  <a:pt x="829" y="169"/>
                  <a:pt x="828" y="172"/>
                  <a:pt x="827" y="174"/>
                </a:cubicBezTo>
                <a:cubicBezTo>
                  <a:pt x="826" y="174"/>
                  <a:pt x="826" y="174"/>
                  <a:pt x="826" y="174"/>
                </a:cubicBezTo>
                <a:close/>
                <a:moveTo>
                  <a:pt x="830" y="174"/>
                </a:moveTo>
                <a:cubicBezTo>
                  <a:pt x="830" y="173"/>
                  <a:pt x="830" y="172"/>
                  <a:pt x="831" y="171"/>
                </a:cubicBezTo>
                <a:cubicBezTo>
                  <a:pt x="831" y="172"/>
                  <a:pt x="831" y="172"/>
                  <a:pt x="832" y="173"/>
                </a:cubicBezTo>
                <a:cubicBezTo>
                  <a:pt x="831" y="173"/>
                  <a:pt x="830" y="174"/>
                  <a:pt x="830" y="174"/>
                </a:cubicBezTo>
                <a:close/>
                <a:moveTo>
                  <a:pt x="877" y="166"/>
                </a:moveTo>
                <a:cubicBezTo>
                  <a:pt x="876" y="165"/>
                  <a:pt x="876" y="165"/>
                  <a:pt x="876" y="165"/>
                </a:cubicBezTo>
                <a:cubicBezTo>
                  <a:pt x="876" y="156"/>
                  <a:pt x="876" y="156"/>
                  <a:pt x="876" y="156"/>
                </a:cubicBezTo>
                <a:cubicBezTo>
                  <a:pt x="877" y="159"/>
                  <a:pt x="878" y="163"/>
                  <a:pt x="879" y="166"/>
                </a:cubicBezTo>
                <a:cubicBezTo>
                  <a:pt x="878" y="166"/>
                  <a:pt x="878" y="166"/>
                  <a:pt x="877" y="166"/>
                </a:cubicBezTo>
                <a:close/>
                <a:moveTo>
                  <a:pt x="942" y="155"/>
                </a:moveTo>
                <a:cubicBezTo>
                  <a:pt x="941" y="153"/>
                  <a:pt x="940" y="151"/>
                  <a:pt x="940" y="148"/>
                </a:cubicBezTo>
                <a:cubicBezTo>
                  <a:pt x="941" y="143"/>
                  <a:pt x="943" y="137"/>
                  <a:pt x="945" y="131"/>
                </a:cubicBezTo>
                <a:cubicBezTo>
                  <a:pt x="944" y="139"/>
                  <a:pt x="943" y="147"/>
                  <a:pt x="942" y="155"/>
                </a:cubicBezTo>
                <a:close/>
                <a:moveTo>
                  <a:pt x="955" y="136"/>
                </a:moveTo>
                <a:cubicBezTo>
                  <a:pt x="955" y="128"/>
                  <a:pt x="956" y="119"/>
                  <a:pt x="957" y="111"/>
                </a:cubicBezTo>
                <a:cubicBezTo>
                  <a:pt x="959" y="114"/>
                  <a:pt x="961" y="118"/>
                  <a:pt x="963" y="122"/>
                </a:cubicBezTo>
                <a:cubicBezTo>
                  <a:pt x="960" y="126"/>
                  <a:pt x="958" y="131"/>
                  <a:pt x="955" y="136"/>
                </a:cubicBezTo>
                <a:close/>
                <a:moveTo>
                  <a:pt x="1017" y="83"/>
                </a:moveTo>
                <a:cubicBezTo>
                  <a:pt x="1020" y="87"/>
                  <a:pt x="1023" y="91"/>
                  <a:pt x="1026" y="96"/>
                </a:cubicBezTo>
                <a:cubicBezTo>
                  <a:pt x="1025" y="98"/>
                  <a:pt x="1024" y="101"/>
                  <a:pt x="1023" y="104"/>
                </a:cubicBezTo>
                <a:cubicBezTo>
                  <a:pt x="1023" y="104"/>
                  <a:pt x="1019" y="109"/>
                  <a:pt x="1014" y="117"/>
                </a:cubicBezTo>
                <a:cubicBezTo>
                  <a:pt x="1015" y="106"/>
                  <a:pt x="1015" y="95"/>
                  <a:pt x="1017" y="83"/>
                </a:cubicBezTo>
                <a:close/>
                <a:moveTo>
                  <a:pt x="1028" y="141"/>
                </a:moveTo>
                <a:cubicBezTo>
                  <a:pt x="1026" y="142"/>
                  <a:pt x="1023" y="142"/>
                  <a:pt x="1021" y="142"/>
                </a:cubicBezTo>
                <a:cubicBezTo>
                  <a:pt x="1021" y="139"/>
                  <a:pt x="1021" y="135"/>
                  <a:pt x="1021" y="131"/>
                </a:cubicBezTo>
                <a:cubicBezTo>
                  <a:pt x="1023" y="120"/>
                  <a:pt x="1025" y="110"/>
                  <a:pt x="1028" y="99"/>
                </a:cubicBezTo>
                <a:cubicBezTo>
                  <a:pt x="1030" y="102"/>
                  <a:pt x="1032" y="106"/>
                  <a:pt x="1034" y="109"/>
                </a:cubicBezTo>
                <a:cubicBezTo>
                  <a:pt x="1032" y="120"/>
                  <a:pt x="1030" y="130"/>
                  <a:pt x="1028" y="141"/>
                </a:cubicBezTo>
                <a:close/>
                <a:moveTo>
                  <a:pt x="1039" y="134"/>
                </a:moveTo>
                <a:cubicBezTo>
                  <a:pt x="1040" y="129"/>
                  <a:pt x="1040" y="124"/>
                  <a:pt x="1040" y="120"/>
                </a:cubicBezTo>
                <a:cubicBezTo>
                  <a:pt x="1042" y="122"/>
                  <a:pt x="1043" y="125"/>
                  <a:pt x="1045" y="127"/>
                </a:cubicBezTo>
                <a:cubicBezTo>
                  <a:pt x="1039" y="134"/>
                  <a:pt x="1039" y="134"/>
                  <a:pt x="1039" y="134"/>
                </a:cubicBezTo>
                <a:close/>
                <a:moveTo>
                  <a:pt x="1196" y="132"/>
                </a:moveTo>
                <a:cubicBezTo>
                  <a:pt x="1202" y="117"/>
                  <a:pt x="1210" y="101"/>
                  <a:pt x="1222" y="85"/>
                </a:cubicBezTo>
                <a:cubicBezTo>
                  <a:pt x="1214" y="99"/>
                  <a:pt x="1208" y="116"/>
                  <a:pt x="1203" y="132"/>
                </a:cubicBezTo>
                <a:cubicBezTo>
                  <a:pt x="1201" y="132"/>
                  <a:pt x="1198" y="132"/>
                  <a:pt x="1196" y="132"/>
                </a:cubicBezTo>
                <a:close/>
                <a:moveTo>
                  <a:pt x="1527" y="184"/>
                </a:moveTo>
                <a:cubicBezTo>
                  <a:pt x="1527" y="180"/>
                  <a:pt x="1528" y="176"/>
                  <a:pt x="1529" y="171"/>
                </a:cubicBezTo>
                <a:cubicBezTo>
                  <a:pt x="1530" y="170"/>
                  <a:pt x="1530" y="170"/>
                  <a:pt x="1531" y="169"/>
                </a:cubicBezTo>
                <a:cubicBezTo>
                  <a:pt x="1529" y="174"/>
                  <a:pt x="1528" y="179"/>
                  <a:pt x="1527" y="184"/>
                </a:cubicBezTo>
                <a:close/>
                <a:moveTo>
                  <a:pt x="1795" y="287"/>
                </a:moveTo>
                <a:cubicBezTo>
                  <a:pt x="1794" y="288"/>
                  <a:pt x="1794" y="288"/>
                  <a:pt x="1794" y="288"/>
                </a:cubicBezTo>
                <a:cubicBezTo>
                  <a:pt x="1795" y="284"/>
                  <a:pt x="1795" y="281"/>
                  <a:pt x="1796" y="277"/>
                </a:cubicBezTo>
                <a:cubicBezTo>
                  <a:pt x="1799" y="275"/>
                  <a:pt x="1799" y="275"/>
                  <a:pt x="1799" y="275"/>
                </a:cubicBezTo>
                <a:cubicBezTo>
                  <a:pt x="1797" y="279"/>
                  <a:pt x="1796" y="283"/>
                  <a:pt x="1795" y="287"/>
                </a:cubicBezTo>
                <a:close/>
                <a:moveTo>
                  <a:pt x="1800" y="286"/>
                </a:moveTo>
                <a:cubicBezTo>
                  <a:pt x="1801" y="281"/>
                  <a:pt x="1802" y="277"/>
                  <a:pt x="1804" y="272"/>
                </a:cubicBezTo>
                <a:cubicBezTo>
                  <a:pt x="1824" y="258"/>
                  <a:pt x="1824" y="258"/>
                  <a:pt x="1824" y="258"/>
                </a:cubicBezTo>
                <a:cubicBezTo>
                  <a:pt x="1820" y="266"/>
                  <a:pt x="1817" y="274"/>
                  <a:pt x="1814" y="283"/>
                </a:cubicBezTo>
                <a:cubicBezTo>
                  <a:pt x="1800" y="286"/>
                  <a:pt x="1800" y="286"/>
                  <a:pt x="1800" y="286"/>
                </a:cubicBezTo>
                <a:close/>
                <a:moveTo>
                  <a:pt x="1826" y="306"/>
                </a:moveTo>
                <a:cubicBezTo>
                  <a:pt x="1824" y="304"/>
                  <a:pt x="1822" y="303"/>
                  <a:pt x="1820" y="302"/>
                </a:cubicBezTo>
                <a:cubicBezTo>
                  <a:pt x="1832" y="284"/>
                  <a:pt x="1832" y="284"/>
                  <a:pt x="1832" y="284"/>
                </a:cubicBezTo>
                <a:cubicBezTo>
                  <a:pt x="1830" y="291"/>
                  <a:pt x="1828" y="298"/>
                  <a:pt x="1826" y="3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3" name="Hand2"/>
          <p:cNvSpPr/>
          <p:nvPr/>
        </p:nvSpPr>
        <p:spPr bwMode="auto">
          <a:xfrm>
            <a:off x="2594485" y="640091"/>
            <a:ext cx="2684172" cy="6117149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000" h="9344">
                <a:moveTo>
                  <a:pt x="1815" y="2244"/>
                </a:moveTo>
                <a:cubicBezTo>
                  <a:pt x="1968" y="2374"/>
                  <a:pt x="2147" y="2531"/>
                  <a:pt x="2416" y="2427"/>
                </a:cubicBezTo>
                <a:cubicBezTo>
                  <a:pt x="2671" y="2317"/>
                  <a:pt x="3194" y="2045"/>
                  <a:pt x="3271" y="2009"/>
                </a:cubicBezTo>
                <a:cubicBezTo>
                  <a:pt x="3335" y="1966"/>
                  <a:pt x="3463" y="1804"/>
                  <a:pt x="3386" y="1627"/>
                </a:cubicBezTo>
                <a:cubicBezTo>
                  <a:pt x="3322" y="1449"/>
                  <a:pt x="3143" y="1114"/>
                  <a:pt x="3092" y="1009"/>
                </a:cubicBezTo>
                <a:cubicBezTo>
                  <a:pt x="3053" y="900"/>
                  <a:pt x="3092" y="842"/>
                  <a:pt x="3271" y="779"/>
                </a:cubicBezTo>
                <a:cubicBezTo>
                  <a:pt x="3450" y="716"/>
                  <a:pt x="4892" y="121"/>
                  <a:pt x="5058" y="53"/>
                </a:cubicBezTo>
                <a:cubicBezTo>
                  <a:pt x="5531" y="-131"/>
                  <a:pt x="5927" y="204"/>
                  <a:pt x="5467" y="450"/>
                </a:cubicBezTo>
                <a:cubicBezTo>
                  <a:pt x="5224" y="575"/>
                  <a:pt x="5032" y="597"/>
                  <a:pt x="4828" y="643"/>
                </a:cubicBezTo>
                <a:cubicBezTo>
                  <a:pt x="4854" y="779"/>
                  <a:pt x="4458" y="1046"/>
                  <a:pt x="4241" y="1124"/>
                </a:cubicBezTo>
                <a:cubicBezTo>
                  <a:pt x="4407" y="1271"/>
                  <a:pt x="4497" y="1443"/>
                  <a:pt x="4547" y="1668"/>
                </a:cubicBezTo>
                <a:cubicBezTo>
                  <a:pt x="4854" y="1752"/>
                  <a:pt x="5071" y="1893"/>
                  <a:pt x="5326" y="1830"/>
                </a:cubicBezTo>
                <a:cubicBezTo>
                  <a:pt x="5594" y="1768"/>
                  <a:pt x="6066" y="1402"/>
                  <a:pt x="6258" y="1313"/>
                </a:cubicBezTo>
                <a:cubicBezTo>
                  <a:pt x="6412" y="1240"/>
                  <a:pt x="6961" y="1166"/>
                  <a:pt x="7152" y="1119"/>
                </a:cubicBezTo>
                <a:cubicBezTo>
                  <a:pt x="7344" y="1067"/>
                  <a:pt x="8136" y="863"/>
                  <a:pt x="8429" y="810"/>
                </a:cubicBezTo>
                <a:cubicBezTo>
                  <a:pt x="8978" y="716"/>
                  <a:pt x="9399" y="1009"/>
                  <a:pt x="8722" y="1224"/>
                </a:cubicBezTo>
                <a:cubicBezTo>
                  <a:pt x="8046" y="1433"/>
                  <a:pt x="8123" y="1354"/>
                  <a:pt x="7867" y="1438"/>
                </a:cubicBezTo>
                <a:cubicBezTo>
                  <a:pt x="7599" y="1516"/>
                  <a:pt x="7113" y="1647"/>
                  <a:pt x="7012" y="1721"/>
                </a:cubicBezTo>
                <a:cubicBezTo>
                  <a:pt x="6897" y="1794"/>
                  <a:pt x="6309" y="2082"/>
                  <a:pt x="6258" y="2160"/>
                </a:cubicBezTo>
                <a:cubicBezTo>
                  <a:pt x="6207" y="2239"/>
                  <a:pt x="6130" y="2312"/>
                  <a:pt x="6437" y="2312"/>
                </a:cubicBezTo>
                <a:cubicBezTo>
                  <a:pt x="6743" y="2317"/>
                  <a:pt x="7752" y="2212"/>
                  <a:pt x="8046" y="2191"/>
                </a:cubicBezTo>
                <a:cubicBezTo>
                  <a:pt x="8327" y="2171"/>
                  <a:pt x="9183" y="2264"/>
                  <a:pt x="9514" y="2312"/>
                </a:cubicBezTo>
                <a:cubicBezTo>
                  <a:pt x="9961" y="2385"/>
                  <a:pt x="10331" y="2583"/>
                  <a:pt x="9527" y="2704"/>
                </a:cubicBezTo>
                <a:cubicBezTo>
                  <a:pt x="9207" y="2751"/>
                  <a:pt x="8429" y="2672"/>
                  <a:pt x="7893" y="2745"/>
                </a:cubicBezTo>
                <a:cubicBezTo>
                  <a:pt x="7356" y="2814"/>
                  <a:pt x="6897" y="2882"/>
                  <a:pt x="6705" y="2965"/>
                </a:cubicBezTo>
                <a:cubicBezTo>
                  <a:pt x="6514" y="3054"/>
                  <a:pt x="6450" y="3117"/>
                  <a:pt x="6756" y="3143"/>
                </a:cubicBezTo>
                <a:cubicBezTo>
                  <a:pt x="7063" y="3170"/>
                  <a:pt x="7816" y="3221"/>
                  <a:pt x="8160" y="3232"/>
                </a:cubicBezTo>
                <a:cubicBezTo>
                  <a:pt x="8888" y="3258"/>
                  <a:pt x="9093" y="3588"/>
                  <a:pt x="8288" y="3697"/>
                </a:cubicBezTo>
                <a:cubicBezTo>
                  <a:pt x="7957" y="3745"/>
                  <a:pt x="7778" y="3671"/>
                  <a:pt x="7701" y="3629"/>
                </a:cubicBezTo>
                <a:cubicBezTo>
                  <a:pt x="7612" y="3593"/>
                  <a:pt x="7228" y="3629"/>
                  <a:pt x="6948" y="3640"/>
                </a:cubicBezTo>
                <a:cubicBezTo>
                  <a:pt x="6679" y="3651"/>
                  <a:pt x="6604" y="3802"/>
                  <a:pt x="6437" y="3896"/>
                </a:cubicBezTo>
                <a:cubicBezTo>
                  <a:pt x="6271" y="3985"/>
                  <a:pt x="5071" y="4638"/>
                  <a:pt x="4331" y="4665"/>
                </a:cubicBezTo>
                <a:cubicBezTo>
                  <a:pt x="4190" y="4728"/>
                  <a:pt x="4764" y="8446"/>
                  <a:pt x="4560" y="8759"/>
                </a:cubicBezTo>
                <a:cubicBezTo>
                  <a:pt x="4752" y="9303"/>
                  <a:pt x="4766" y="9119"/>
                  <a:pt x="4867" y="9344"/>
                </a:cubicBezTo>
                <a:lnTo>
                  <a:pt x="0" y="9344"/>
                </a:lnTo>
                <a:cubicBezTo>
                  <a:pt x="626" y="8036"/>
                  <a:pt x="781" y="8053"/>
                  <a:pt x="959" y="7274"/>
                </a:cubicBezTo>
                <a:cubicBezTo>
                  <a:pt x="1138" y="6495"/>
                  <a:pt x="985" y="4885"/>
                  <a:pt x="1074" y="4670"/>
                </a:cubicBezTo>
                <a:cubicBezTo>
                  <a:pt x="1177" y="4456"/>
                  <a:pt x="1343" y="4231"/>
                  <a:pt x="1215" y="3995"/>
                </a:cubicBezTo>
                <a:cubicBezTo>
                  <a:pt x="1100" y="3760"/>
                  <a:pt x="895" y="2939"/>
                  <a:pt x="615" y="2589"/>
                </a:cubicBezTo>
                <a:cubicBezTo>
                  <a:pt x="346" y="2239"/>
                  <a:pt x="207" y="2034"/>
                  <a:pt x="130" y="1956"/>
                </a:cubicBezTo>
                <a:cubicBezTo>
                  <a:pt x="40" y="1872"/>
                  <a:pt x="15" y="1841"/>
                  <a:pt x="143" y="1731"/>
                </a:cubicBezTo>
                <a:cubicBezTo>
                  <a:pt x="322" y="1584"/>
                  <a:pt x="615" y="1156"/>
                  <a:pt x="768" y="1093"/>
                </a:cubicBezTo>
                <a:cubicBezTo>
                  <a:pt x="921" y="1030"/>
                  <a:pt x="1241" y="1103"/>
                  <a:pt x="1369" y="1260"/>
                </a:cubicBezTo>
                <a:cubicBezTo>
                  <a:pt x="1496" y="1422"/>
                  <a:pt x="1380" y="1632"/>
                  <a:pt x="1215" y="1789"/>
                </a:cubicBezTo>
                <a:cubicBezTo>
                  <a:pt x="1393" y="1920"/>
                  <a:pt x="1815" y="2244"/>
                  <a:pt x="1815" y="22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4" name="Hand1"/>
          <p:cNvSpPr/>
          <p:nvPr/>
        </p:nvSpPr>
        <p:spPr bwMode="auto">
          <a:xfrm>
            <a:off x="620301" y="1608237"/>
            <a:ext cx="1679393" cy="4797633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5" name="Title 2"/>
          <p:cNvSpPr txBox="1"/>
          <p:nvPr/>
        </p:nvSpPr>
        <p:spPr>
          <a:xfrm>
            <a:off x="5486400" y="158809"/>
            <a:ext cx="5633515" cy="1371161"/>
          </a:xfrm>
          <a:prstGeom prst="rect">
            <a:avLst/>
          </a:prstGeom>
        </p:spPr>
        <p:txBody>
          <a:bodyPr vert="horz" lIns="162556" tIns="81278" rIns="162556" bIns="81278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9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万圣节</a:t>
            </a:r>
            <a:r>
              <a:rPr lang="en-US" altLang="zh-CN" sz="59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·</a:t>
            </a:r>
            <a:r>
              <a:rPr lang="zh-CN" altLang="en-US" sz="59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起源</a:t>
            </a:r>
            <a:endParaRPr lang="en-US" sz="590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36" name="Title 1"/>
          <p:cNvSpPr txBox="1"/>
          <p:nvPr/>
        </p:nvSpPr>
        <p:spPr>
          <a:xfrm>
            <a:off x="5496127" y="1434809"/>
            <a:ext cx="5419977" cy="5147225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 两千多年前，欧洲的基督教会把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日定为“天下圣徒之日。“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HALLOW”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即圣徒之意。传说自公元前五百年，居住在爱尔兰、苏格兰等地的凯尔特人 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把这节日往前移了一天，即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10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31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日。他们认为该日是夏天正式结束的日子，也就是新年伊始，严酷的冬季开始的一天。</a:t>
            </a:r>
            <a:endParaRPr lang="en-US" altLang="zh-CN" sz="1800" b="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那时人们相信， 故人的亡魂会在这一天回到故居地在活人身上找寻生灵，借此再生，而且这是人在死后能获得再生的唯一希望。而活着的人则惧怕死人的魂灵来夺生，于是人们就在这一天熄掉炉火、烛光，让死人的魂灵无法找到活人，又把自己打扮成妖魔鬼怪把死人的魂灵吓走。之后，他们又会把火种、烛光重新燃起，开始新的一年的生活。</a:t>
            </a:r>
            <a:endParaRPr lang="en-US" sz="1800" dirty="0">
              <a:ln w="19050">
                <a:noFill/>
              </a:ln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63" name="bat2"/>
          <p:cNvSpPr/>
          <p:nvPr/>
        </p:nvSpPr>
        <p:spPr bwMode="auto">
          <a:xfrm>
            <a:off x="4819345" y="122654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4" name="bat3"/>
          <p:cNvSpPr/>
          <p:nvPr/>
        </p:nvSpPr>
        <p:spPr bwMode="auto">
          <a:xfrm>
            <a:off x="93917" y="828793"/>
            <a:ext cx="472600" cy="31583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5" name="bat3"/>
          <p:cNvSpPr/>
          <p:nvPr/>
        </p:nvSpPr>
        <p:spPr bwMode="auto">
          <a:xfrm>
            <a:off x="5832307" y="219059"/>
            <a:ext cx="369023" cy="24661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1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  <p:bldP spid="131" grpId="0" animBg="1"/>
      <p:bldP spid="133" grpId="0" animBg="1"/>
      <p:bldP spid="134" grpId="0" animBg="1"/>
      <p:bldP spid="135" grpId="0"/>
      <p:bldP spid="135" grpId="1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ree_main"/>
          <p:cNvSpPr>
            <a:spLocks noEditPoints="1"/>
          </p:cNvSpPr>
          <p:nvPr/>
        </p:nvSpPr>
        <p:spPr bwMode="auto">
          <a:xfrm>
            <a:off x="9887612" y="4513849"/>
            <a:ext cx="2089553" cy="2166352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22" name="cloud1"/>
          <p:cNvSpPr/>
          <p:nvPr/>
        </p:nvSpPr>
        <p:spPr bwMode="auto">
          <a:xfrm flipH="1">
            <a:off x="10241656" y="66721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61" name="moon"/>
          <p:cNvSpPr>
            <a:spLocks noChangeArrowheads="1"/>
          </p:cNvSpPr>
          <p:nvPr/>
        </p:nvSpPr>
        <p:spPr bwMode="auto">
          <a:xfrm>
            <a:off x="1372627" y="838862"/>
            <a:ext cx="9321756" cy="9338135"/>
          </a:xfrm>
          <a:prstGeom prst="ellipse">
            <a:avLst/>
          </a:prstGeom>
          <a:solidFill>
            <a:srgbClr val="DCE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5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1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2" name="bat3"/>
          <p:cNvSpPr/>
          <p:nvPr/>
        </p:nvSpPr>
        <p:spPr bwMode="auto">
          <a:xfrm>
            <a:off x="2670924" y="938291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3" name="bat4"/>
          <p:cNvSpPr/>
          <p:nvPr/>
        </p:nvSpPr>
        <p:spPr bwMode="auto">
          <a:xfrm rot="1174705">
            <a:off x="9060531" y="2364837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62" name="grave4"/>
          <p:cNvGrpSpPr>
            <a:grpSpLocks noChangeAspect="1"/>
          </p:cNvGrpSpPr>
          <p:nvPr/>
        </p:nvGrpSpPr>
        <p:grpSpPr bwMode="auto">
          <a:xfrm rot="907300">
            <a:off x="9166181" y="5097053"/>
            <a:ext cx="897355" cy="2157241"/>
            <a:chOff x="1486" y="1436"/>
            <a:chExt cx="750" cy="1803"/>
          </a:xfrm>
        </p:grpSpPr>
        <p:sp>
          <p:nvSpPr>
            <p:cNvPr id="163" name="Freeform 162"/>
            <p:cNvSpPr/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65" name="Freeform 30"/>
          <p:cNvSpPr>
            <a:spLocks noEditPoints="1"/>
          </p:cNvSpPr>
          <p:nvPr/>
        </p:nvSpPr>
        <p:spPr bwMode="auto">
          <a:xfrm>
            <a:off x="7217145" y="5384841"/>
            <a:ext cx="925249" cy="1332763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66" name="Freeform 58"/>
          <p:cNvSpPr/>
          <p:nvPr/>
        </p:nvSpPr>
        <p:spPr bwMode="auto">
          <a:xfrm rot="20881299">
            <a:off x="8162209" y="5581930"/>
            <a:ext cx="857959" cy="1380735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67" name="Freeform 58"/>
          <p:cNvSpPr/>
          <p:nvPr/>
        </p:nvSpPr>
        <p:spPr bwMode="auto">
          <a:xfrm rot="20881299">
            <a:off x="5505723" y="5409997"/>
            <a:ext cx="857959" cy="1380735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3" name="grass_hill"/>
          <p:cNvSpPr>
            <a:spLocks noEditPoints="1"/>
          </p:cNvSpPr>
          <p:nvPr/>
        </p:nvSpPr>
        <p:spPr bwMode="auto">
          <a:xfrm>
            <a:off x="-28222" y="4952070"/>
            <a:ext cx="9431868" cy="1931329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9000">
                <a:schemeClr val="tx1">
                  <a:lumMod val="74000"/>
                  <a:lumOff val="26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2" name="Title 1"/>
          <p:cNvSpPr txBox="1"/>
          <p:nvPr/>
        </p:nvSpPr>
        <p:spPr>
          <a:xfrm>
            <a:off x="2574169" y="2953151"/>
            <a:ext cx="7563569" cy="3693863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defTabSz="685800">
              <a:spcBef>
                <a:spcPct val="0"/>
              </a:spcBef>
              <a:buNone/>
              <a:defRPr b="0" cap="all"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j-cs"/>
              </a:defRPr>
            </a:lvl1pPr>
          </a:lstStyle>
          <a:p>
            <a:r>
              <a:rPr lang="zh-CN" altLang="en-US" sz="2800" dirty="0"/>
              <a:t>   贝恩霍勒出生在高贵的安布里家族，古老的斯洛姆王国中最伟大的贵族。</a:t>
            </a:r>
            <a:endParaRPr lang="en-US" altLang="zh-CN" sz="2800" dirty="0"/>
          </a:p>
          <a:p>
            <a:r>
              <a:rPr lang="zh-CN" altLang="en-US" sz="2800" dirty="0"/>
              <a:t>   在凋零之秋以前，国王的欲望愈发的奇怪，朝廷也逐渐被法师和江湖术士占领，而安布里家族则第一个起来反对王权的贪得无厌。</a:t>
            </a:r>
            <a:endParaRPr lang="en-US" sz="2800" dirty="0"/>
          </a:p>
        </p:txBody>
      </p:sp>
      <p:sp>
        <p:nvSpPr>
          <p:cNvPr id="174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6" name="bat3"/>
          <p:cNvSpPr/>
          <p:nvPr/>
        </p:nvSpPr>
        <p:spPr bwMode="auto">
          <a:xfrm rot="20246711">
            <a:off x="8853590" y="1343001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7" name="bat3"/>
          <p:cNvSpPr/>
          <p:nvPr/>
        </p:nvSpPr>
        <p:spPr bwMode="auto">
          <a:xfrm rot="521564">
            <a:off x="2355207" y="3737215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8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9" name="bat3"/>
          <p:cNvSpPr/>
          <p:nvPr/>
        </p:nvSpPr>
        <p:spPr bwMode="auto">
          <a:xfrm rot="20246711">
            <a:off x="10631487" y="1836829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0" name="bat2"/>
          <p:cNvSpPr/>
          <p:nvPr/>
        </p:nvSpPr>
        <p:spPr bwMode="auto">
          <a:xfrm>
            <a:off x="4563096" y="538360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1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3" name="Title 1"/>
          <p:cNvSpPr>
            <a:spLocks noGrp="1"/>
          </p:cNvSpPr>
          <p:nvPr>
            <p:ph type="title"/>
          </p:nvPr>
        </p:nvSpPr>
        <p:spPr>
          <a:xfrm>
            <a:off x="609600" y="1434515"/>
            <a:ext cx="10972800" cy="1524000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zh-CN" altLang="en-US" sz="96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Aharoni" pitchFamily="2" charset="-79"/>
              </a:rPr>
              <a:t>月圆之夜</a:t>
            </a:r>
            <a:endParaRPr lang="en-US" sz="96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84" name="grave3"/>
          <p:cNvSpPr/>
          <p:nvPr/>
        </p:nvSpPr>
        <p:spPr bwMode="auto">
          <a:xfrm>
            <a:off x="4636409" y="5652935"/>
            <a:ext cx="728439" cy="1172293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6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7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8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9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7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35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51" grpId="0" animBg="1"/>
      <p:bldP spid="153" grpId="0" animBg="1"/>
      <p:bldP spid="182" grpId="0"/>
      <p:bldP spid="174" grpId="0" animBg="1"/>
      <p:bldP spid="176" grpId="0" animBg="1"/>
      <p:bldP spid="179" grpId="0" animBg="1"/>
      <p:bldP spid="180" grpId="0" animBg="1"/>
      <p:bldP spid="181" grpId="0" animBg="1"/>
      <p:bldP spid="183" grpId="0"/>
      <p:bldP spid="1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20000"/>
                <a:lumOff val="80000"/>
              </a:schemeClr>
            </a:gs>
            <a:gs pos="84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187281" y="957270"/>
            <a:ext cx="6076577" cy="4055201"/>
            <a:chOff x="571" y="903"/>
            <a:chExt cx="3418" cy="2281"/>
          </a:xfrm>
        </p:grpSpPr>
        <p:sp>
          <p:nvSpPr>
            <p:cNvPr id="16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673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6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5" name="bat1"/>
          <p:cNvSpPr/>
          <p:nvPr/>
        </p:nvSpPr>
        <p:spPr bwMode="auto">
          <a:xfrm>
            <a:off x="2137346" y="3708583"/>
            <a:ext cx="1821023" cy="44209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8" name="bat2"/>
          <p:cNvSpPr/>
          <p:nvPr/>
        </p:nvSpPr>
        <p:spPr bwMode="auto">
          <a:xfrm>
            <a:off x="4031833" y="2555514"/>
            <a:ext cx="573095" cy="28423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1" name="bat3"/>
          <p:cNvSpPr/>
          <p:nvPr/>
        </p:nvSpPr>
        <p:spPr bwMode="auto">
          <a:xfrm>
            <a:off x="7286606" y="3870537"/>
            <a:ext cx="942097" cy="62960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11" name="bat3"/>
          <p:cNvSpPr/>
          <p:nvPr/>
        </p:nvSpPr>
        <p:spPr bwMode="auto">
          <a:xfrm>
            <a:off x="5059497" y="5012471"/>
            <a:ext cx="607401" cy="40592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13" name="bat4"/>
          <p:cNvSpPr/>
          <p:nvPr/>
        </p:nvSpPr>
        <p:spPr bwMode="auto">
          <a:xfrm>
            <a:off x="8320474" y="2086381"/>
            <a:ext cx="1067871" cy="488900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" name="bat1"/>
          <p:cNvSpPr/>
          <p:nvPr/>
        </p:nvSpPr>
        <p:spPr bwMode="auto">
          <a:xfrm rot="20235032">
            <a:off x="2302017" y="397660"/>
            <a:ext cx="1747927" cy="424345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" name="bat3"/>
          <p:cNvSpPr/>
          <p:nvPr/>
        </p:nvSpPr>
        <p:spPr bwMode="auto">
          <a:xfrm>
            <a:off x="6820880" y="2009094"/>
            <a:ext cx="582123" cy="38903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2" name="bat1"/>
          <p:cNvSpPr/>
          <p:nvPr/>
        </p:nvSpPr>
        <p:spPr bwMode="auto">
          <a:xfrm rot="1431461">
            <a:off x="8922716" y="4953933"/>
            <a:ext cx="2154299" cy="52300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3" name="bat4"/>
          <p:cNvSpPr/>
          <p:nvPr/>
        </p:nvSpPr>
        <p:spPr bwMode="auto">
          <a:xfrm>
            <a:off x="1251191" y="5571939"/>
            <a:ext cx="4361755" cy="1996928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4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6" name="bat1"/>
          <p:cNvSpPr/>
          <p:nvPr/>
        </p:nvSpPr>
        <p:spPr bwMode="auto">
          <a:xfrm rot="20861242">
            <a:off x="1721412" y="232391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7" name="bat2"/>
          <p:cNvSpPr/>
          <p:nvPr/>
        </p:nvSpPr>
        <p:spPr bwMode="auto">
          <a:xfrm>
            <a:off x="1138643" y="581181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9" name="bat4"/>
          <p:cNvSpPr/>
          <p:nvPr/>
        </p:nvSpPr>
        <p:spPr bwMode="auto">
          <a:xfrm rot="1174705">
            <a:off x="8624422" y="238644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0" name="tree_main"/>
          <p:cNvSpPr>
            <a:spLocks noEditPoints="1"/>
          </p:cNvSpPr>
          <p:nvPr/>
        </p:nvSpPr>
        <p:spPr bwMode="auto">
          <a:xfrm>
            <a:off x="8547561" y="1832607"/>
            <a:ext cx="2116721" cy="219451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2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3" name="bat3"/>
          <p:cNvSpPr/>
          <p:nvPr/>
        </p:nvSpPr>
        <p:spPr bwMode="auto">
          <a:xfrm>
            <a:off x="7586135" y="87651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4" name="bat3"/>
          <p:cNvSpPr/>
          <p:nvPr/>
        </p:nvSpPr>
        <p:spPr bwMode="auto">
          <a:xfrm rot="20246711">
            <a:off x="5843617" y="55165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5" name="bat3"/>
          <p:cNvSpPr/>
          <p:nvPr/>
        </p:nvSpPr>
        <p:spPr bwMode="auto">
          <a:xfrm rot="521564">
            <a:off x="5048348" y="744874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6" name="bat3"/>
          <p:cNvSpPr/>
          <p:nvPr/>
        </p:nvSpPr>
        <p:spPr bwMode="auto">
          <a:xfrm rot="20246711">
            <a:off x="7679006" y="715785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7" name="bat2"/>
          <p:cNvSpPr/>
          <p:nvPr/>
        </p:nvSpPr>
        <p:spPr bwMode="auto">
          <a:xfrm>
            <a:off x="4779396" y="28814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8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9" name="tree_main"/>
          <p:cNvSpPr>
            <a:spLocks noEditPoints="1"/>
          </p:cNvSpPr>
          <p:nvPr/>
        </p:nvSpPr>
        <p:spPr bwMode="auto">
          <a:xfrm flipH="1">
            <a:off x="9183875" y="1351551"/>
            <a:ext cx="2585804" cy="267557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0" name="tree_main"/>
          <p:cNvSpPr>
            <a:spLocks noEditPoints="1"/>
          </p:cNvSpPr>
          <p:nvPr/>
        </p:nvSpPr>
        <p:spPr bwMode="auto">
          <a:xfrm flipH="1">
            <a:off x="-129393" y="1791659"/>
            <a:ext cx="2161393" cy="223642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1" name="tree_main"/>
          <p:cNvSpPr>
            <a:spLocks noEditPoints="1"/>
          </p:cNvSpPr>
          <p:nvPr/>
        </p:nvSpPr>
        <p:spPr bwMode="auto">
          <a:xfrm flipH="1">
            <a:off x="6630497" y="1453616"/>
            <a:ext cx="2487168" cy="257351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2" name="tree_main"/>
          <p:cNvSpPr>
            <a:spLocks noEditPoints="1"/>
          </p:cNvSpPr>
          <p:nvPr/>
        </p:nvSpPr>
        <p:spPr bwMode="auto">
          <a:xfrm>
            <a:off x="1334228" y="719667"/>
            <a:ext cx="3190209" cy="3307460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3" name="Rectangle 42"/>
          <p:cNvSpPr/>
          <p:nvPr/>
        </p:nvSpPr>
        <p:spPr>
          <a:xfrm>
            <a:off x="0" y="3699933"/>
            <a:ext cx="12192000" cy="4301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sp>
        <p:nvSpPr>
          <p:cNvPr id="44" name="Title 1"/>
          <p:cNvSpPr txBox="1"/>
          <p:nvPr/>
        </p:nvSpPr>
        <p:spPr>
          <a:xfrm>
            <a:off x="1016000" y="3801953"/>
            <a:ext cx="10363200" cy="819271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45" name="Title 1"/>
          <p:cNvSpPr txBox="1"/>
          <p:nvPr/>
        </p:nvSpPr>
        <p:spPr>
          <a:xfrm>
            <a:off x="0" y="4668484"/>
            <a:ext cx="12192000" cy="2067982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algn="ctr" defTabSz="685800">
              <a:spcBef>
                <a:spcPct val="0"/>
              </a:spcBef>
              <a:buNone/>
              <a:defRPr sz="2400" b="0" cap="all"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j-cs"/>
              </a:defRPr>
            </a:lvl1pPr>
          </a:lstStyle>
          <a:p>
            <a:r>
              <a:rPr lang="zh-CN" altLang="en-US" dirty="0"/>
              <a:t>南瓜灯是庆祝万圣节的标志物。</a:t>
            </a:r>
            <a:endParaRPr lang="en-US" altLang="zh-CN" dirty="0"/>
          </a:p>
          <a:p>
            <a:r>
              <a:rPr lang="zh-CN" altLang="en-US" dirty="0"/>
              <a:t>传说有一个名叫杰克的人非常吝啬，因而死后不能进入天堂，而且因为他取笑魔鬼也不能进入地狱，所以，他只能提着灯笼四处游荡，直到审判日那天。人们为了在万圣节前夜吓走这些游魂，便用芜菁、甜菜或马铃薯雕刻成可怕的面孔来代表提着灯笼的杰克。</a:t>
            </a:r>
            <a:endParaRPr lang="en-US" dirty="0"/>
          </a:p>
        </p:txBody>
      </p:sp>
      <p:grpSp>
        <p:nvGrpSpPr>
          <p:cNvPr id="46" name="Pumpkin2"/>
          <p:cNvGrpSpPr>
            <a:grpSpLocks noChangeAspect="1"/>
          </p:cNvGrpSpPr>
          <p:nvPr/>
        </p:nvGrpSpPr>
        <p:grpSpPr bwMode="auto">
          <a:xfrm>
            <a:off x="3698702" y="2994894"/>
            <a:ext cx="751433" cy="789585"/>
            <a:chOff x="543" y="0"/>
            <a:chExt cx="3230" cy="339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73" name="Pumpkin2"/>
          <p:cNvGrpSpPr>
            <a:grpSpLocks noChangeAspect="1"/>
          </p:cNvGrpSpPr>
          <p:nvPr/>
        </p:nvGrpSpPr>
        <p:grpSpPr bwMode="auto">
          <a:xfrm>
            <a:off x="6200881" y="2943789"/>
            <a:ext cx="827669" cy="869692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0" name="Pumpkin3"/>
          <p:cNvGrpSpPr/>
          <p:nvPr/>
        </p:nvGrpSpPr>
        <p:grpSpPr>
          <a:xfrm rot="21305796">
            <a:off x="4174842" y="3049053"/>
            <a:ext cx="721743" cy="757940"/>
            <a:chOff x="4095811" y="1177730"/>
            <a:chExt cx="2389289" cy="2509121"/>
          </a:xfrm>
        </p:grpSpPr>
        <p:sp>
          <p:nvSpPr>
            <p:cNvPr id="101" name="Freeform 100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22" name="Pumpkin3"/>
          <p:cNvGrpSpPr/>
          <p:nvPr/>
        </p:nvGrpSpPr>
        <p:grpSpPr>
          <a:xfrm rot="498500">
            <a:off x="6742558" y="3180599"/>
            <a:ext cx="634345" cy="666159"/>
            <a:chOff x="4095811" y="1177730"/>
            <a:chExt cx="2389289" cy="2509121"/>
          </a:xfrm>
        </p:grpSpPr>
        <p:sp>
          <p:nvSpPr>
            <p:cNvPr id="123" name="Freeform 122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44" name="Pumpkin3"/>
          <p:cNvGrpSpPr/>
          <p:nvPr/>
        </p:nvGrpSpPr>
        <p:grpSpPr>
          <a:xfrm rot="21375665">
            <a:off x="7957278" y="3116485"/>
            <a:ext cx="658769" cy="691809"/>
            <a:chOff x="4095811" y="1177730"/>
            <a:chExt cx="2389289" cy="2509121"/>
          </a:xfrm>
        </p:grpSpPr>
        <p:sp>
          <p:nvSpPr>
            <p:cNvPr id="145" name="Freeform 144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5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66" name="Pumpkin2"/>
          <p:cNvGrpSpPr>
            <a:grpSpLocks noChangeAspect="1"/>
          </p:cNvGrpSpPr>
          <p:nvPr/>
        </p:nvGrpSpPr>
        <p:grpSpPr bwMode="auto">
          <a:xfrm rot="21351149">
            <a:off x="2967825" y="3100572"/>
            <a:ext cx="674491" cy="708736"/>
            <a:chOff x="543" y="0"/>
            <a:chExt cx="3230" cy="3394"/>
          </a:xfrm>
        </p:grpSpPr>
        <p:sp>
          <p:nvSpPr>
            <p:cNvPr id="1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5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6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7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8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9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0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6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94" dur="1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95" fill="hold">
                                          <p:stCondLst>
                                            <p:cond delay="2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95" fill="hold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95" fill="hold">
                                          <p:stCondLst>
                                            <p:cond delay="88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95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00" dur="1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90" fill="hold">
                                          <p:stCondLst>
                                            <p:cond delay="29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9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90" fill="hold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9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5" name="cloud1"/>
          <p:cNvSpPr/>
          <p:nvPr/>
        </p:nvSpPr>
        <p:spPr bwMode="auto">
          <a:xfrm flipH="1">
            <a:off x="10191644" y="660929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6" name="bat1"/>
          <p:cNvSpPr/>
          <p:nvPr/>
        </p:nvSpPr>
        <p:spPr bwMode="auto">
          <a:xfrm rot="20861242">
            <a:off x="2240050" y="308517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7" name="bat2"/>
          <p:cNvSpPr/>
          <p:nvPr/>
        </p:nvSpPr>
        <p:spPr bwMode="auto">
          <a:xfrm>
            <a:off x="759439" y="7758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8" name="bat4"/>
          <p:cNvSpPr/>
          <p:nvPr/>
        </p:nvSpPr>
        <p:spPr bwMode="auto">
          <a:xfrm rot="1174705">
            <a:off x="9170289" y="312800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9" name="tree_main"/>
          <p:cNvSpPr>
            <a:spLocks noEditPoints="1"/>
          </p:cNvSpPr>
          <p:nvPr/>
        </p:nvSpPr>
        <p:spPr bwMode="auto">
          <a:xfrm>
            <a:off x="8547561" y="1832607"/>
            <a:ext cx="2116721" cy="219451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0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1" name="bat3"/>
          <p:cNvSpPr/>
          <p:nvPr/>
        </p:nvSpPr>
        <p:spPr bwMode="auto">
          <a:xfrm>
            <a:off x="7586135" y="87651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2" name="bat3"/>
          <p:cNvSpPr/>
          <p:nvPr/>
        </p:nvSpPr>
        <p:spPr bwMode="auto">
          <a:xfrm rot="20246711">
            <a:off x="5843617" y="757681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3" name="bat3"/>
          <p:cNvSpPr/>
          <p:nvPr/>
        </p:nvSpPr>
        <p:spPr bwMode="auto">
          <a:xfrm rot="521564">
            <a:off x="4867988" y="1276378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4" name="bat3"/>
          <p:cNvSpPr/>
          <p:nvPr/>
        </p:nvSpPr>
        <p:spPr bwMode="auto">
          <a:xfrm rot="20246711">
            <a:off x="7359901" y="150726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5" name="bat2"/>
          <p:cNvSpPr/>
          <p:nvPr/>
        </p:nvSpPr>
        <p:spPr bwMode="auto">
          <a:xfrm>
            <a:off x="5205792" y="-30913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6" name="bat4"/>
          <p:cNvSpPr/>
          <p:nvPr/>
        </p:nvSpPr>
        <p:spPr bwMode="auto">
          <a:xfrm rot="20599112">
            <a:off x="8879434" y="1393433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7" name="tree_main"/>
          <p:cNvSpPr>
            <a:spLocks noEditPoints="1"/>
          </p:cNvSpPr>
          <p:nvPr/>
        </p:nvSpPr>
        <p:spPr bwMode="auto">
          <a:xfrm flipH="1">
            <a:off x="9183875" y="1351551"/>
            <a:ext cx="2585804" cy="267557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38" name="tree_main"/>
          <p:cNvSpPr>
            <a:spLocks noEditPoints="1"/>
          </p:cNvSpPr>
          <p:nvPr/>
        </p:nvSpPr>
        <p:spPr bwMode="auto">
          <a:xfrm flipH="1">
            <a:off x="-129393" y="1791659"/>
            <a:ext cx="2161393" cy="223642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0" y="3660264"/>
            <a:ext cx="12192000" cy="3197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grpSp>
        <p:nvGrpSpPr>
          <p:cNvPr id="40" name="Pumpkin2"/>
          <p:cNvGrpSpPr>
            <a:grpSpLocks noChangeAspect="1"/>
          </p:cNvGrpSpPr>
          <p:nvPr/>
        </p:nvGrpSpPr>
        <p:grpSpPr bwMode="auto">
          <a:xfrm rot="359732">
            <a:off x="9151968" y="2217205"/>
            <a:ext cx="2623701" cy="2756916"/>
            <a:chOff x="543" y="0"/>
            <a:chExt cx="3230" cy="3394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67" name="Pumpkin3"/>
          <p:cNvGrpSpPr/>
          <p:nvPr/>
        </p:nvGrpSpPr>
        <p:grpSpPr>
          <a:xfrm rot="20990070">
            <a:off x="402280" y="2409913"/>
            <a:ext cx="2501289" cy="2626737"/>
            <a:chOff x="4095811" y="1177730"/>
            <a:chExt cx="2389289" cy="2509121"/>
          </a:xfrm>
        </p:grpSpPr>
        <p:sp>
          <p:nvSpPr>
            <p:cNvPr id="68" name="Freeform 67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89" name="Pumpkin3"/>
          <p:cNvGrpSpPr/>
          <p:nvPr/>
        </p:nvGrpSpPr>
        <p:grpSpPr>
          <a:xfrm>
            <a:off x="7219553" y="2015915"/>
            <a:ext cx="2653867" cy="2786967"/>
            <a:chOff x="4095811" y="1177730"/>
            <a:chExt cx="2389289" cy="2509121"/>
          </a:xfrm>
        </p:grpSpPr>
        <p:sp>
          <p:nvSpPr>
            <p:cNvPr id="90" name="Freeform 89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11" name="Pumpkin2"/>
          <p:cNvGrpSpPr>
            <a:grpSpLocks noChangeAspect="1"/>
          </p:cNvGrpSpPr>
          <p:nvPr/>
        </p:nvGrpSpPr>
        <p:grpSpPr bwMode="auto">
          <a:xfrm>
            <a:off x="2302933" y="1589596"/>
            <a:ext cx="2773045" cy="2913841"/>
            <a:chOff x="543" y="0"/>
            <a:chExt cx="3230" cy="3394"/>
          </a:xfrm>
        </p:grpSpPr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8" name="Pumpkin1"/>
          <p:cNvGrpSpPr>
            <a:grpSpLocks noChangeAspect="1"/>
          </p:cNvGrpSpPr>
          <p:nvPr/>
        </p:nvGrpSpPr>
        <p:grpSpPr bwMode="auto">
          <a:xfrm>
            <a:off x="3928535" y="1066640"/>
            <a:ext cx="4103980" cy="4312353"/>
            <a:chOff x="543" y="0"/>
            <a:chExt cx="3230" cy="3394"/>
          </a:xfrm>
        </p:grpSpPr>
        <p:sp>
          <p:nvSpPr>
            <p:cNvPr id="1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66" name="Title 1"/>
          <p:cNvSpPr txBox="1"/>
          <p:nvPr/>
        </p:nvSpPr>
        <p:spPr>
          <a:xfrm>
            <a:off x="800637" y="5172608"/>
            <a:ext cx="11250832" cy="1089300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0" dirty="0"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传说有一个名叫杰克的人非常吝啬，因而死后不能进入天堂，而且因为他取笑魔鬼也不能进入地狱，所以，他只能提着灯笼四处游荡，直到审判日那天。</a:t>
            </a:r>
            <a:endParaRPr lang="en-US" sz="24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73" fill="hold">
                                          <p:stCondLst>
                                            <p:cond delay="27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73" fill="hold">
                                          <p:stCondLst>
                                            <p:cond delay="547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73" fill="hold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73" fill="hold">
                                          <p:stCondLst>
                                            <p:cond delay="109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33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33" fill="hold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33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33" fill="hold">
                                          <p:stCondLst>
                                            <p:cond delay="13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67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67" fill="hold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67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67" fill="hold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0" dur="1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87" fill="hold">
                                          <p:stCondLst>
                                            <p:cond delay="28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87" fill="hold">
                                          <p:stCondLst>
                                            <p:cond delay="57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87" fill="hold">
                                          <p:stCondLst>
                                            <p:cond delay="8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87" fill="hold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2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65" grpId="0"/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tx1"/>
            </a:gs>
            <a:gs pos="0">
              <a:schemeClr val="tx1">
                <a:lumMod val="85000"/>
                <a:lumOff val="15000"/>
              </a:schemeClr>
            </a:gs>
            <a:gs pos="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781078" y="-908825"/>
            <a:ext cx="4503204" cy="1274837"/>
          </a:xfrm>
        </p:spPr>
        <p:txBody>
          <a:bodyPr>
            <a:noAutofit/>
          </a:bodyPr>
          <a:lstStyle/>
          <a:p>
            <a:r>
              <a:rPr lang="en-US" sz="128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128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/>
          <p:nvPr/>
        </p:nvSpPr>
        <p:spPr>
          <a:xfrm>
            <a:off x="4604335" y="19670"/>
            <a:ext cx="6062108" cy="155187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88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88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1219203" y="4307138"/>
            <a:ext cx="9753599" cy="3693863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algn="ctr" defTabSz="685800">
              <a:spcBef>
                <a:spcPct val="0"/>
              </a:spcBef>
              <a:buNone/>
              <a:defRPr sz="2400" b="1" cap="all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C Moose" panose="00000400000000000000" pitchFamily="2" charset="0"/>
                <a:ea typeface="+mj-ea"/>
                <a:cs typeface="Aharoni" pitchFamily="2" charset="-79"/>
              </a:defRPr>
            </a:lvl1pPr>
          </a:lstStyle>
          <a:p>
            <a:r>
              <a:rPr lang="zh-CN" altLang="en-US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南瓜灯是庆祝万圣节的标志物。</a:t>
            </a:r>
            <a:endParaRPr lang="en-US" altLang="zh-CN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r>
              <a:rPr lang="zh-CN" altLang="en-US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传说有一个名叫杰克的人非常吝啬，因而死后不能进入天堂，而且因为他取笑魔鬼也不能进入地狱，所以，他只能提着灯笼四处游荡，直到审判日那天。人们为了在万圣节前夜吓走这些游魂，便用芜菁、甜菜或马铃薯雕刻成可怕的面孔来代表提着灯笼的杰克。</a:t>
            </a:r>
            <a:endParaRPr lang="en-US" altLang="zh-CN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016000" y="3342753"/>
            <a:ext cx="10363200" cy="819271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HALLOWEEN EYES!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grpSp>
        <p:nvGrpSpPr>
          <p:cNvPr id="48" name="Eyes2"/>
          <p:cNvGrpSpPr>
            <a:grpSpLocks noChangeAspect="1"/>
          </p:cNvGrpSpPr>
          <p:nvPr/>
        </p:nvGrpSpPr>
        <p:grpSpPr bwMode="auto">
          <a:xfrm>
            <a:off x="1991232" y="1080416"/>
            <a:ext cx="8209536" cy="2246985"/>
            <a:chOff x="352" y="2340"/>
            <a:chExt cx="1487" cy="407"/>
          </a:xfrm>
        </p:grpSpPr>
        <p:sp>
          <p:nvSpPr>
            <p:cNvPr id="49" name="Freeform 4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47" y="2404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85000"/>
                <a:lumOff val="15000"/>
              </a:schemeClr>
            </a:gs>
            <a:gs pos="74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39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40" name="cloud1"/>
          <p:cNvSpPr/>
          <p:nvPr/>
        </p:nvSpPr>
        <p:spPr bwMode="auto">
          <a:xfrm flipH="1">
            <a:off x="10198182" y="801991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41" name="bat1"/>
          <p:cNvSpPr/>
          <p:nvPr/>
        </p:nvSpPr>
        <p:spPr bwMode="auto">
          <a:xfrm rot="20861242">
            <a:off x="5904238" y="3939027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2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3"/>
          <p:cNvSpPr/>
          <p:nvPr/>
        </p:nvSpPr>
        <p:spPr bwMode="auto">
          <a:xfrm>
            <a:off x="7633694" y="3810081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4"/>
          <p:cNvSpPr/>
          <p:nvPr/>
        </p:nvSpPr>
        <p:spPr bwMode="auto">
          <a:xfrm rot="1174705">
            <a:off x="8330283" y="220538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6" name="Title 1"/>
          <p:cNvSpPr>
            <a:spLocks noGrp="1"/>
          </p:cNvSpPr>
          <p:nvPr>
            <p:ph type="title"/>
          </p:nvPr>
        </p:nvSpPr>
        <p:spPr>
          <a:xfrm>
            <a:off x="1358474" y="1734389"/>
            <a:ext cx="10972800" cy="1143000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4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C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REEP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Y EYES</a:t>
            </a:r>
            <a:endParaRPr lang="en-US" sz="54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98" name="tree_main"/>
          <p:cNvSpPr>
            <a:spLocks noEditPoints="1"/>
          </p:cNvSpPr>
          <p:nvPr/>
        </p:nvSpPr>
        <p:spPr bwMode="auto">
          <a:xfrm>
            <a:off x="2838769" y="2666105"/>
            <a:ext cx="4096899" cy="4247472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100000">
                <a:schemeClr val="tx1"/>
              </a:gs>
              <a:gs pos="0">
                <a:schemeClr val="tx1">
                  <a:lumMod val="96000"/>
                  <a:lumOff val="4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25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tx1">
                  <a:lumMod val="90000"/>
                  <a:lumOff val="1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0" name="tree_main"/>
          <p:cNvSpPr>
            <a:spLocks noEditPoints="1"/>
          </p:cNvSpPr>
          <p:nvPr/>
        </p:nvSpPr>
        <p:spPr bwMode="auto">
          <a:xfrm>
            <a:off x="8423845" y="410588"/>
            <a:ext cx="6206556" cy="6434664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1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3" name="bat3"/>
          <p:cNvSpPr/>
          <p:nvPr/>
        </p:nvSpPr>
        <p:spPr bwMode="auto">
          <a:xfrm rot="20246711">
            <a:off x="7092481" y="2597127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4" name="bat3"/>
          <p:cNvSpPr/>
          <p:nvPr/>
        </p:nvSpPr>
        <p:spPr bwMode="auto">
          <a:xfrm rot="521564">
            <a:off x="6514839" y="2877725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5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6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7" name="bat2"/>
          <p:cNvSpPr/>
          <p:nvPr/>
        </p:nvSpPr>
        <p:spPr bwMode="auto">
          <a:xfrm>
            <a:off x="5578925" y="98712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208" name="Eyes4"/>
          <p:cNvGrpSpPr>
            <a:grpSpLocks noChangeAspect="1"/>
          </p:cNvGrpSpPr>
          <p:nvPr/>
        </p:nvGrpSpPr>
        <p:grpSpPr bwMode="auto">
          <a:xfrm rot="1051053">
            <a:off x="3389377" y="6389326"/>
            <a:ext cx="854615" cy="233913"/>
            <a:chOff x="352" y="2340"/>
            <a:chExt cx="1487" cy="407"/>
          </a:xfrm>
        </p:grpSpPr>
        <p:sp>
          <p:nvSpPr>
            <p:cNvPr id="209" name="Freeform 20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3" name="Freeform 21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14" name="Eyes1"/>
          <p:cNvGrpSpPr>
            <a:grpSpLocks noChangeAspect="1"/>
          </p:cNvGrpSpPr>
          <p:nvPr/>
        </p:nvGrpSpPr>
        <p:grpSpPr bwMode="auto">
          <a:xfrm rot="20378953">
            <a:off x="7631840" y="5245327"/>
            <a:ext cx="722640" cy="197791"/>
            <a:chOff x="352" y="2340"/>
            <a:chExt cx="1487" cy="407"/>
          </a:xfrm>
        </p:grpSpPr>
        <p:sp>
          <p:nvSpPr>
            <p:cNvPr id="215" name="Freeform 21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6" name="Freeform 21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9" name="Freeform 21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20" name="Eyes2"/>
          <p:cNvGrpSpPr>
            <a:grpSpLocks noChangeAspect="1"/>
          </p:cNvGrpSpPr>
          <p:nvPr/>
        </p:nvGrpSpPr>
        <p:grpSpPr bwMode="auto">
          <a:xfrm>
            <a:off x="1759844" y="5444211"/>
            <a:ext cx="958517" cy="262351"/>
            <a:chOff x="352" y="2340"/>
            <a:chExt cx="1487" cy="407"/>
          </a:xfrm>
        </p:grpSpPr>
        <p:sp>
          <p:nvSpPr>
            <p:cNvPr id="221" name="Freeform 22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2" name="Freeform 22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4" name="Freeform 22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5" name="Freeform 22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26" name="Eyes4"/>
          <p:cNvGrpSpPr>
            <a:grpSpLocks noChangeAspect="1"/>
          </p:cNvGrpSpPr>
          <p:nvPr/>
        </p:nvGrpSpPr>
        <p:grpSpPr bwMode="auto">
          <a:xfrm>
            <a:off x="6409297" y="5664558"/>
            <a:ext cx="916281" cy="250791"/>
            <a:chOff x="352" y="2340"/>
            <a:chExt cx="1487" cy="407"/>
          </a:xfrm>
        </p:grpSpPr>
        <p:sp>
          <p:nvSpPr>
            <p:cNvPr id="227" name="Freeform 22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7" name="Freeform 23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38" name="Eyes4"/>
          <p:cNvGrpSpPr>
            <a:grpSpLocks noChangeAspect="1"/>
          </p:cNvGrpSpPr>
          <p:nvPr/>
        </p:nvGrpSpPr>
        <p:grpSpPr bwMode="auto">
          <a:xfrm>
            <a:off x="1391831" y="4196111"/>
            <a:ext cx="485076" cy="132768"/>
            <a:chOff x="352" y="2340"/>
            <a:chExt cx="1487" cy="407"/>
          </a:xfrm>
        </p:grpSpPr>
        <p:sp>
          <p:nvSpPr>
            <p:cNvPr id="240" name="Freeform 239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4" name="Freeform 24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45" name="Eyes4"/>
          <p:cNvGrpSpPr>
            <a:grpSpLocks noChangeAspect="1"/>
          </p:cNvGrpSpPr>
          <p:nvPr/>
        </p:nvGrpSpPr>
        <p:grpSpPr bwMode="auto">
          <a:xfrm>
            <a:off x="7537150" y="5936892"/>
            <a:ext cx="485076" cy="132768"/>
            <a:chOff x="352" y="2340"/>
            <a:chExt cx="1487" cy="407"/>
          </a:xfrm>
        </p:grpSpPr>
        <p:sp>
          <p:nvSpPr>
            <p:cNvPr id="246" name="Freeform 245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7" name="Freeform 246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8" name="Freeform 247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9" name="Freeform 248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1" name="Freeform 25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52" name="Eyes4"/>
          <p:cNvGrpSpPr>
            <a:grpSpLocks noChangeAspect="1"/>
          </p:cNvGrpSpPr>
          <p:nvPr/>
        </p:nvGrpSpPr>
        <p:grpSpPr bwMode="auto">
          <a:xfrm>
            <a:off x="5752223" y="5504803"/>
            <a:ext cx="485076" cy="132768"/>
            <a:chOff x="352" y="2340"/>
            <a:chExt cx="1487" cy="407"/>
          </a:xfrm>
        </p:grpSpPr>
        <p:sp>
          <p:nvSpPr>
            <p:cNvPr id="253" name="Freeform 25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4" name="Freeform 25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5" name="Freeform 25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6" name="Freeform 25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7" name="Freeform 25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58" name="Eyes4"/>
          <p:cNvGrpSpPr>
            <a:grpSpLocks noChangeAspect="1"/>
          </p:cNvGrpSpPr>
          <p:nvPr/>
        </p:nvGrpSpPr>
        <p:grpSpPr bwMode="auto">
          <a:xfrm rot="20647655">
            <a:off x="9240119" y="6452814"/>
            <a:ext cx="910864" cy="249308"/>
            <a:chOff x="352" y="2340"/>
            <a:chExt cx="1487" cy="407"/>
          </a:xfrm>
        </p:grpSpPr>
        <p:sp>
          <p:nvSpPr>
            <p:cNvPr id="259" name="Freeform 25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0" name="Freeform 25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1" name="Freeform 26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2" name="Freeform 26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3" name="Freeform 26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64" name="Eyes2"/>
          <p:cNvGrpSpPr>
            <a:grpSpLocks noChangeAspect="1"/>
          </p:cNvGrpSpPr>
          <p:nvPr/>
        </p:nvGrpSpPr>
        <p:grpSpPr bwMode="auto">
          <a:xfrm rot="733358">
            <a:off x="5292952" y="5830274"/>
            <a:ext cx="552848" cy="151317"/>
            <a:chOff x="352" y="2340"/>
            <a:chExt cx="1487" cy="407"/>
          </a:xfrm>
        </p:grpSpPr>
        <p:sp>
          <p:nvSpPr>
            <p:cNvPr id="265" name="Freeform 26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7" name="Freeform 26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8" name="Freeform 26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9" name="Freeform 26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0" name="Eyes4"/>
          <p:cNvGrpSpPr>
            <a:grpSpLocks noChangeAspect="1"/>
          </p:cNvGrpSpPr>
          <p:nvPr/>
        </p:nvGrpSpPr>
        <p:grpSpPr bwMode="auto">
          <a:xfrm>
            <a:off x="1835017" y="4485449"/>
            <a:ext cx="538064" cy="147271"/>
            <a:chOff x="352" y="2340"/>
            <a:chExt cx="1487" cy="407"/>
          </a:xfrm>
        </p:grpSpPr>
        <p:sp>
          <p:nvSpPr>
            <p:cNvPr id="271" name="Freeform 27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2" name="Freeform 27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5" name="Freeform 27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6" name="Eyes2"/>
          <p:cNvGrpSpPr>
            <a:grpSpLocks noChangeAspect="1"/>
          </p:cNvGrpSpPr>
          <p:nvPr/>
        </p:nvGrpSpPr>
        <p:grpSpPr bwMode="auto">
          <a:xfrm rot="21216988">
            <a:off x="9356845" y="5199557"/>
            <a:ext cx="795993" cy="217867"/>
            <a:chOff x="352" y="2340"/>
            <a:chExt cx="1487" cy="407"/>
          </a:xfrm>
        </p:grpSpPr>
        <p:sp>
          <p:nvSpPr>
            <p:cNvPr id="277" name="Freeform 27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0" name="Freeform 27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1" name="Freeform 28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82" name="Eyes2"/>
          <p:cNvGrpSpPr>
            <a:grpSpLocks noChangeAspect="1"/>
          </p:cNvGrpSpPr>
          <p:nvPr/>
        </p:nvGrpSpPr>
        <p:grpSpPr bwMode="auto">
          <a:xfrm>
            <a:off x="367134" y="6131219"/>
            <a:ext cx="2412732" cy="660375"/>
            <a:chOff x="352" y="2340"/>
            <a:chExt cx="1487" cy="407"/>
          </a:xfrm>
        </p:grpSpPr>
        <p:sp>
          <p:nvSpPr>
            <p:cNvPr id="283" name="Freeform 28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4" name="Freeform 28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7" name="Freeform 28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88" name="Eyes1"/>
          <p:cNvGrpSpPr>
            <a:grpSpLocks noChangeAspect="1"/>
          </p:cNvGrpSpPr>
          <p:nvPr/>
        </p:nvGrpSpPr>
        <p:grpSpPr bwMode="auto">
          <a:xfrm>
            <a:off x="3588250" y="5136886"/>
            <a:ext cx="537292" cy="147060"/>
            <a:chOff x="352" y="2340"/>
            <a:chExt cx="1487" cy="407"/>
          </a:xfrm>
        </p:grpSpPr>
        <p:sp>
          <p:nvSpPr>
            <p:cNvPr id="289" name="Freeform 28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1" name="Freeform 29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2" name="Freeform 29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3" name="Freeform 29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94" name="Eyes1"/>
          <p:cNvGrpSpPr>
            <a:grpSpLocks noChangeAspect="1"/>
          </p:cNvGrpSpPr>
          <p:nvPr/>
        </p:nvGrpSpPr>
        <p:grpSpPr bwMode="auto">
          <a:xfrm rot="20697159">
            <a:off x="10073847" y="5903642"/>
            <a:ext cx="840100" cy="229940"/>
            <a:chOff x="352" y="2340"/>
            <a:chExt cx="1487" cy="407"/>
          </a:xfrm>
        </p:grpSpPr>
        <p:sp>
          <p:nvSpPr>
            <p:cNvPr id="295" name="Freeform 29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6" name="Freeform 29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8" name="Freeform 297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315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4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Title 1"/>
          <p:cNvSpPr txBox="1"/>
          <p:nvPr/>
        </p:nvSpPr>
        <p:spPr>
          <a:xfrm>
            <a:off x="1414003" y="563886"/>
            <a:ext cx="10972800" cy="1143000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21917" tIns="60958" rIns="121917" bIns="60958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15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恐怖之眼</a:t>
            </a:r>
            <a:endParaRPr lang="en-US" sz="115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9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7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t1"/>
          <p:cNvSpPr/>
          <p:nvPr/>
        </p:nvSpPr>
        <p:spPr bwMode="auto">
          <a:xfrm>
            <a:off x="415228" y="4333759"/>
            <a:ext cx="3382707" cy="82122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8" name="bat2"/>
          <p:cNvSpPr/>
          <p:nvPr/>
        </p:nvSpPr>
        <p:spPr bwMode="auto">
          <a:xfrm>
            <a:off x="738057" y="3154487"/>
            <a:ext cx="2377752" cy="1179272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9" name="bat3"/>
          <p:cNvSpPr/>
          <p:nvPr/>
        </p:nvSpPr>
        <p:spPr bwMode="auto">
          <a:xfrm>
            <a:off x="918787" y="5362841"/>
            <a:ext cx="2011711" cy="1344419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0" name="Freeform 29"/>
          <p:cNvSpPr/>
          <p:nvPr/>
        </p:nvSpPr>
        <p:spPr bwMode="auto">
          <a:xfrm>
            <a:off x="2976918" y="5096881"/>
            <a:ext cx="1046321" cy="1562071"/>
          </a:xfrm>
          <a:custGeom>
            <a:avLst/>
            <a:gdLst>
              <a:gd name="T0" fmla="*/ 796 w 796"/>
              <a:gd name="T1" fmla="*/ 439 h 1186"/>
              <a:gd name="T2" fmla="*/ 774 w 796"/>
              <a:gd name="T3" fmla="*/ 388 h 1186"/>
              <a:gd name="T4" fmla="*/ 742 w 796"/>
              <a:gd name="T5" fmla="*/ 385 h 1186"/>
              <a:gd name="T6" fmla="*/ 726 w 796"/>
              <a:gd name="T7" fmla="*/ 367 h 1186"/>
              <a:gd name="T8" fmla="*/ 723 w 796"/>
              <a:gd name="T9" fmla="*/ 365 h 1186"/>
              <a:gd name="T10" fmla="*/ 533 w 796"/>
              <a:gd name="T11" fmla="*/ 313 h 1186"/>
              <a:gd name="T12" fmla="*/ 604 w 796"/>
              <a:gd name="T13" fmla="*/ 52 h 1186"/>
              <a:gd name="T14" fmla="*/ 412 w 796"/>
              <a:gd name="T15" fmla="*/ 0 h 1186"/>
              <a:gd name="T16" fmla="*/ 389 w 796"/>
              <a:gd name="T17" fmla="*/ 21 h 1186"/>
              <a:gd name="T18" fmla="*/ 324 w 796"/>
              <a:gd name="T19" fmla="*/ 257 h 1186"/>
              <a:gd name="T20" fmla="*/ 163 w 796"/>
              <a:gd name="T21" fmla="*/ 213 h 1186"/>
              <a:gd name="T22" fmla="*/ 162 w 796"/>
              <a:gd name="T23" fmla="*/ 213 h 1186"/>
              <a:gd name="T24" fmla="*/ 156 w 796"/>
              <a:gd name="T25" fmla="*/ 218 h 1186"/>
              <a:gd name="T26" fmla="*/ 153 w 796"/>
              <a:gd name="T27" fmla="*/ 218 h 1186"/>
              <a:gd name="T28" fmla="*/ 153 w 796"/>
              <a:gd name="T29" fmla="*/ 220 h 1186"/>
              <a:gd name="T30" fmla="*/ 147 w 796"/>
              <a:gd name="T31" fmla="*/ 221 h 1186"/>
              <a:gd name="T32" fmla="*/ 143 w 796"/>
              <a:gd name="T33" fmla="*/ 207 h 1186"/>
              <a:gd name="T34" fmla="*/ 130 w 796"/>
              <a:gd name="T35" fmla="*/ 211 h 1186"/>
              <a:gd name="T36" fmla="*/ 125 w 796"/>
              <a:gd name="T37" fmla="*/ 209 h 1186"/>
              <a:gd name="T38" fmla="*/ 125 w 796"/>
              <a:gd name="T39" fmla="*/ 209 h 1186"/>
              <a:gd name="T40" fmla="*/ 121 w 796"/>
              <a:gd name="T41" fmla="*/ 208 h 1186"/>
              <a:gd name="T42" fmla="*/ 120 w 796"/>
              <a:gd name="T43" fmla="*/ 203 h 1186"/>
              <a:gd name="T44" fmla="*/ 119 w 796"/>
              <a:gd name="T45" fmla="*/ 201 h 1186"/>
              <a:gd name="T46" fmla="*/ 48 w 796"/>
              <a:gd name="T47" fmla="*/ 181 h 1186"/>
              <a:gd name="T48" fmla="*/ 0 w 796"/>
              <a:gd name="T49" fmla="*/ 356 h 1186"/>
              <a:gd name="T50" fmla="*/ 0 w 796"/>
              <a:gd name="T51" fmla="*/ 357 h 1186"/>
              <a:gd name="T52" fmla="*/ 3 w 796"/>
              <a:gd name="T53" fmla="*/ 377 h 1186"/>
              <a:gd name="T54" fmla="*/ 7 w 796"/>
              <a:gd name="T55" fmla="*/ 380 h 1186"/>
              <a:gd name="T56" fmla="*/ 20 w 796"/>
              <a:gd name="T57" fmla="*/ 391 h 1186"/>
              <a:gd name="T58" fmla="*/ 27 w 796"/>
              <a:gd name="T59" fmla="*/ 399 h 1186"/>
              <a:gd name="T60" fmla="*/ 267 w 796"/>
              <a:gd name="T61" fmla="*/ 465 h 1186"/>
              <a:gd name="T62" fmla="*/ 133 w 796"/>
              <a:gd name="T63" fmla="*/ 1169 h 1186"/>
              <a:gd name="T64" fmla="*/ 246 w 796"/>
              <a:gd name="T65" fmla="*/ 1186 h 1186"/>
              <a:gd name="T66" fmla="*/ 476 w 796"/>
              <a:gd name="T67" fmla="*/ 522 h 1186"/>
              <a:gd name="T68" fmla="*/ 753 w 796"/>
              <a:gd name="T69" fmla="*/ 597 h 1186"/>
              <a:gd name="T70" fmla="*/ 796 w 796"/>
              <a:gd name="T71" fmla="*/ 439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6" h="1186">
                <a:moveTo>
                  <a:pt x="796" y="439"/>
                </a:moveTo>
                <a:cubicBezTo>
                  <a:pt x="789" y="422"/>
                  <a:pt x="781" y="405"/>
                  <a:pt x="774" y="388"/>
                </a:cubicBezTo>
                <a:cubicBezTo>
                  <a:pt x="763" y="393"/>
                  <a:pt x="750" y="393"/>
                  <a:pt x="742" y="385"/>
                </a:cubicBezTo>
                <a:cubicBezTo>
                  <a:pt x="736" y="380"/>
                  <a:pt x="731" y="374"/>
                  <a:pt x="726" y="367"/>
                </a:cubicBezTo>
                <a:cubicBezTo>
                  <a:pt x="725" y="367"/>
                  <a:pt x="724" y="366"/>
                  <a:pt x="723" y="365"/>
                </a:cubicBezTo>
                <a:cubicBezTo>
                  <a:pt x="533" y="313"/>
                  <a:pt x="533" y="313"/>
                  <a:pt x="533" y="313"/>
                </a:cubicBezTo>
                <a:cubicBezTo>
                  <a:pt x="604" y="52"/>
                  <a:pt x="604" y="52"/>
                  <a:pt x="604" y="52"/>
                </a:cubicBezTo>
                <a:cubicBezTo>
                  <a:pt x="412" y="0"/>
                  <a:pt x="412" y="0"/>
                  <a:pt x="412" y="0"/>
                </a:cubicBezTo>
                <a:cubicBezTo>
                  <a:pt x="404" y="6"/>
                  <a:pt x="396" y="13"/>
                  <a:pt x="389" y="21"/>
                </a:cubicBezTo>
                <a:cubicBezTo>
                  <a:pt x="324" y="257"/>
                  <a:pt x="324" y="257"/>
                  <a:pt x="324" y="257"/>
                </a:cubicBezTo>
                <a:cubicBezTo>
                  <a:pt x="163" y="213"/>
                  <a:pt x="163" y="213"/>
                  <a:pt x="163" y="213"/>
                </a:cubicBezTo>
                <a:cubicBezTo>
                  <a:pt x="163" y="213"/>
                  <a:pt x="163" y="213"/>
                  <a:pt x="162" y="213"/>
                </a:cubicBezTo>
                <a:cubicBezTo>
                  <a:pt x="160" y="215"/>
                  <a:pt x="158" y="216"/>
                  <a:pt x="156" y="218"/>
                </a:cubicBezTo>
                <a:cubicBezTo>
                  <a:pt x="155" y="219"/>
                  <a:pt x="154" y="219"/>
                  <a:pt x="153" y="218"/>
                </a:cubicBezTo>
                <a:cubicBezTo>
                  <a:pt x="153" y="219"/>
                  <a:pt x="153" y="219"/>
                  <a:pt x="153" y="220"/>
                </a:cubicBezTo>
                <a:cubicBezTo>
                  <a:pt x="153" y="223"/>
                  <a:pt x="148" y="225"/>
                  <a:pt x="147" y="221"/>
                </a:cubicBezTo>
                <a:cubicBezTo>
                  <a:pt x="146" y="218"/>
                  <a:pt x="145" y="212"/>
                  <a:pt x="143" y="207"/>
                </a:cubicBezTo>
                <a:cubicBezTo>
                  <a:pt x="139" y="205"/>
                  <a:pt x="133" y="209"/>
                  <a:pt x="130" y="211"/>
                </a:cubicBezTo>
                <a:cubicBezTo>
                  <a:pt x="128" y="212"/>
                  <a:pt x="126" y="211"/>
                  <a:pt x="125" y="209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4" y="210"/>
                  <a:pt x="122" y="210"/>
                  <a:pt x="121" y="208"/>
                </a:cubicBezTo>
                <a:cubicBezTo>
                  <a:pt x="120" y="206"/>
                  <a:pt x="120" y="205"/>
                  <a:pt x="120" y="203"/>
                </a:cubicBezTo>
                <a:cubicBezTo>
                  <a:pt x="119" y="202"/>
                  <a:pt x="119" y="201"/>
                  <a:pt x="119" y="20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1" y="364"/>
                  <a:pt x="2" y="371"/>
                  <a:pt x="3" y="377"/>
                </a:cubicBezTo>
                <a:cubicBezTo>
                  <a:pt x="5" y="379"/>
                  <a:pt x="7" y="380"/>
                  <a:pt x="7" y="380"/>
                </a:cubicBezTo>
                <a:cubicBezTo>
                  <a:pt x="12" y="384"/>
                  <a:pt x="16" y="387"/>
                  <a:pt x="20" y="391"/>
                </a:cubicBezTo>
                <a:cubicBezTo>
                  <a:pt x="22" y="394"/>
                  <a:pt x="25" y="397"/>
                  <a:pt x="27" y="399"/>
                </a:cubicBezTo>
                <a:cubicBezTo>
                  <a:pt x="267" y="465"/>
                  <a:pt x="267" y="465"/>
                  <a:pt x="267" y="465"/>
                </a:cubicBezTo>
                <a:cubicBezTo>
                  <a:pt x="133" y="1169"/>
                  <a:pt x="133" y="1169"/>
                  <a:pt x="133" y="1169"/>
                </a:cubicBezTo>
                <a:cubicBezTo>
                  <a:pt x="246" y="1186"/>
                  <a:pt x="246" y="1186"/>
                  <a:pt x="246" y="1186"/>
                </a:cubicBezTo>
                <a:cubicBezTo>
                  <a:pt x="476" y="522"/>
                  <a:pt x="476" y="522"/>
                  <a:pt x="476" y="522"/>
                </a:cubicBezTo>
                <a:cubicBezTo>
                  <a:pt x="753" y="597"/>
                  <a:pt x="753" y="597"/>
                  <a:pt x="753" y="597"/>
                </a:cubicBezTo>
                <a:lnTo>
                  <a:pt x="796" y="4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51" name="Pumpkin3"/>
          <p:cNvGrpSpPr/>
          <p:nvPr/>
        </p:nvGrpSpPr>
        <p:grpSpPr>
          <a:xfrm>
            <a:off x="7399888" y="2413001"/>
            <a:ext cx="3166513" cy="3325324"/>
            <a:chOff x="4095811" y="1177730"/>
            <a:chExt cx="2389289" cy="2509121"/>
          </a:xfrm>
        </p:grpSpPr>
        <p:sp>
          <p:nvSpPr>
            <p:cNvPr id="52" name="Freeform 51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3" name="Pumpkin1"/>
          <p:cNvGrpSpPr>
            <a:grpSpLocks noChangeAspect="1"/>
          </p:cNvGrpSpPr>
          <p:nvPr/>
        </p:nvGrpSpPr>
        <p:grpSpPr bwMode="auto">
          <a:xfrm>
            <a:off x="412421" y="111141"/>
            <a:ext cx="3181035" cy="3342547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0" name="Eyes2"/>
          <p:cNvGrpSpPr>
            <a:grpSpLocks noChangeAspect="1"/>
          </p:cNvGrpSpPr>
          <p:nvPr/>
        </p:nvGrpSpPr>
        <p:grpSpPr bwMode="auto">
          <a:xfrm>
            <a:off x="4775201" y="891338"/>
            <a:ext cx="2492044" cy="682085"/>
            <a:chOff x="352" y="2340"/>
            <a:chExt cx="1487" cy="407"/>
          </a:xfrm>
        </p:grpSpPr>
        <p:sp>
          <p:nvSpPr>
            <p:cNvPr id="101" name="Freeform 10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6" name="Eyes2"/>
          <p:cNvGrpSpPr>
            <a:grpSpLocks noChangeAspect="1"/>
          </p:cNvGrpSpPr>
          <p:nvPr/>
        </p:nvGrpSpPr>
        <p:grpSpPr bwMode="auto">
          <a:xfrm>
            <a:off x="4775201" y="1677516"/>
            <a:ext cx="2492044" cy="682085"/>
            <a:chOff x="352" y="2340"/>
            <a:chExt cx="1487" cy="407"/>
          </a:xfrm>
        </p:grpSpPr>
        <p:sp>
          <p:nvSpPr>
            <p:cNvPr id="107" name="Freeform 10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2" name="Eyes2"/>
          <p:cNvGrpSpPr>
            <a:grpSpLocks noChangeAspect="1"/>
          </p:cNvGrpSpPr>
          <p:nvPr/>
        </p:nvGrpSpPr>
        <p:grpSpPr bwMode="auto">
          <a:xfrm>
            <a:off x="7859885" y="933523"/>
            <a:ext cx="2492044" cy="682085"/>
            <a:chOff x="352" y="2340"/>
            <a:chExt cx="1487" cy="407"/>
          </a:xfrm>
        </p:grpSpPr>
        <p:sp>
          <p:nvSpPr>
            <p:cNvPr id="113" name="Freeform 11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8" name="Eyes2"/>
          <p:cNvGrpSpPr>
            <a:grpSpLocks noChangeAspect="1"/>
          </p:cNvGrpSpPr>
          <p:nvPr/>
        </p:nvGrpSpPr>
        <p:grpSpPr bwMode="auto">
          <a:xfrm>
            <a:off x="7878795" y="1730915"/>
            <a:ext cx="2492044" cy="682085"/>
            <a:chOff x="352" y="2340"/>
            <a:chExt cx="1487" cy="407"/>
          </a:xfrm>
        </p:grpSpPr>
        <p:sp>
          <p:nvSpPr>
            <p:cNvPr id="119" name="Freeform 11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24" name="Freeform 30"/>
          <p:cNvSpPr>
            <a:spLocks noEditPoints="1"/>
          </p:cNvSpPr>
          <p:nvPr/>
        </p:nvSpPr>
        <p:spPr bwMode="auto">
          <a:xfrm>
            <a:off x="4111429" y="5068809"/>
            <a:ext cx="1184403" cy="1706055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5" name="Freeform 58"/>
          <p:cNvSpPr/>
          <p:nvPr/>
        </p:nvSpPr>
        <p:spPr bwMode="auto">
          <a:xfrm rot="21443325">
            <a:off x="7349948" y="5213445"/>
            <a:ext cx="961432" cy="1547256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tree_main"/>
          <p:cNvSpPr>
            <a:spLocks noEditPoints="1"/>
          </p:cNvSpPr>
          <p:nvPr/>
        </p:nvSpPr>
        <p:spPr bwMode="auto">
          <a:xfrm flipH="1">
            <a:off x="3939187" y="2307166"/>
            <a:ext cx="3477613" cy="35983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grpSp>
        <p:nvGrpSpPr>
          <p:cNvPr id="127" name="grave4"/>
          <p:cNvGrpSpPr>
            <a:grpSpLocks noChangeAspect="1"/>
          </p:cNvGrpSpPr>
          <p:nvPr/>
        </p:nvGrpSpPr>
        <p:grpSpPr bwMode="auto">
          <a:xfrm rot="212827">
            <a:off x="6156681" y="4807187"/>
            <a:ext cx="803400" cy="1931375"/>
            <a:chOff x="1486" y="1436"/>
            <a:chExt cx="750" cy="1803"/>
          </a:xfrm>
        </p:grpSpPr>
        <p:sp>
          <p:nvSpPr>
            <p:cNvPr id="128" name="Freeform 127"/>
            <p:cNvSpPr/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30" name="Hand2"/>
          <p:cNvSpPr/>
          <p:nvPr/>
        </p:nvSpPr>
        <p:spPr bwMode="auto">
          <a:xfrm>
            <a:off x="11075800" y="4332051"/>
            <a:ext cx="1116201" cy="2546987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8" h="1937">
                <a:moveTo>
                  <a:pt x="181" y="454"/>
                </a:moveTo>
                <a:cubicBezTo>
                  <a:pt x="193" y="479"/>
                  <a:pt x="207" y="509"/>
                  <a:pt x="228" y="489"/>
                </a:cubicBezTo>
                <a:cubicBezTo>
                  <a:pt x="248" y="468"/>
                  <a:pt x="289" y="416"/>
                  <a:pt x="295" y="409"/>
                </a:cubicBezTo>
                <a:cubicBezTo>
                  <a:pt x="300" y="401"/>
                  <a:pt x="310" y="370"/>
                  <a:pt x="304" y="336"/>
                </a:cubicBezTo>
                <a:cubicBezTo>
                  <a:pt x="299" y="302"/>
                  <a:pt x="285" y="238"/>
                  <a:pt x="281" y="218"/>
                </a:cubicBezTo>
                <a:cubicBezTo>
                  <a:pt x="278" y="197"/>
                  <a:pt x="281" y="186"/>
                  <a:pt x="295" y="174"/>
                </a:cubicBezTo>
                <a:cubicBezTo>
                  <a:pt x="309" y="162"/>
                  <a:pt x="422" y="48"/>
                  <a:pt x="435" y="35"/>
                </a:cubicBezTo>
                <a:cubicBezTo>
                  <a:pt x="472" y="0"/>
                  <a:pt x="503" y="64"/>
                  <a:pt x="467" y="111"/>
                </a:cubicBezTo>
                <a:cubicBezTo>
                  <a:pt x="448" y="135"/>
                  <a:pt x="433" y="139"/>
                  <a:pt x="417" y="148"/>
                </a:cubicBezTo>
                <a:cubicBezTo>
                  <a:pt x="419" y="174"/>
                  <a:pt x="388" y="225"/>
                  <a:pt x="371" y="240"/>
                </a:cubicBezTo>
                <a:cubicBezTo>
                  <a:pt x="384" y="268"/>
                  <a:pt x="391" y="301"/>
                  <a:pt x="395" y="344"/>
                </a:cubicBezTo>
                <a:cubicBezTo>
                  <a:pt x="419" y="360"/>
                  <a:pt x="436" y="387"/>
                  <a:pt x="456" y="375"/>
                </a:cubicBezTo>
                <a:cubicBezTo>
                  <a:pt x="477" y="363"/>
                  <a:pt x="514" y="293"/>
                  <a:pt x="529" y="276"/>
                </a:cubicBezTo>
                <a:cubicBezTo>
                  <a:pt x="541" y="262"/>
                  <a:pt x="584" y="248"/>
                  <a:pt x="599" y="239"/>
                </a:cubicBezTo>
                <a:cubicBezTo>
                  <a:pt x="614" y="229"/>
                  <a:pt x="676" y="190"/>
                  <a:pt x="699" y="180"/>
                </a:cubicBezTo>
                <a:cubicBezTo>
                  <a:pt x="742" y="162"/>
                  <a:pt x="775" y="218"/>
                  <a:pt x="722" y="259"/>
                </a:cubicBezTo>
                <a:cubicBezTo>
                  <a:pt x="669" y="299"/>
                  <a:pt x="675" y="284"/>
                  <a:pt x="655" y="300"/>
                </a:cubicBezTo>
                <a:cubicBezTo>
                  <a:pt x="634" y="315"/>
                  <a:pt x="596" y="340"/>
                  <a:pt x="588" y="354"/>
                </a:cubicBezTo>
                <a:cubicBezTo>
                  <a:pt x="579" y="368"/>
                  <a:pt x="533" y="423"/>
                  <a:pt x="529" y="438"/>
                </a:cubicBezTo>
                <a:cubicBezTo>
                  <a:pt x="525" y="453"/>
                  <a:pt x="519" y="467"/>
                  <a:pt x="543" y="467"/>
                </a:cubicBezTo>
                <a:cubicBezTo>
                  <a:pt x="567" y="468"/>
                  <a:pt x="646" y="448"/>
                  <a:pt x="669" y="444"/>
                </a:cubicBezTo>
                <a:cubicBezTo>
                  <a:pt x="691" y="440"/>
                  <a:pt x="758" y="458"/>
                  <a:pt x="784" y="467"/>
                </a:cubicBezTo>
                <a:cubicBezTo>
                  <a:pt x="819" y="481"/>
                  <a:pt x="848" y="519"/>
                  <a:pt x="785" y="542"/>
                </a:cubicBezTo>
                <a:cubicBezTo>
                  <a:pt x="760" y="551"/>
                  <a:pt x="699" y="536"/>
                  <a:pt x="657" y="550"/>
                </a:cubicBezTo>
                <a:cubicBezTo>
                  <a:pt x="615" y="563"/>
                  <a:pt x="579" y="576"/>
                  <a:pt x="564" y="592"/>
                </a:cubicBezTo>
                <a:cubicBezTo>
                  <a:pt x="549" y="609"/>
                  <a:pt x="544" y="621"/>
                  <a:pt x="568" y="626"/>
                </a:cubicBezTo>
                <a:cubicBezTo>
                  <a:pt x="592" y="631"/>
                  <a:pt x="651" y="641"/>
                  <a:pt x="678" y="643"/>
                </a:cubicBezTo>
                <a:cubicBezTo>
                  <a:pt x="735" y="648"/>
                  <a:pt x="751" y="711"/>
                  <a:pt x="688" y="732"/>
                </a:cubicBezTo>
                <a:cubicBezTo>
                  <a:pt x="662" y="741"/>
                  <a:pt x="648" y="727"/>
                  <a:pt x="642" y="719"/>
                </a:cubicBezTo>
                <a:cubicBezTo>
                  <a:pt x="635" y="712"/>
                  <a:pt x="605" y="719"/>
                  <a:pt x="583" y="721"/>
                </a:cubicBezTo>
                <a:cubicBezTo>
                  <a:pt x="562" y="723"/>
                  <a:pt x="556" y="752"/>
                  <a:pt x="543" y="770"/>
                </a:cubicBezTo>
                <a:cubicBezTo>
                  <a:pt x="530" y="787"/>
                  <a:pt x="436" y="912"/>
                  <a:pt x="378" y="917"/>
                </a:cubicBezTo>
                <a:cubicBezTo>
                  <a:pt x="367" y="929"/>
                  <a:pt x="412" y="1640"/>
                  <a:pt x="396" y="1700"/>
                </a:cubicBezTo>
                <a:cubicBezTo>
                  <a:pt x="411" y="1804"/>
                  <a:pt x="425" y="1894"/>
                  <a:pt x="433" y="1937"/>
                </a:cubicBezTo>
                <a:cubicBezTo>
                  <a:pt x="314" y="1937"/>
                  <a:pt x="133" y="1937"/>
                  <a:pt x="0" y="1937"/>
                </a:cubicBezTo>
                <a:cubicBezTo>
                  <a:pt x="49" y="1687"/>
                  <a:pt x="110" y="1500"/>
                  <a:pt x="114" y="1416"/>
                </a:cubicBezTo>
                <a:cubicBezTo>
                  <a:pt x="118" y="1332"/>
                  <a:pt x="116" y="959"/>
                  <a:pt x="123" y="918"/>
                </a:cubicBezTo>
                <a:cubicBezTo>
                  <a:pt x="131" y="877"/>
                  <a:pt x="144" y="834"/>
                  <a:pt x="134" y="789"/>
                </a:cubicBezTo>
                <a:cubicBezTo>
                  <a:pt x="125" y="744"/>
                  <a:pt x="109" y="587"/>
                  <a:pt x="87" y="520"/>
                </a:cubicBezTo>
                <a:cubicBezTo>
                  <a:pt x="66" y="453"/>
                  <a:pt x="55" y="414"/>
                  <a:pt x="49" y="399"/>
                </a:cubicBezTo>
                <a:cubicBezTo>
                  <a:pt x="42" y="383"/>
                  <a:pt x="40" y="377"/>
                  <a:pt x="50" y="356"/>
                </a:cubicBezTo>
                <a:cubicBezTo>
                  <a:pt x="64" y="328"/>
                  <a:pt x="87" y="246"/>
                  <a:pt x="99" y="234"/>
                </a:cubicBezTo>
                <a:cubicBezTo>
                  <a:pt x="111" y="222"/>
                  <a:pt x="136" y="236"/>
                  <a:pt x="146" y="266"/>
                </a:cubicBezTo>
                <a:cubicBezTo>
                  <a:pt x="156" y="297"/>
                  <a:pt x="147" y="337"/>
                  <a:pt x="134" y="367"/>
                </a:cubicBezTo>
                <a:cubicBezTo>
                  <a:pt x="148" y="392"/>
                  <a:pt x="181" y="454"/>
                  <a:pt x="181" y="4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1" name="Hand1"/>
          <p:cNvSpPr/>
          <p:nvPr/>
        </p:nvSpPr>
        <p:spPr bwMode="auto">
          <a:xfrm>
            <a:off x="10064081" y="4652939"/>
            <a:ext cx="774297" cy="2211988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2050" name="Picture 2" descr="U:\我图\PPT制作\ppt115万圣节\素材\万圣狂欢夜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0295">
            <a:off x="2314820" y="-240162"/>
            <a:ext cx="8290562" cy="45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万圣节主题幻灯片动态PPT模版"/>
</p:tagLst>
</file>

<file path=ppt/theme/theme1.xml><?xml version="1.0" encoding="utf-8"?>
<a:theme xmlns:a="http://schemas.openxmlformats.org/drawingml/2006/main" name="www.2ppt.com">
  <a:themeElements>
    <a:clrScheme name="graveyard_cree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859C"/>
      </a:accent1>
      <a:accent2>
        <a:srgbClr val="E92525"/>
      </a:accent2>
      <a:accent3>
        <a:srgbClr val="3D722D"/>
      </a:accent3>
      <a:accent4>
        <a:srgbClr val="FFFF00"/>
      </a:accent4>
      <a:accent5>
        <a:srgbClr val="4BACC6"/>
      </a:accent5>
      <a:accent6>
        <a:srgbClr val="FD750F"/>
      </a:accent6>
      <a:hlink>
        <a:srgbClr val="E36C09"/>
      </a:hlink>
      <a:folHlink>
        <a:srgbClr val="E36C09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万圣</Template>
  <TotalTime>0</TotalTime>
  <Words>496</Words>
  <Application>Microsoft Office PowerPoint</Application>
  <PresentationFormat>宽屏</PresentationFormat>
  <Paragraphs>32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Aharoni</vt:lpstr>
      <vt:lpstr>CAC Moose</vt:lpstr>
      <vt:lpstr>华文仿宋</vt:lpstr>
      <vt:lpstr>宋体</vt:lpstr>
      <vt:lpstr>叶根友刀锋黑草</vt:lpstr>
      <vt:lpstr>禹卫书法行书简体</vt:lpstr>
      <vt:lpstr>Arial</vt:lpstr>
      <vt:lpstr>Calibri</vt:lpstr>
      <vt:lpstr>Franklin Gothic Demi</vt:lpstr>
      <vt:lpstr>Tw Cen MT</vt:lpstr>
      <vt:lpstr>www.2ppt.com</vt:lpstr>
      <vt:lpstr>PowerPoint 演示文稿</vt:lpstr>
      <vt:lpstr>SCI-FI</vt:lpstr>
      <vt:lpstr>月圆之夜</vt:lpstr>
      <vt:lpstr>PowerPoint 演示文稿</vt:lpstr>
      <vt:lpstr>HAPPY HALLOWEEN!</vt:lpstr>
      <vt:lpstr>SCI-FI</vt:lpstr>
      <vt:lpstr>CREEPY EYES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2021-07-23T01:12:01Z</dcterms:created>
  <dcterms:modified xsi:type="dcterms:W3CDTF">2023-01-11T01:14:18Z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40CA3C2ED422411687E7917F7AA09D43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