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8" r:id="rId4"/>
    <p:sldId id="261" r:id="rId5"/>
    <p:sldId id="259" r:id="rId6"/>
    <p:sldId id="275" r:id="rId7"/>
    <p:sldId id="258" r:id="rId8"/>
    <p:sldId id="274" r:id="rId9"/>
    <p:sldId id="25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5193" autoAdjust="0"/>
  </p:normalViewPr>
  <p:slideViewPr>
    <p:cSldViewPr snapToGrid="0">
      <p:cViewPr>
        <p:scale>
          <a:sx n="75" d="100"/>
          <a:sy n="75" d="100"/>
        </p:scale>
        <p:origin x="-1962" y="-8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EB527-D84B-4D07-A657-BB6E19117F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6E616-00EF-4C0E-8F3C-0219D3B3EC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H="1" flipV="1"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85800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951" y="668748"/>
            <a:ext cx="4295238" cy="61333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6256" y="897347"/>
            <a:ext cx="4632907" cy="52861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14838" y="1175322"/>
            <a:ext cx="3952407" cy="2935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 rot="234299">
            <a:off x="-3513022" y="-4170213"/>
            <a:ext cx="21002412" cy="6808940"/>
            <a:chOff x="-4075136" y="4609891"/>
            <a:chExt cx="18331759" cy="6808940"/>
          </a:xfrm>
          <a:solidFill>
            <a:srgbClr val="DEF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云形 20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云形 2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59162" y="-964677"/>
            <a:ext cx="4844561" cy="68580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-4509203" y="4493865"/>
            <a:ext cx="21232385" cy="6444890"/>
            <a:chOff x="-4509203" y="4493865"/>
            <a:chExt cx="21232385" cy="6444890"/>
          </a:xfrm>
          <a:solidFill>
            <a:srgbClr val="DEFCFF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2546356" y="4546653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29" name="云形 28"/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云形 29"/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-4509203" y="4493865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27" name="云形 26"/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云形 27"/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5038" y="5679949"/>
            <a:ext cx="3560524" cy="1350403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4017768" y="2464323"/>
            <a:ext cx="4821895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二十岁的女人是百合，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纯真美丽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246053"/>
            <a:ext cx="4330460" cy="4941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3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63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1.48148E-6 L 0.07904 0.00208 " pathEditMode="relative" rAng="0" ptsTypes="AA">
                                          <p:cBhvr>
                                            <p:cTn id="13" dur="4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45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3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63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1.48148E-6 L 0.07904 0.00208 " pathEditMode="relative" rAng="0" ptsTypes="AA">
                                          <p:cBhvr>
                                            <p:cTn id="13" dur="4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45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任意多边形 74"/>
          <p:cNvSpPr/>
          <p:nvPr>
            <p:custDataLst>
              <p:tags r:id="rId1"/>
            </p:custDataLst>
          </p:nvPr>
        </p:nvSpPr>
        <p:spPr>
          <a:xfrm>
            <a:off x="-2201354" y="3983870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rgbClr val="DEFC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PA_组合 75"/>
          <p:cNvGrpSpPr/>
          <p:nvPr>
            <p:custDataLst>
              <p:tags r:id="rId2"/>
            </p:custDataLst>
          </p:nvPr>
        </p:nvGrpSpPr>
        <p:grpSpPr>
          <a:xfrm>
            <a:off x="-3329787" y="4612282"/>
            <a:ext cx="20771391" cy="6524058"/>
            <a:chOff x="-3320052" y="5254516"/>
            <a:chExt cx="20771391" cy="6524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4" name="云形 13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3320052" y="5383692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PA_任意多边形 81"/>
          <p:cNvSpPr/>
          <p:nvPr>
            <p:custDataLst>
              <p:tags r:id="rId3"/>
            </p:custDataLst>
          </p:nvPr>
        </p:nvSpPr>
        <p:spPr>
          <a:xfrm rot="234299">
            <a:off x="-3579928" y="4943765"/>
            <a:ext cx="19073511" cy="6772351"/>
          </a:xfrm>
          <a:custGeom>
            <a:avLst/>
            <a:gdLst>
              <a:gd name="connsiteX0" fmla="*/ 14126152 w 19073511"/>
              <a:gd name="connsiteY0" fmla="*/ 8482 h 6772351"/>
              <a:gd name="connsiteX1" fmla="*/ 14291876 w 19073511"/>
              <a:gd name="connsiteY1" fmla="*/ 18 h 6772351"/>
              <a:gd name="connsiteX2" fmla="*/ 15173225 w 19073511"/>
              <a:gd name="connsiteY2" fmla="*/ 249903 h 6772351"/>
              <a:gd name="connsiteX3" fmla="*/ 15268946 w 19073511"/>
              <a:gd name="connsiteY3" fmla="*/ 325570 h 6772351"/>
              <a:gd name="connsiteX4" fmla="*/ 15278958 w 19073511"/>
              <a:gd name="connsiteY4" fmla="*/ 316124 h 6772351"/>
              <a:gd name="connsiteX5" fmla="*/ 15269789 w 19073511"/>
              <a:gd name="connsiteY5" fmla="*/ 326236 h 6772351"/>
              <a:gd name="connsiteX6" fmla="*/ 15282639 w 19073511"/>
              <a:gd name="connsiteY6" fmla="*/ 336394 h 6772351"/>
              <a:gd name="connsiteX7" fmla="*/ 16876914 w 19073511"/>
              <a:gd name="connsiteY7" fmla="*/ 78923 h 6772351"/>
              <a:gd name="connsiteX8" fmla="*/ 17685378 w 19073511"/>
              <a:gd name="connsiteY8" fmla="*/ 781324 h 6772351"/>
              <a:gd name="connsiteX9" fmla="*/ 17689753 w 19073511"/>
              <a:gd name="connsiteY9" fmla="*/ 782356 h 6772351"/>
              <a:gd name="connsiteX10" fmla="*/ 17863946 w 19073511"/>
              <a:gd name="connsiteY10" fmla="*/ 823435 h 6772351"/>
              <a:gd name="connsiteX11" fmla="*/ 18722931 w 19073511"/>
              <a:gd name="connsiteY11" fmla="*/ 1463025 h 6772351"/>
              <a:gd name="connsiteX12" fmla="*/ 18676490 w 19073511"/>
              <a:gd name="connsiteY12" fmla="*/ 2202228 h 6772351"/>
              <a:gd name="connsiteX13" fmla="*/ 19015734 w 19073511"/>
              <a:gd name="connsiteY13" fmla="*/ 3332454 h 6772351"/>
              <a:gd name="connsiteX14" fmla="*/ 17426556 w 19073511"/>
              <a:gd name="connsiteY14" fmla="*/ 4321796 h 6772351"/>
              <a:gd name="connsiteX15" fmla="*/ 16857658 w 19073511"/>
              <a:gd name="connsiteY15" fmla="*/ 5169536 h 6772351"/>
              <a:gd name="connsiteX16" fmla="*/ 14920742 w 19073511"/>
              <a:gd name="connsiteY16" fmla="*/ 5272180 h 6772351"/>
              <a:gd name="connsiteX17" fmla="*/ 13536583 w 19073511"/>
              <a:gd name="connsiteY17" fmla="*/ 6176561 h 6772351"/>
              <a:gd name="connsiteX18" fmla="*/ 11501405 w 19073511"/>
              <a:gd name="connsiteY18" fmla="*/ 5624531 h 6772351"/>
              <a:gd name="connsiteX19" fmla="*/ 10032544 w 19073511"/>
              <a:gd name="connsiteY19" fmla="*/ 5822481 h 6772351"/>
              <a:gd name="connsiteX20" fmla="*/ 9888760 w 19073511"/>
              <a:gd name="connsiteY20" fmla="*/ 5801623 h 6772351"/>
              <a:gd name="connsiteX21" fmla="*/ 9819050 w 19073511"/>
              <a:gd name="connsiteY21" fmla="*/ 5836754 h 6772351"/>
              <a:gd name="connsiteX22" fmla="*/ 8096420 w 19073511"/>
              <a:gd name="connsiteY22" fmla="*/ 5831406 h 6772351"/>
              <a:gd name="connsiteX23" fmla="*/ 6712261 w 19073511"/>
              <a:gd name="connsiteY23" fmla="*/ 6735788 h 6772351"/>
              <a:gd name="connsiteX24" fmla="*/ 4677083 w 19073511"/>
              <a:gd name="connsiteY24" fmla="*/ 6183757 h 6772351"/>
              <a:gd name="connsiteX25" fmla="*/ 1653907 w 19073511"/>
              <a:gd name="connsiteY25" fmla="*/ 5638339 h 6772351"/>
              <a:gd name="connsiteX26" fmla="*/ 324684 w 19073511"/>
              <a:gd name="connsiteY26" fmla="*/ 5031393 h 6772351"/>
              <a:gd name="connsiteX27" fmla="*/ 608709 w 19073511"/>
              <a:gd name="connsiteY27" fmla="*/ 4212116 h 6772351"/>
              <a:gd name="connsiteX28" fmla="*/ 8945 w 19073511"/>
              <a:gd name="connsiteY28" fmla="*/ 3371564 h 6772351"/>
              <a:gd name="connsiteX29" fmla="*/ 1104265 w 19073511"/>
              <a:gd name="connsiteY29" fmla="*/ 2624454 h 6772351"/>
              <a:gd name="connsiteX30" fmla="*/ 1114742 w 19073511"/>
              <a:gd name="connsiteY30" fmla="*/ 2604759 h 6772351"/>
              <a:gd name="connsiteX31" fmla="*/ 1602652 w 19073511"/>
              <a:gd name="connsiteY31" fmla="*/ 1531893 h 6772351"/>
              <a:gd name="connsiteX32" fmla="*/ 3976224 w 19073511"/>
              <a:gd name="connsiteY32" fmla="*/ 1286786 h 6772351"/>
              <a:gd name="connsiteX33" fmla="*/ 3976642 w 19073511"/>
              <a:gd name="connsiteY33" fmla="*/ 1286313 h 6772351"/>
              <a:gd name="connsiteX34" fmla="*/ 3974809 w 19073511"/>
              <a:gd name="connsiteY34" fmla="*/ 1285348 h 6772351"/>
              <a:gd name="connsiteX35" fmla="*/ 3976714 w 19073511"/>
              <a:gd name="connsiteY35" fmla="*/ 1286231 h 6772351"/>
              <a:gd name="connsiteX36" fmla="*/ 4073264 w 19073511"/>
              <a:gd name="connsiteY36" fmla="*/ 1176839 h 6772351"/>
              <a:gd name="connsiteX37" fmla="*/ 6369336 w 19073511"/>
              <a:gd name="connsiteY37" fmla="*/ 1032334 h 6772351"/>
              <a:gd name="connsiteX38" fmla="*/ 7301831 w 19073511"/>
              <a:gd name="connsiteY38" fmla="*/ 567708 h 6772351"/>
              <a:gd name="connsiteX39" fmla="*/ 7467553 w 19073511"/>
              <a:gd name="connsiteY39" fmla="*/ 559245 h 6772351"/>
              <a:gd name="connsiteX40" fmla="*/ 8348902 w 19073511"/>
              <a:gd name="connsiteY40" fmla="*/ 809130 h 6772351"/>
              <a:gd name="connsiteX41" fmla="*/ 8444625 w 19073511"/>
              <a:gd name="connsiteY41" fmla="*/ 884796 h 6772351"/>
              <a:gd name="connsiteX42" fmla="*/ 8454637 w 19073511"/>
              <a:gd name="connsiteY42" fmla="*/ 875351 h 6772351"/>
              <a:gd name="connsiteX43" fmla="*/ 8445467 w 19073511"/>
              <a:gd name="connsiteY43" fmla="*/ 885463 h 6772351"/>
              <a:gd name="connsiteX44" fmla="*/ 8458317 w 19073511"/>
              <a:gd name="connsiteY44" fmla="*/ 895620 h 6772351"/>
              <a:gd name="connsiteX45" fmla="*/ 9407186 w 19073511"/>
              <a:gd name="connsiteY45" fmla="*/ 563042 h 6772351"/>
              <a:gd name="connsiteX46" fmla="*/ 9531010 w 19073511"/>
              <a:gd name="connsiteY46" fmla="*/ 563518 h 6772351"/>
              <a:gd name="connsiteX47" fmla="*/ 9551215 w 19073511"/>
              <a:gd name="connsiteY47" fmla="*/ 560836 h 6772351"/>
              <a:gd name="connsiteX48" fmla="*/ 10800547 w 19073511"/>
              <a:gd name="connsiteY48" fmla="*/ 727559 h 6772351"/>
              <a:gd name="connsiteX49" fmla="*/ 10800964 w 19073511"/>
              <a:gd name="connsiteY49" fmla="*/ 727086 h 6772351"/>
              <a:gd name="connsiteX50" fmla="*/ 10799131 w 19073511"/>
              <a:gd name="connsiteY50" fmla="*/ 726122 h 6772351"/>
              <a:gd name="connsiteX51" fmla="*/ 10801037 w 19073511"/>
              <a:gd name="connsiteY51" fmla="*/ 727004 h 6772351"/>
              <a:gd name="connsiteX52" fmla="*/ 10897586 w 19073511"/>
              <a:gd name="connsiteY52" fmla="*/ 617612 h 6772351"/>
              <a:gd name="connsiteX53" fmla="*/ 13193657 w 19073511"/>
              <a:gd name="connsiteY53" fmla="*/ 473108 h 6772351"/>
              <a:gd name="connsiteX54" fmla="*/ 14126152 w 19073511"/>
              <a:gd name="connsiteY54" fmla="*/ 8482 h 677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073511" h="677235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FEAE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1887" y="939829"/>
            <a:ext cx="4632907" cy="528614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763647" y="1586152"/>
            <a:ext cx="4821895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三十岁的女人是兰花，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高贵幽雅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715038" y="5679949"/>
            <a:ext cx="3560524" cy="1350403"/>
          </a:xfrm>
          <a:prstGeom prst="rect">
            <a:avLst/>
          </a:prstGeom>
        </p:spPr>
      </p:pic>
      <p:pic>
        <p:nvPicPr>
          <p:cNvPr id="22" name="PA_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email">
            <a:clrChange>
              <a:clrFrom>
                <a:srgbClr val="F7F4ED"/>
              </a:clrFrom>
              <a:clrTo>
                <a:srgbClr val="F7F4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4121" y="1474718"/>
            <a:ext cx="3877857" cy="5485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4" presetClass="entr" presetSubtype="1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3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1.85185E-6 L 0.11354 -0.00556 " pathEditMode="relative" rAng="0" ptsTypes="AA">
                                          <p:cBhvr>
                                            <p:cTn id="18" dur="4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77" y="-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63" presetClass="path" presetSubtype="0" accel="50000" decel="5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2122 -0.00092 L -1.66667E-6 -3.33333E-6 " pathEditMode="relative" rAng="0" ptsTypes="AA">
                                          <p:cBhvr>
                                            <p:cTn id="20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05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4" presetClass="entr" presetSubtype="1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3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1.85185E-6 L 0.11354 -0.00556 " pathEditMode="relative" rAng="0" ptsTypes="AA">
                                          <p:cBhvr>
                                            <p:cTn id="18" dur="4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77" y="-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63" presetClass="path" presetSubtype="0" accel="50000" decel="5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2122 -0.00092 L -1.66667E-6 -3.33333E-6 " pathEditMode="relative" rAng="0" ptsTypes="AA">
                                          <p:cBhvr>
                                            <p:cTn id="20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05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951" y="668748"/>
            <a:ext cx="4295238" cy="61333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96286" y="668747"/>
            <a:ext cx="4330460" cy="49410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85338" y="2252764"/>
            <a:ext cx="4821895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四十岁的女人是玫瑰，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艳压群芳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9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3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3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89961" y="261045"/>
            <a:ext cx="5002039" cy="65796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63398" y="2427947"/>
            <a:ext cx="4821895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五十岁的女人是菊花，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和蔼可亲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46053"/>
            <a:ext cx="4330460" cy="49410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951" y="668748"/>
            <a:ext cx="4295238" cy="613333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30460" y="1946350"/>
            <a:ext cx="4821895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妇女节到，给如花的你送出最美的祝福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7152"/>
            <a:ext cx="410249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22010" y="2317825"/>
            <a:ext cx="4364703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愿你女神节快乐，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欢乐如花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!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76956" y="1647137"/>
            <a:ext cx="3331792" cy="4878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3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3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5F2EB"/>
              </a:clrFrom>
              <a:clrTo>
                <a:srgbClr val="F5F2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9625" y="355233"/>
            <a:ext cx="4848201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05809" y="692286"/>
            <a:ext cx="51985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dirty="0">
                <a:solidFill>
                  <a:schemeClr val="bg1"/>
                </a:solidFill>
                <a:cs typeface="+mn-ea"/>
                <a:sym typeface="+mn-lt"/>
              </a:rPr>
              <a:t>女</a:t>
            </a:r>
            <a:r>
              <a:rPr lang="zh-CN" altLang="en-US" sz="15000" dirty="0">
                <a:solidFill>
                  <a:schemeClr val="bg1"/>
                </a:solidFill>
                <a:cs typeface="+mn-ea"/>
                <a:sym typeface="+mn-lt"/>
              </a:rPr>
              <a:t>神</a:t>
            </a:r>
            <a:r>
              <a:rPr lang="zh-CN" altLang="en-US" sz="12000" dirty="0">
                <a:solidFill>
                  <a:schemeClr val="bg1"/>
                </a:solidFill>
                <a:cs typeface="+mn-ea"/>
                <a:sym typeface="+mn-lt"/>
              </a:rPr>
              <a:t>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10348" y="2160670"/>
            <a:ext cx="51985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dirty="0">
                <a:solidFill>
                  <a:schemeClr val="bg1"/>
                </a:solidFill>
                <a:cs typeface="+mn-ea"/>
                <a:sym typeface="+mn-lt"/>
              </a:rPr>
              <a:t>快</a:t>
            </a:r>
            <a:r>
              <a:rPr lang="zh-CN" altLang="en-US" sz="15000" dirty="0">
                <a:solidFill>
                  <a:schemeClr val="bg1"/>
                </a:solidFill>
                <a:cs typeface="+mn-ea"/>
                <a:sym typeface="+mn-lt"/>
              </a:rPr>
              <a:t>乐</a:t>
            </a:r>
            <a:r>
              <a:rPr lang="zh-CN" altLang="en-US" sz="12000" dirty="0">
                <a:solidFill>
                  <a:schemeClr val="bg1"/>
                </a:solidFill>
                <a:cs typeface="+mn-ea"/>
                <a:sym typeface="+mn-lt"/>
              </a:rPr>
              <a:t>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574915"/>
            <a:ext cx="4330460" cy="4941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9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qggy44j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宽屏</PresentationFormat>
  <Paragraphs>13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2022-03-09T03:14:29Z</dcterms:created>
  <dcterms:modified xsi:type="dcterms:W3CDTF">2023-01-10T06:49:33Z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6346413D028D40CAB95DC252F1D7FD0B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