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2"/>
  </p:notesMasterIdLst>
  <p:handoutMasterIdLst>
    <p:handoutMasterId r:id="rId23"/>
  </p:handoutMasterIdLst>
  <p:sldIdLst>
    <p:sldId id="256" r:id="rId3"/>
    <p:sldId id="257" r:id="rId4"/>
    <p:sldId id="258" r:id="rId5"/>
    <p:sldId id="259" r:id="rId6"/>
    <p:sldId id="263" r:id="rId7"/>
    <p:sldId id="264" r:id="rId8"/>
    <p:sldId id="265" r:id="rId9"/>
    <p:sldId id="260" r:id="rId10"/>
    <p:sldId id="267" r:id="rId11"/>
    <p:sldId id="268" r:id="rId12"/>
    <p:sldId id="269" r:id="rId13"/>
    <p:sldId id="261" r:id="rId14"/>
    <p:sldId id="271" r:id="rId15"/>
    <p:sldId id="272" r:id="rId16"/>
    <p:sldId id="262" r:id="rId17"/>
    <p:sldId id="274" r:id="rId18"/>
    <p:sldId id="275" r:id="rId19"/>
    <p:sldId id="276"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58" d="100"/>
          <a:sy n="58" d="100"/>
        </p:scale>
        <p:origin x="-84" y="-1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3E2A6-563C-4C21-9574-FBB314264AC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7FABA-E362-49EB-AC65-614598C213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137FE6-1ED4-4574-91C6-D5E83A18A0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stretch>
            <a:fillRect/>
          </a:stretch>
        </p:blipFill>
        <p:spPr>
          <a:xfrm>
            <a:off x="0" y="0"/>
            <a:ext cx="12192000" cy="6858000"/>
          </a:xfrm>
          <a:prstGeom prst="rect">
            <a:avLst/>
          </a:prstGeom>
        </p:spPr>
      </p:pic>
      <p:grpSp>
        <p:nvGrpSpPr>
          <p:cNvPr id="3" name="组合 2"/>
          <p:cNvGrpSpPr/>
          <p:nvPr userDrawn="1"/>
        </p:nvGrpSpPr>
        <p:grpSpPr>
          <a:xfrm>
            <a:off x="0" y="0"/>
            <a:ext cx="12192000" cy="889000"/>
            <a:chOff x="0" y="0"/>
            <a:chExt cx="12192000" cy="889000"/>
          </a:xfrm>
        </p:grpSpPr>
        <p:pic>
          <p:nvPicPr>
            <p:cNvPr id="4" name="图片 3"/>
            <p:cNvPicPr>
              <a:picLocks noChangeAspect="1"/>
            </p:cNvPicPr>
            <p:nvPr/>
          </p:nvPicPr>
          <p:blipFill rotWithShape="1">
            <a:blip r:embed="rId3" cstate="screen"/>
            <a:srcRect r="1691" b="87037"/>
            <a:stretch>
              <a:fillRect/>
            </a:stretch>
          </p:blipFill>
          <p:spPr>
            <a:xfrm>
              <a:off x="0" y="0"/>
              <a:ext cx="6007100" cy="889000"/>
            </a:xfrm>
            <a:prstGeom prst="rect">
              <a:avLst/>
            </a:prstGeom>
          </p:spPr>
        </p:pic>
        <p:pic>
          <p:nvPicPr>
            <p:cNvPr id="5" name="图片 4"/>
            <p:cNvPicPr>
              <a:picLocks noChangeAspect="1"/>
            </p:cNvPicPr>
            <p:nvPr/>
          </p:nvPicPr>
          <p:blipFill rotWithShape="1">
            <a:blip r:embed="rId4" cstate="screen"/>
            <a:srcRect r="632" b="87037"/>
            <a:stretch>
              <a:fillRect/>
            </a:stretch>
          </p:blipFill>
          <p:spPr>
            <a:xfrm flipH="1">
              <a:off x="6007100" y="0"/>
              <a:ext cx="6184900" cy="889000"/>
            </a:xfrm>
            <a:prstGeom prst="rect">
              <a:avLst/>
            </a:prstGeom>
          </p:spPr>
        </p:pic>
      </p:grpSp>
    </p:spTree>
  </p:cSld>
  <p:clrMapOvr>
    <a:masterClrMapping/>
  </p:clrMapOvr>
  <p:transition spd="slow" advTm="0">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stretch>
            <a:fillRect/>
          </a:stretch>
        </p:blipFill>
        <p:spPr>
          <a:xfrm>
            <a:off x="0" y="0"/>
            <a:ext cx="12192000" cy="6858000"/>
          </a:xfrm>
          <a:prstGeom prst="rect">
            <a:avLst/>
          </a:prstGeom>
        </p:spPr>
      </p:pic>
      <p:grpSp>
        <p:nvGrpSpPr>
          <p:cNvPr id="3" name="组合 2"/>
          <p:cNvGrpSpPr/>
          <p:nvPr userDrawn="1"/>
        </p:nvGrpSpPr>
        <p:grpSpPr>
          <a:xfrm>
            <a:off x="0" y="0"/>
            <a:ext cx="12192000" cy="889000"/>
            <a:chOff x="0" y="0"/>
            <a:chExt cx="12192000" cy="889000"/>
          </a:xfrm>
        </p:grpSpPr>
        <p:pic>
          <p:nvPicPr>
            <p:cNvPr id="4" name="图片 3"/>
            <p:cNvPicPr>
              <a:picLocks noChangeAspect="1"/>
            </p:cNvPicPr>
            <p:nvPr/>
          </p:nvPicPr>
          <p:blipFill rotWithShape="1">
            <a:blip r:embed="rId3" cstate="screen"/>
            <a:srcRect r="1691" b="87037"/>
            <a:stretch>
              <a:fillRect/>
            </a:stretch>
          </p:blipFill>
          <p:spPr>
            <a:xfrm>
              <a:off x="0" y="0"/>
              <a:ext cx="6007100" cy="889000"/>
            </a:xfrm>
            <a:prstGeom prst="rect">
              <a:avLst/>
            </a:prstGeom>
          </p:spPr>
        </p:pic>
        <p:pic>
          <p:nvPicPr>
            <p:cNvPr id="5" name="图片 4"/>
            <p:cNvPicPr>
              <a:picLocks noChangeAspect="1"/>
            </p:cNvPicPr>
            <p:nvPr/>
          </p:nvPicPr>
          <p:blipFill rotWithShape="1">
            <a:blip r:embed="rId4" cstate="screen"/>
            <a:srcRect r="632" b="87037"/>
            <a:stretch>
              <a:fillRect/>
            </a:stretch>
          </p:blipFill>
          <p:spPr>
            <a:xfrm flipH="1">
              <a:off x="6007100" y="0"/>
              <a:ext cx="6184900" cy="889000"/>
            </a:xfrm>
            <a:prstGeom prst="rect">
              <a:avLst/>
            </a:prstGeom>
          </p:spPr>
        </p:pic>
      </p:grpSp>
      <p:pic>
        <p:nvPicPr>
          <p:cNvPr id="6" name="图片 5"/>
          <p:cNvPicPr>
            <a:picLocks noChangeAspect="1"/>
          </p:cNvPicPr>
          <p:nvPr userDrawn="1"/>
        </p:nvPicPr>
        <p:blipFill rotWithShape="1">
          <a:blip r:embed="rId5" cstate="screen"/>
          <a:srcRect t="52917" b="7077"/>
          <a:stretch>
            <a:fillRect/>
          </a:stretch>
        </p:blipFill>
        <p:spPr>
          <a:xfrm>
            <a:off x="0" y="4432300"/>
            <a:ext cx="12192000" cy="2438400"/>
          </a:xfrm>
          <a:prstGeom prst="rect">
            <a:avLst/>
          </a:prstGeom>
        </p:spPr>
      </p:pic>
      <p:sp>
        <p:nvSpPr>
          <p:cNvPr id="2" name="圆角矩形 1"/>
          <p:cNvSpPr/>
          <p:nvPr userDrawn="1"/>
        </p:nvSpPr>
        <p:spPr>
          <a:xfrm>
            <a:off x="419100" y="495300"/>
            <a:ext cx="11379200" cy="5956300"/>
          </a:xfrm>
          <a:prstGeom prst="roundRect">
            <a:avLst>
              <a:gd name="adj" fmla="val 4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401518"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transition spd="slow"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2.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6" Type="http://schemas.openxmlformats.org/officeDocument/2006/relationships/image" Target="../media/image17.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image" Target="../media/image16.png"/><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4.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20.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l="20790" t="8889" r="14441" b="60185"/>
          <a:stretch>
            <a:fillRect/>
          </a:stretch>
        </p:blipFill>
        <p:spPr>
          <a:xfrm>
            <a:off x="0" y="3894129"/>
            <a:ext cx="3944053" cy="2825085"/>
          </a:xfrm>
          <a:prstGeom prst="rect">
            <a:avLst/>
          </a:prstGeom>
        </p:spPr>
      </p:pic>
      <p:pic>
        <p:nvPicPr>
          <p:cNvPr id="10" name="图片 9"/>
          <p:cNvPicPr>
            <a:picLocks noChangeAspect="1"/>
          </p:cNvPicPr>
          <p:nvPr/>
        </p:nvPicPr>
        <p:blipFill rotWithShape="1">
          <a:blip r:embed="rId4" cstate="screen"/>
          <a:srcRect l="56459" t="4991" r="18854" b="54169"/>
          <a:stretch>
            <a:fillRect/>
          </a:stretch>
        </p:blipFill>
        <p:spPr>
          <a:xfrm>
            <a:off x="9596729" y="3719059"/>
            <a:ext cx="2595271" cy="2146300"/>
          </a:xfrm>
          <a:prstGeom prst="rect">
            <a:avLst/>
          </a:prstGeom>
        </p:spPr>
      </p:pic>
      <p:pic>
        <p:nvPicPr>
          <p:cNvPr id="9" name="图片 8"/>
          <p:cNvPicPr>
            <a:picLocks noChangeAspect="1"/>
          </p:cNvPicPr>
          <p:nvPr/>
        </p:nvPicPr>
        <p:blipFill rotWithShape="1">
          <a:blip r:embed="rId5" cstate="screen"/>
          <a:srcRect t="52917" b="7077"/>
          <a:stretch>
            <a:fillRect/>
          </a:stretch>
        </p:blipFill>
        <p:spPr>
          <a:xfrm>
            <a:off x="0" y="4432300"/>
            <a:ext cx="12192000" cy="2438400"/>
          </a:xfrm>
          <a:prstGeom prst="rect">
            <a:avLst/>
          </a:prstGeom>
        </p:spPr>
      </p:pic>
      <p:pic>
        <p:nvPicPr>
          <p:cNvPr id="11" name="图片 10"/>
          <p:cNvPicPr>
            <a:picLocks noChangeAspect="1"/>
          </p:cNvPicPr>
          <p:nvPr/>
        </p:nvPicPr>
        <p:blipFill rotWithShape="1">
          <a:blip r:embed="rId6" cstate="screen"/>
          <a:srcRect l="82781" t="50556" b="42592"/>
          <a:stretch>
            <a:fillRect/>
          </a:stretch>
        </p:blipFill>
        <p:spPr>
          <a:xfrm flipH="1">
            <a:off x="-533508" y="2993312"/>
            <a:ext cx="1511408" cy="947575"/>
          </a:xfrm>
          <a:prstGeom prst="rect">
            <a:avLst/>
          </a:prstGeom>
        </p:spPr>
      </p:pic>
      <p:pic>
        <p:nvPicPr>
          <p:cNvPr id="13" name="图片 12"/>
          <p:cNvPicPr>
            <a:picLocks noChangeAspect="1"/>
          </p:cNvPicPr>
          <p:nvPr/>
        </p:nvPicPr>
        <p:blipFill rotWithShape="1">
          <a:blip r:embed="rId7" cstate="screen"/>
          <a:srcRect l="82781" t="50556" b="42592"/>
          <a:stretch>
            <a:fillRect/>
          </a:stretch>
        </p:blipFill>
        <p:spPr>
          <a:xfrm>
            <a:off x="11176092" y="929576"/>
            <a:ext cx="749207" cy="450837"/>
          </a:xfrm>
          <a:prstGeom prst="rect">
            <a:avLst/>
          </a:prstGeom>
        </p:spPr>
      </p:pic>
      <p:pic>
        <p:nvPicPr>
          <p:cNvPr id="14" name="图片 13"/>
          <p:cNvPicPr>
            <a:picLocks noChangeAspect="1"/>
          </p:cNvPicPr>
          <p:nvPr/>
        </p:nvPicPr>
        <p:blipFill>
          <a:blip r:embed="rId8" cstate="screen">
            <a:duotone>
              <a:schemeClr val="accent4">
                <a:shade val="45000"/>
                <a:satMod val="135000"/>
              </a:schemeClr>
              <a:prstClr val="white"/>
            </a:duotone>
          </a:blip>
          <a:stretch>
            <a:fillRect/>
          </a:stretch>
        </p:blipFill>
        <p:spPr>
          <a:xfrm>
            <a:off x="3844727" y="5042313"/>
            <a:ext cx="1928374" cy="528715"/>
          </a:xfrm>
          <a:prstGeom prst="rect">
            <a:avLst/>
          </a:prstGeom>
        </p:spPr>
      </p:pic>
      <p:sp>
        <p:nvSpPr>
          <p:cNvPr id="15" name="矩形 14"/>
          <p:cNvSpPr/>
          <p:nvPr/>
        </p:nvSpPr>
        <p:spPr>
          <a:xfrm>
            <a:off x="1836119" y="1439012"/>
            <a:ext cx="8698531" cy="1323439"/>
          </a:xfrm>
          <a:prstGeom prst="rect">
            <a:avLst/>
          </a:prstGeom>
        </p:spPr>
        <p:txBody>
          <a:bodyPr wrap="square">
            <a:spAutoFit/>
          </a:bodyPr>
          <a:lstStyle/>
          <a:p>
            <a:pPr lvl="0" algn="ctr" defTabSz="913130" fontAlgn="base">
              <a:spcBef>
                <a:spcPct val="0"/>
              </a:spcBef>
              <a:spcAft>
                <a:spcPct val="0"/>
              </a:spcAft>
              <a:defRPr/>
            </a:pPr>
            <a:r>
              <a:rPr lang="zh-CN" altLang="en-US" sz="8000" dirty="0">
                <a:ln w="12700">
                  <a:noFill/>
                </a:ln>
                <a:blipFill>
                  <a:blip r:embed="rId9"/>
                  <a:stretch>
                    <a:fillRect/>
                  </a:stretch>
                </a:blipFill>
                <a:effectLst>
                  <a:outerShdw blurRad="38100" dist="76200" dir="2700000" algn="tl">
                    <a:srgbClr val="000000">
                      <a:alpha val="25000"/>
                    </a:srgbClr>
                  </a:outerShdw>
                </a:effectLst>
                <a:latin typeface="汉仪大宋简" panose="02010609000101010101" pitchFamily="49" charset="-122"/>
                <a:ea typeface="汉仪大宋简" panose="02010609000101010101" pitchFamily="49" charset="-122"/>
                <a:cs typeface="+mn-ea"/>
                <a:sym typeface="+mn-lt"/>
              </a:rPr>
              <a:t>在“四史”教育</a:t>
            </a:r>
            <a:r>
              <a:rPr lang="zh-CN" altLang="en-US" sz="8000" dirty="0" smtClean="0">
                <a:ln w="12700">
                  <a:noFill/>
                </a:ln>
                <a:blipFill>
                  <a:blip r:embed="rId9"/>
                  <a:stretch>
                    <a:fillRect/>
                  </a:stretch>
                </a:blipFill>
                <a:effectLst>
                  <a:outerShdw blurRad="38100" dist="76200" dir="2700000" algn="tl">
                    <a:srgbClr val="000000">
                      <a:alpha val="25000"/>
                    </a:srgbClr>
                  </a:outerShdw>
                </a:effectLst>
                <a:latin typeface="汉仪大宋简" panose="02010609000101010101" pitchFamily="49" charset="-122"/>
                <a:ea typeface="汉仪大宋简" panose="02010609000101010101" pitchFamily="49" charset="-122"/>
                <a:cs typeface="+mn-ea"/>
                <a:sym typeface="+mn-lt"/>
              </a:rPr>
              <a:t>中</a:t>
            </a:r>
            <a:endParaRPr lang="zh-CN" altLang="en-US" sz="8000" dirty="0">
              <a:ln w="12700">
                <a:noFill/>
              </a:ln>
              <a:blipFill>
                <a:blip r:embed="rId9"/>
                <a:stretch>
                  <a:fillRect/>
                </a:stretch>
              </a:blipFill>
              <a:effectLst>
                <a:outerShdw blurRad="38100" dist="76200" dir="2700000" algn="tl">
                  <a:srgbClr val="000000">
                    <a:alpha val="25000"/>
                  </a:srgbClr>
                </a:outerShdw>
              </a:effectLst>
              <a:latin typeface="汉仪大宋简" panose="02010609000101010101" pitchFamily="49" charset="-122"/>
              <a:ea typeface="汉仪大宋简" panose="02010609000101010101" pitchFamily="49" charset="-122"/>
              <a:cs typeface="+mn-ea"/>
              <a:sym typeface="+mn-lt"/>
            </a:endParaRPr>
          </a:p>
        </p:txBody>
      </p:sp>
      <p:sp>
        <p:nvSpPr>
          <p:cNvPr id="16" name="矩形 15"/>
          <p:cNvSpPr/>
          <p:nvPr/>
        </p:nvSpPr>
        <p:spPr>
          <a:xfrm>
            <a:off x="1836118" y="2774292"/>
            <a:ext cx="8698531" cy="1107996"/>
          </a:xfrm>
          <a:prstGeom prst="rect">
            <a:avLst/>
          </a:prstGeom>
        </p:spPr>
        <p:txBody>
          <a:bodyPr wrap="square">
            <a:spAutoFit/>
          </a:bodyPr>
          <a:lstStyle/>
          <a:p>
            <a:pPr lvl="0" algn="ctr" defTabSz="913130" fontAlgn="base">
              <a:spcBef>
                <a:spcPct val="0"/>
              </a:spcBef>
              <a:spcAft>
                <a:spcPct val="0"/>
              </a:spcAft>
              <a:defRPr/>
            </a:pPr>
            <a:r>
              <a:rPr lang="zh-CN" altLang="en-US" sz="6600" dirty="0" smtClean="0">
                <a:ln w="12700">
                  <a:noFill/>
                </a:ln>
                <a:blipFill>
                  <a:blip r:embed="rId9"/>
                  <a:stretch>
                    <a:fillRect/>
                  </a:stretch>
                </a:blipFill>
                <a:effectLst>
                  <a:outerShdw blurRad="38100" dist="76200" dir="2700000" algn="tl">
                    <a:srgbClr val="000000">
                      <a:alpha val="25000"/>
                    </a:srgbClr>
                  </a:outerShdw>
                </a:effectLst>
                <a:latin typeface="汉仪大宋简" panose="02010609000101010101" pitchFamily="49" charset="-122"/>
                <a:ea typeface="汉仪大宋简" panose="02010609000101010101" pitchFamily="49" charset="-122"/>
                <a:cs typeface="+mn-ea"/>
                <a:sym typeface="+mn-lt"/>
              </a:rPr>
              <a:t>汲取</a:t>
            </a:r>
            <a:r>
              <a:rPr lang="zh-CN" altLang="en-US" sz="6600" dirty="0">
                <a:ln w="12700">
                  <a:noFill/>
                </a:ln>
                <a:blipFill>
                  <a:blip r:embed="rId9"/>
                  <a:stretch>
                    <a:fillRect/>
                  </a:stretch>
                </a:blipFill>
                <a:effectLst>
                  <a:outerShdw blurRad="38100" dist="76200" dir="2700000" algn="tl">
                    <a:srgbClr val="000000">
                      <a:alpha val="25000"/>
                    </a:srgbClr>
                  </a:outerShdw>
                </a:effectLst>
                <a:latin typeface="汉仪大宋简" panose="02010609000101010101" pitchFamily="49" charset="-122"/>
                <a:ea typeface="汉仪大宋简" panose="02010609000101010101" pitchFamily="49" charset="-122"/>
                <a:cs typeface="+mn-ea"/>
                <a:sym typeface="+mn-lt"/>
              </a:rPr>
              <a:t>党性修养的智慧 </a:t>
            </a:r>
          </a:p>
        </p:txBody>
      </p:sp>
      <p:sp>
        <p:nvSpPr>
          <p:cNvPr id="17" name="iconfont-1187-868307"/>
          <p:cNvSpPr>
            <a:spLocks noChangeAspect="1"/>
          </p:cNvSpPr>
          <p:nvPr/>
        </p:nvSpPr>
        <p:spPr bwMode="auto">
          <a:xfrm>
            <a:off x="3086622" y="4023711"/>
            <a:ext cx="338684" cy="331548"/>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blipFill>
            <a:blip r:embed="rId10"/>
            <a:stretch>
              <a:fillRect/>
            </a:stretch>
          </a:blipFill>
          <a:ln>
            <a:noFill/>
          </a:ln>
        </p:spPr>
        <p:txBody>
          <a:bodyPr/>
          <a:lstStyle/>
          <a:p>
            <a:endParaRPr lang="zh-CN" altLang="en-US">
              <a:cs typeface="+mn-ea"/>
              <a:sym typeface="+mn-lt"/>
            </a:endParaRPr>
          </a:p>
        </p:txBody>
      </p:sp>
      <p:sp>
        <p:nvSpPr>
          <p:cNvPr id="19" name="clock-symbol-of-circular-shape_55191"/>
          <p:cNvSpPr>
            <a:spLocks noChangeAspect="1"/>
          </p:cNvSpPr>
          <p:nvPr/>
        </p:nvSpPr>
        <p:spPr bwMode="auto">
          <a:xfrm>
            <a:off x="6823515" y="4038782"/>
            <a:ext cx="338684" cy="337812"/>
          </a:xfrm>
          <a:custGeom>
            <a:avLst/>
            <a:gdLst>
              <a:gd name="connsiteX0" fmla="*/ 595838 w 608744"/>
              <a:gd name="connsiteY0" fmla="*/ 324650 h 607178"/>
              <a:gd name="connsiteX1" fmla="*/ 605392 w 608744"/>
              <a:gd name="connsiteY1" fmla="*/ 328152 h 607178"/>
              <a:gd name="connsiteX2" fmla="*/ 608677 w 608744"/>
              <a:gd name="connsiteY2" fmla="*/ 337839 h 607178"/>
              <a:gd name="connsiteX3" fmla="*/ 571056 w 608744"/>
              <a:gd name="connsiteY3" fmla="*/ 452438 h 607178"/>
              <a:gd name="connsiteX4" fmla="*/ 563442 w 608744"/>
              <a:gd name="connsiteY4" fmla="*/ 458175 h 607178"/>
              <a:gd name="connsiteX5" fmla="*/ 554037 w 608744"/>
              <a:gd name="connsiteY5" fmla="*/ 456387 h 607178"/>
              <a:gd name="connsiteX6" fmla="*/ 508504 w 608744"/>
              <a:gd name="connsiteY6" fmla="*/ 425166 h 607178"/>
              <a:gd name="connsiteX7" fmla="*/ 504772 w 608744"/>
              <a:gd name="connsiteY7" fmla="*/ 409743 h 607178"/>
              <a:gd name="connsiteX8" fmla="*/ 529032 w 608744"/>
              <a:gd name="connsiteY8" fmla="*/ 339627 h 607178"/>
              <a:gd name="connsiteX9" fmla="*/ 539631 w 608744"/>
              <a:gd name="connsiteY9" fmla="*/ 329792 h 607178"/>
              <a:gd name="connsiteX10" fmla="*/ 233809 w 608744"/>
              <a:gd name="connsiteY10" fmla="*/ 167232 h 607178"/>
              <a:gd name="connsiteX11" fmla="*/ 252904 w 608744"/>
              <a:gd name="connsiteY11" fmla="*/ 179216 h 607178"/>
              <a:gd name="connsiteX12" fmla="*/ 309218 w 608744"/>
              <a:gd name="connsiteY12" fmla="*/ 258399 h 607178"/>
              <a:gd name="connsiteX13" fmla="*/ 335548 w 608744"/>
              <a:gd name="connsiteY13" fmla="*/ 271956 h 607178"/>
              <a:gd name="connsiteX14" fmla="*/ 398799 w 608744"/>
              <a:gd name="connsiteY14" fmla="*/ 271956 h 607178"/>
              <a:gd name="connsiteX15" fmla="*/ 428262 w 608744"/>
              <a:gd name="connsiteY15" fmla="*/ 301380 h 607178"/>
              <a:gd name="connsiteX16" fmla="*/ 398799 w 608744"/>
              <a:gd name="connsiteY16" fmla="*/ 330804 h 607178"/>
              <a:gd name="connsiteX17" fmla="*/ 335623 w 608744"/>
              <a:gd name="connsiteY17" fmla="*/ 330804 h 607178"/>
              <a:gd name="connsiteX18" fmla="*/ 303624 w 608744"/>
              <a:gd name="connsiteY18" fmla="*/ 344957 h 607178"/>
              <a:gd name="connsiteX19" fmla="*/ 260064 w 608744"/>
              <a:gd name="connsiteY19" fmla="*/ 301380 h 607178"/>
              <a:gd name="connsiteX20" fmla="*/ 261034 w 608744"/>
              <a:gd name="connsiteY20" fmla="*/ 292367 h 607178"/>
              <a:gd name="connsiteX21" fmla="*/ 204794 w 608744"/>
              <a:gd name="connsiteY21" fmla="*/ 213332 h 607178"/>
              <a:gd name="connsiteX22" fmla="*/ 211806 w 608744"/>
              <a:gd name="connsiteY22" fmla="*/ 172288 h 607178"/>
              <a:gd name="connsiteX23" fmla="*/ 233809 w 608744"/>
              <a:gd name="connsiteY23" fmla="*/ 167232 h 607178"/>
              <a:gd name="connsiteX24" fmla="*/ 568728 w 608744"/>
              <a:gd name="connsiteY24" fmla="*/ 156093 h 607178"/>
              <a:gd name="connsiteX25" fmla="*/ 576784 w 608744"/>
              <a:gd name="connsiteY25" fmla="*/ 162203 h 607178"/>
              <a:gd name="connsiteX26" fmla="*/ 606623 w 608744"/>
              <a:gd name="connsiteY26" fmla="*/ 251846 h 607178"/>
              <a:gd name="connsiteX27" fmla="*/ 604310 w 608744"/>
              <a:gd name="connsiteY27" fmla="*/ 261012 h 607178"/>
              <a:gd name="connsiteX28" fmla="*/ 596030 w 608744"/>
              <a:gd name="connsiteY28" fmla="*/ 265557 h 607178"/>
              <a:gd name="connsiteX29" fmla="*/ 541127 w 608744"/>
              <a:gd name="connsiteY29" fmla="*/ 270550 h 607178"/>
              <a:gd name="connsiteX30" fmla="*/ 528371 w 608744"/>
              <a:gd name="connsiteY30" fmla="*/ 260937 h 607178"/>
              <a:gd name="connsiteX31" fmla="*/ 511438 w 608744"/>
              <a:gd name="connsiteY31" fmla="*/ 207509 h 607178"/>
              <a:gd name="connsiteX32" fmla="*/ 514795 w 608744"/>
              <a:gd name="connsiteY32" fmla="*/ 193351 h 607178"/>
              <a:gd name="connsiteX33" fmla="*/ 558881 w 608744"/>
              <a:gd name="connsiteY33" fmla="*/ 158328 h 607178"/>
              <a:gd name="connsiteX34" fmla="*/ 568728 w 608744"/>
              <a:gd name="connsiteY34" fmla="*/ 156093 h 607178"/>
              <a:gd name="connsiteX35" fmla="*/ 464517 w 608744"/>
              <a:gd name="connsiteY35" fmla="*/ 46732 h 607178"/>
              <a:gd name="connsiteX36" fmla="*/ 474363 w 608744"/>
              <a:gd name="connsiteY36" fmla="*/ 48221 h 607178"/>
              <a:gd name="connsiteX37" fmla="*/ 526797 w 608744"/>
              <a:gd name="connsiteY37" fmla="*/ 92166 h 607178"/>
              <a:gd name="connsiteX38" fmla="*/ 530004 w 608744"/>
              <a:gd name="connsiteY38" fmla="*/ 101104 h 607178"/>
              <a:gd name="connsiteX39" fmla="*/ 525604 w 608744"/>
              <a:gd name="connsiteY39" fmla="*/ 109521 h 607178"/>
              <a:gd name="connsiteX40" fmla="*/ 482269 w 608744"/>
              <a:gd name="connsiteY40" fmla="*/ 143857 h 607178"/>
              <a:gd name="connsiteX41" fmla="*/ 466531 w 608744"/>
              <a:gd name="connsiteY41" fmla="*/ 142963 h 607178"/>
              <a:gd name="connsiteX42" fmla="*/ 438188 w 608744"/>
              <a:gd name="connsiteY42" fmla="*/ 118533 h 607178"/>
              <a:gd name="connsiteX43" fmla="*/ 434384 w 608744"/>
              <a:gd name="connsiteY43" fmla="*/ 104158 h 607178"/>
              <a:gd name="connsiteX44" fmla="*/ 456984 w 608744"/>
              <a:gd name="connsiteY44" fmla="*/ 53286 h 607178"/>
              <a:gd name="connsiteX45" fmla="*/ 464517 w 608744"/>
              <a:gd name="connsiteY45" fmla="*/ 46732 h 607178"/>
              <a:gd name="connsiteX46" fmla="*/ 262508 w 608744"/>
              <a:gd name="connsiteY46" fmla="*/ 131 h 607178"/>
              <a:gd name="connsiteX47" fmla="*/ 271981 w 608744"/>
              <a:gd name="connsiteY47" fmla="*/ 2887 h 607178"/>
              <a:gd name="connsiteX48" fmla="*/ 276010 w 608744"/>
              <a:gd name="connsiteY48" fmla="*/ 11825 h 607178"/>
              <a:gd name="connsiteX49" fmla="*/ 276010 w 608744"/>
              <a:gd name="connsiteY49" fmla="*/ 67614 h 607178"/>
              <a:gd name="connsiteX50" fmla="*/ 266237 w 608744"/>
              <a:gd name="connsiteY50" fmla="*/ 79233 h 607178"/>
              <a:gd name="connsiteX51" fmla="*/ 79595 w 608744"/>
              <a:gd name="connsiteY51" fmla="*/ 282426 h 607178"/>
              <a:gd name="connsiteX52" fmla="*/ 106152 w 608744"/>
              <a:gd name="connsiteY52" fmla="*/ 282426 h 607178"/>
              <a:gd name="connsiteX53" fmla="*/ 125771 w 608744"/>
              <a:gd name="connsiteY53" fmla="*/ 302090 h 607178"/>
              <a:gd name="connsiteX54" fmla="*/ 106152 w 608744"/>
              <a:gd name="connsiteY54" fmla="*/ 321680 h 607178"/>
              <a:gd name="connsiteX55" fmla="*/ 79670 w 608744"/>
              <a:gd name="connsiteY55" fmla="*/ 321680 h 607178"/>
              <a:gd name="connsiteX56" fmla="*/ 285856 w 608744"/>
              <a:gd name="connsiteY56" fmla="*/ 527629 h 607178"/>
              <a:gd name="connsiteX57" fmla="*/ 285856 w 608744"/>
              <a:gd name="connsiteY57" fmla="*/ 501187 h 607178"/>
              <a:gd name="connsiteX58" fmla="*/ 305550 w 608744"/>
              <a:gd name="connsiteY58" fmla="*/ 481523 h 607178"/>
              <a:gd name="connsiteX59" fmla="*/ 325169 w 608744"/>
              <a:gd name="connsiteY59" fmla="*/ 501187 h 607178"/>
              <a:gd name="connsiteX60" fmla="*/ 325169 w 608744"/>
              <a:gd name="connsiteY60" fmla="*/ 527629 h 607178"/>
              <a:gd name="connsiteX61" fmla="*/ 455863 w 608744"/>
              <a:gd name="connsiteY61" fmla="*/ 471393 h 607178"/>
              <a:gd name="connsiteX62" fmla="*/ 470410 w 608744"/>
              <a:gd name="connsiteY62" fmla="*/ 470425 h 607178"/>
              <a:gd name="connsiteX63" fmla="*/ 516884 w 608744"/>
              <a:gd name="connsiteY63" fmla="*/ 502230 h 607178"/>
              <a:gd name="connsiteX64" fmla="*/ 521957 w 608744"/>
              <a:gd name="connsiteY64" fmla="*/ 511019 h 607178"/>
              <a:gd name="connsiteX65" fmla="*/ 518376 w 608744"/>
              <a:gd name="connsiteY65" fmla="*/ 520479 h 607178"/>
              <a:gd name="connsiteX66" fmla="*/ 305550 w 608744"/>
              <a:gd name="connsiteY66" fmla="*/ 607178 h 607178"/>
              <a:gd name="connsiteX67" fmla="*/ 0 w 608744"/>
              <a:gd name="connsiteY67" fmla="*/ 302090 h 607178"/>
              <a:gd name="connsiteX68" fmla="*/ 262508 w 608744"/>
              <a:gd name="connsiteY68" fmla="*/ 131 h 607178"/>
              <a:gd name="connsiteX69" fmla="*/ 348549 w 608744"/>
              <a:gd name="connsiteY69" fmla="*/ 128 h 607178"/>
              <a:gd name="connsiteX70" fmla="*/ 396819 w 608744"/>
              <a:gd name="connsiteY70" fmla="*/ 11223 h 607178"/>
              <a:gd name="connsiteX71" fmla="*/ 403981 w 608744"/>
              <a:gd name="connsiteY71" fmla="*/ 17627 h 607178"/>
              <a:gd name="connsiteX72" fmla="*/ 404056 w 608744"/>
              <a:gd name="connsiteY72" fmla="*/ 27307 h 607178"/>
              <a:gd name="connsiteX73" fmla="*/ 381599 w 608744"/>
              <a:gd name="connsiteY73" fmla="*/ 77721 h 607178"/>
              <a:gd name="connsiteX74" fmla="*/ 367573 w 608744"/>
              <a:gd name="connsiteY74" fmla="*/ 84348 h 607178"/>
              <a:gd name="connsiteX75" fmla="*/ 344818 w 608744"/>
              <a:gd name="connsiteY75" fmla="*/ 79135 h 607178"/>
              <a:gd name="connsiteX76" fmla="*/ 335045 w 608744"/>
              <a:gd name="connsiteY76" fmla="*/ 67519 h 607178"/>
              <a:gd name="connsiteX77" fmla="*/ 335045 w 608744"/>
              <a:gd name="connsiteY77" fmla="*/ 11819 h 607178"/>
              <a:gd name="connsiteX78" fmla="*/ 339148 w 608744"/>
              <a:gd name="connsiteY78" fmla="*/ 2883 h 607178"/>
              <a:gd name="connsiteX79" fmla="*/ 348549 w 608744"/>
              <a:gd name="connsiteY79" fmla="*/ 128 h 6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8744" h="607178">
                <a:moveTo>
                  <a:pt x="595838" y="324650"/>
                </a:moveTo>
                <a:cubicBezTo>
                  <a:pt x="599346" y="324352"/>
                  <a:pt x="602855" y="325619"/>
                  <a:pt x="605392" y="328152"/>
                </a:cubicBezTo>
                <a:cubicBezTo>
                  <a:pt x="607856" y="330760"/>
                  <a:pt x="609050" y="334262"/>
                  <a:pt x="608677" y="337839"/>
                </a:cubicBezTo>
                <a:cubicBezTo>
                  <a:pt x="603825" y="379118"/>
                  <a:pt x="590762" y="417864"/>
                  <a:pt x="571056" y="452438"/>
                </a:cubicBezTo>
                <a:cubicBezTo>
                  <a:pt x="569414" y="455344"/>
                  <a:pt x="566652" y="457430"/>
                  <a:pt x="563442" y="458175"/>
                </a:cubicBezTo>
                <a:cubicBezTo>
                  <a:pt x="560233" y="458920"/>
                  <a:pt x="556799" y="458250"/>
                  <a:pt x="554037" y="456387"/>
                </a:cubicBezTo>
                <a:lnTo>
                  <a:pt x="508504" y="425166"/>
                </a:lnTo>
                <a:cubicBezTo>
                  <a:pt x="503429" y="421739"/>
                  <a:pt x="501861" y="415033"/>
                  <a:pt x="504772" y="409743"/>
                </a:cubicBezTo>
                <a:cubicBezTo>
                  <a:pt x="516491" y="388209"/>
                  <a:pt x="524851" y="364663"/>
                  <a:pt x="529032" y="339627"/>
                </a:cubicBezTo>
                <a:cubicBezTo>
                  <a:pt x="529927" y="334337"/>
                  <a:pt x="534257" y="330313"/>
                  <a:pt x="539631" y="329792"/>
                </a:cubicBezTo>
                <a:close/>
                <a:moveTo>
                  <a:pt x="233809" y="167232"/>
                </a:moveTo>
                <a:cubicBezTo>
                  <a:pt x="241249" y="168489"/>
                  <a:pt x="248205" y="172586"/>
                  <a:pt x="252904" y="179216"/>
                </a:cubicBezTo>
                <a:lnTo>
                  <a:pt x="309218" y="258399"/>
                </a:lnTo>
                <a:cubicBezTo>
                  <a:pt x="319586" y="259740"/>
                  <a:pt x="328835" y="264656"/>
                  <a:pt x="335548" y="271956"/>
                </a:cubicBezTo>
                <a:lnTo>
                  <a:pt x="398799" y="271956"/>
                </a:lnTo>
                <a:cubicBezTo>
                  <a:pt x="415060" y="271956"/>
                  <a:pt x="428262" y="285141"/>
                  <a:pt x="428262" y="301380"/>
                </a:cubicBezTo>
                <a:cubicBezTo>
                  <a:pt x="428262" y="317619"/>
                  <a:pt x="415060" y="330804"/>
                  <a:pt x="398799" y="330804"/>
                </a:cubicBezTo>
                <a:lnTo>
                  <a:pt x="335623" y="330804"/>
                </a:lnTo>
                <a:cubicBezTo>
                  <a:pt x="327642" y="339445"/>
                  <a:pt x="316304" y="344957"/>
                  <a:pt x="303624" y="344957"/>
                </a:cubicBezTo>
                <a:cubicBezTo>
                  <a:pt x="279532" y="344957"/>
                  <a:pt x="260064" y="325441"/>
                  <a:pt x="260064" y="301380"/>
                </a:cubicBezTo>
                <a:cubicBezTo>
                  <a:pt x="260064" y="298251"/>
                  <a:pt x="260363" y="295272"/>
                  <a:pt x="261034" y="292367"/>
                </a:cubicBezTo>
                <a:lnTo>
                  <a:pt x="204794" y="213332"/>
                </a:lnTo>
                <a:cubicBezTo>
                  <a:pt x="195396" y="200073"/>
                  <a:pt x="198529" y="181674"/>
                  <a:pt x="211806" y="172288"/>
                </a:cubicBezTo>
                <a:cubicBezTo>
                  <a:pt x="218444" y="167558"/>
                  <a:pt x="226369" y="165975"/>
                  <a:pt x="233809" y="167232"/>
                </a:cubicBezTo>
                <a:close/>
                <a:moveTo>
                  <a:pt x="568728" y="156093"/>
                </a:moveTo>
                <a:cubicBezTo>
                  <a:pt x="572234" y="156838"/>
                  <a:pt x="575143" y="159074"/>
                  <a:pt x="576784" y="162203"/>
                </a:cubicBezTo>
                <a:cubicBezTo>
                  <a:pt x="591107" y="189849"/>
                  <a:pt x="601327" y="220028"/>
                  <a:pt x="606623" y="251846"/>
                </a:cubicBezTo>
                <a:cubicBezTo>
                  <a:pt x="607145" y="255050"/>
                  <a:pt x="606324" y="258404"/>
                  <a:pt x="604310" y="261012"/>
                </a:cubicBezTo>
                <a:cubicBezTo>
                  <a:pt x="602296" y="263545"/>
                  <a:pt x="599312" y="265259"/>
                  <a:pt x="596030" y="265557"/>
                </a:cubicBezTo>
                <a:lnTo>
                  <a:pt x="541127" y="270550"/>
                </a:lnTo>
                <a:cubicBezTo>
                  <a:pt x="535010" y="271146"/>
                  <a:pt x="529490" y="266973"/>
                  <a:pt x="528371" y="260937"/>
                </a:cubicBezTo>
                <a:cubicBezTo>
                  <a:pt x="524940" y="242234"/>
                  <a:pt x="519196" y="224350"/>
                  <a:pt x="511438" y="207509"/>
                </a:cubicBezTo>
                <a:cubicBezTo>
                  <a:pt x="509200" y="202591"/>
                  <a:pt x="510617" y="196704"/>
                  <a:pt x="514795" y="193351"/>
                </a:cubicBezTo>
                <a:lnTo>
                  <a:pt x="558881" y="158328"/>
                </a:lnTo>
                <a:cubicBezTo>
                  <a:pt x="561641" y="156167"/>
                  <a:pt x="565296" y="155348"/>
                  <a:pt x="568728" y="156093"/>
                </a:cubicBezTo>
                <a:close/>
                <a:moveTo>
                  <a:pt x="464517" y="46732"/>
                </a:moveTo>
                <a:cubicBezTo>
                  <a:pt x="467874" y="45689"/>
                  <a:pt x="471454" y="46285"/>
                  <a:pt x="474363" y="48221"/>
                </a:cubicBezTo>
                <a:cubicBezTo>
                  <a:pt x="493457" y="60883"/>
                  <a:pt x="511059" y="75631"/>
                  <a:pt x="526797" y="92166"/>
                </a:cubicBezTo>
                <a:cubicBezTo>
                  <a:pt x="529109" y="94549"/>
                  <a:pt x="530228" y="97752"/>
                  <a:pt x="530004" y="101104"/>
                </a:cubicBezTo>
                <a:cubicBezTo>
                  <a:pt x="529781" y="104381"/>
                  <a:pt x="528214" y="107510"/>
                  <a:pt x="525604" y="109521"/>
                </a:cubicBezTo>
                <a:lnTo>
                  <a:pt x="482269" y="143857"/>
                </a:lnTo>
                <a:cubicBezTo>
                  <a:pt x="477570" y="147656"/>
                  <a:pt x="470782" y="147209"/>
                  <a:pt x="466531" y="142963"/>
                </a:cubicBezTo>
                <a:cubicBezTo>
                  <a:pt x="457730" y="134025"/>
                  <a:pt x="448332" y="125907"/>
                  <a:pt x="438188" y="118533"/>
                </a:cubicBezTo>
                <a:cubicBezTo>
                  <a:pt x="433713" y="115256"/>
                  <a:pt x="432072" y="109297"/>
                  <a:pt x="434384" y="104158"/>
                </a:cubicBezTo>
                <a:lnTo>
                  <a:pt x="456984" y="53286"/>
                </a:lnTo>
                <a:cubicBezTo>
                  <a:pt x="458401" y="50083"/>
                  <a:pt x="461161" y="47700"/>
                  <a:pt x="464517" y="46732"/>
                </a:cubicBezTo>
                <a:close/>
                <a:moveTo>
                  <a:pt x="262508" y="131"/>
                </a:moveTo>
                <a:cubicBezTo>
                  <a:pt x="265939" y="-390"/>
                  <a:pt x="269370" y="653"/>
                  <a:pt x="271981" y="2887"/>
                </a:cubicBezTo>
                <a:cubicBezTo>
                  <a:pt x="274518" y="5122"/>
                  <a:pt x="276010" y="8399"/>
                  <a:pt x="276010" y="11825"/>
                </a:cubicBezTo>
                <a:lnTo>
                  <a:pt x="276010" y="67614"/>
                </a:lnTo>
                <a:cubicBezTo>
                  <a:pt x="276010" y="73349"/>
                  <a:pt x="271907" y="78191"/>
                  <a:pt x="266237" y="79233"/>
                </a:cubicBezTo>
                <a:cubicBezTo>
                  <a:pt x="166128" y="96737"/>
                  <a:pt x="88472" y="179862"/>
                  <a:pt x="79595" y="282426"/>
                </a:cubicBezTo>
                <a:lnTo>
                  <a:pt x="106152" y="282426"/>
                </a:lnTo>
                <a:cubicBezTo>
                  <a:pt x="116968" y="282426"/>
                  <a:pt x="125771" y="291216"/>
                  <a:pt x="125771" y="302090"/>
                </a:cubicBezTo>
                <a:cubicBezTo>
                  <a:pt x="125771" y="312965"/>
                  <a:pt x="116968" y="321680"/>
                  <a:pt x="106152" y="321680"/>
                </a:cubicBezTo>
                <a:lnTo>
                  <a:pt x="79670" y="321680"/>
                </a:lnTo>
                <a:cubicBezTo>
                  <a:pt x="89069" y="430949"/>
                  <a:pt x="176422" y="518170"/>
                  <a:pt x="285856" y="527629"/>
                </a:cubicBezTo>
                <a:lnTo>
                  <a:pt x="285856" y="501187"/>
                </a:lnTo>
                <a:cubicBezTo>
                  <a:pt x="285856" y="490312"/>
                  <a:pt x="294659" y="481523"/>
                  <a:pt x="305550" y="481523"/>
                </a:cubicBezTo>
                <a:cubicBezTo>
                  <a:pt x="316367" y="481523"/>
                  <a:pt x="325169" y="490312"/>
                  <a:pt x="325169" y="501187"/>
                </a:cubicBezTo>
                <a:lnTo>
                  <a:pt x="325169" y="527629"/>
                </a:lnTo>
                <a:cubicBezTo>
                  <a:pt x="375149" y="523309"/>
                  <a:pt x="420430" y="502826"/>
                  <a:pt x="455863" y="471393"/>
                </a:cubicBezTo>
                <a:cubicBezTo>
                  <a:pt x="459966" y="467744"/>
                  <a:pt x="465934" y="467371"/>
                  <a:pt x="470410" y="470425"/>
                </a:cubicBezTo>
                <a:lnTo>
                  <a:pt x="516884" y="502230"/>
                </a:lnTo>
                <a:cubicBezTo>
                  <a:pt x="519793" y="504241"/>
                  <a:pt x="521658" y="507444"/>
                  <a:pt x="521957" y="511019"/>
                </a:cubicBezTo>
                <a:cubicBezTo>
                  <a:pt x="522255" y="514520"/>
                  <a:pt x="520912" y="518021"/>
                  <a:pt x="518376" y="520479"/>
                </a:cubicBezTo>
                <a:cubicBezTo>
                  <a:pt x="463398" y="574033"/>
                  <a:pt x="388428" y="607178"/>
                  <a:pt x="305550" y="607178"/>
                </a:cubicBezTo>
                <a:cubicBezTo>
                  <a:pt x="136811" y="607178"/>
                  <a:pt x="0" y="470574"/>
                  <a:pt x="0" y="302090"/>
                </a:cubicBezTo>
                <a:cubicBezTo>
                  <a:pt x="0" y="148206"/>
                  <a:pt x="114134" y="20987"/>
                  <a:pt x="262508" y="131"/>
                </a:cubicBezTo>
                <a:close/>
                <a:moveTo>
                  <a:pt x="348549" y="128"/>
                </a:moveTo>
                <a:cubicBezTo>
                  <a:pt x="365111" y="2510"/>
                  <a:pt x="381226" y="6308"/>
                  <a:pt x="396819" y="11223"/>
                </a:cubicBezTo>
                <a:cubicBezTo>
                  <a:pt x="400027" y="12191"/>
                  <a:pt x="402639" y="14574"/>
                  <a:pt x="403981" y="17627"/>
                </a:cubicBezTo>
                <a:cubicBezTo>
                  <a:pt x="405399" y="20680"/>
                  <a:pt x="405399" y="24180"/>
                  <a:pt x="404056" y="27307"/>
                </a:cubicBezTo>
                <a:lnTo>
                  <a:pt x="381599" y="77721"/>
                </a:lnTo>
                <a:cubicBezTo>
                  <a:pt x="379212" y="83082"/>
                  <a:pt x="373244" y="85912"/>
                  <a:pt x="367573" y="84348"/>
                </a:cubicBezTo>
                <a:cubicBezTo>
                  <a:pt x="360187" y="82188"/>
                  <a:pt x="352578" y="80476"/>
                  <a:pt x="344818" y="79135"/>
                </a:cubicBezTo>
                <a:cubicBezTo>
                  <a:pt x="339148" y="78167"/>
                  <a:pt x="335045" y="73253"/>
                  <a:pt x="335045" y="67519"/>
                </a:cubicBezTo>
                <a:lnTo>
                  <a:pt x="335045" y="11819"/>
                </a:lnTo>
                <a:cubicBezTo>
                  <a:pt x="335045" y="8393"/>
                  <a:pt x="336537" y="5117"/>
                  <a:pt x="339148" y="2883"/>
                </a:cubicBezTo>
                <a:cubicBezTo>
                  <a:pt x="341685" y="649"/>
                  <a:pt x="345191" y="-319"/>
                  <a:pt x="348549" y="128"/>
                </a:cubicBezTo>
                <a:close/>
              </a:path>
            </a:pathLst>
          </a:custGeom>
          <a:blipFill>
            <a:blip r:embed="rId10"/>
            <a:stretch>
              <a:fillRect/>
            </a:stretch>
          </a:blipFill>
          <a:ln>
            <a:noFill/>
          </a:ln>
        </p:spPr>
        <p:txBody>
          <a:bodyPr/>
          <a:lstStyle/>
          <a:p>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20000"/>
                                  </p:iterate>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lt">
                                    <p:tmPct val="20000"/>
                                  </p:iterate>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
          <p:cNvSpPr/>
          <p:nvPr/>
        </p:nvSpPr>
        <p:spPr>
          <a:xfrm>
            <a:off x="915621" y="1624205"/>
            <a:ext cx="5870870" cy="576000"/>
          </a:xfrm>
          <a:prstGeom prst="roundRect">
            <a:avLst>
              <a:gd name="adj" fmla="val 21337"/>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cs typeface="+mn-ea"/>
                <a:sym typeface="+mn-lt"/>
              </a:rPr>
              <a:t>刘少奇在</a:t>
            </a:r>
            <a:r>
              <a:rPr kumimoji="0" lang="en-US" altLang="zh-CN" sz="2400" b="1" i="0" u="none" strike="noStrike" kern="0" cap="none" spc="0" normalizeH="0" baseline="0" noProof="0" dirty="0">
                <a:ln>
                  <a:noFill/>
                </a:ln>
                <a:solidFill>
                  <a:prstClr val="white"/>
                </a:solidFill>
                <a:effectLst/>
                <a:uLnTx/>
                <a:uFillTx/>
                <a:cs typeface="+mn-ea"/>
                <a:sym typeface="+mn-lt"/>
              </a:rPr>
              <a:t>《</a:t>
            </a:r>
            <a:r>
              <a:rPr kumimoji="0" lang="zh-CN" altLang="en-US" sz="2400" b="1" i="0" u="none" strike="noStrike" kern="0" cap="none" spc="0" normalizeH="0" baseline="0" noProof="0" dirty="0">
                <a:ln>
                  <a:noFill/>
                </a:ln>
                <a:solidFill>
                  <a:prstClr val="white"/>
                </a:solidFill>
                <a:effectLst/>
                <a:uLnTx/>
                <a:uFillTx/>
                <a:cs typeface="+mn-ea"/>
                <a:sym typeface="+mn-lt"/>
              </a:rPr>
              <a:t>论共产党员的修养</a:t>
            </a:r>
            <a:r>
              <a:rPr kumimoji="0" lang="en-US" altLang="zh-CN" sz="2400" b="1" i="0" u="none" strike="noStrike" kern="0" cap="none" spc="0" normalizeH="0" baseline="0" noProof="0" dirty="0">
                <a:ln>
                  <a:noFill/>
                </a:ln>
                <a:solidFill>
                  <a:prstClr val="white"/>
                </a:solidFill>
                <a:effectLst/>
                <a:uLnTx/>
                <a:uFillTx/>
                <a:cs typeface="+mn-ea"/>
                <a:sym typeface="+mn-lt"/>
              </a:rPr>
              <a:t>》</a:t>
            </a:r>
            <a:r>
              <a:rPr kumimoji="0" lang="zh-CN" altLang="en-US" sz="2400" b="1" i="0" u="none" strike="noStrike" kern="0" cap="none" spc="0" normalizeH="0" baseline="0" noProof="0" dirty="0">
                <a:ln>
                  <a:noFill/>
                </a:ln>
                <a:solidFill>
                  <a:prstClr val="white"/>
                </a:solidFill>
                <a:effectLst/>
                <a:uLnTx/>
                <a:uFillTx/>
                <a:cs typeface="+mn-ea"/>
                <a:sym typeface="+mn-lt"/>
              </a:rPr>
              <a:t>中指出：</a:t>
            </a:r>
          </a:p>
        </p:txBody>
      </p:sp>
      <p:sp>
        <p:nvSpPr>
          <p:cNvPr id="7" name="矩形 6"/>
          <p:cNvSpPr/>
          <p:nvPr/>
        </p:nvSpPr>
        <p:spPr>
          <a:xfrm>
            <a:off x="915621" y="2244681"/>
            <a:ext cx="10190974" cy="879087"/>
          </a:xfrm>
          <a:prstGeom prst="rect">
            <a:avLst/>
          </a:prstGeom>
          <a:noFill/>
          <a:ln>
            <a:noFill/>
          </a:ln>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800" b="0" i="0" u="none" strike="noStrike" kern="1200" cap="none" spc="0" normalizeH="0" baseline="0" noProof="0" dirty="0">
                <a:ln>
                  <a:noFill/>
                </a:ln>
                <a:solidFill>
                  <a:prstClr val="black"/>
                </a:solidFill>
                <a:effectLst/>
                <a:uLnTx/>
                <a:uFillTx/>
                <a:cs typeface="+mn-ea"/>
                <a:sym typeface="+mn-lt"/>
              </a:rPr>
              <a:t>革命者要改造和提高自己，必须参加革命的实践，绝不能离开革命的实践；同时，也离不开自己在实践中的主观努力，离不开在实践中的自我修养和学习。”</a:t>
            </a:r>
          </a:p>
        </p:txBody>
      </p:sp>
      <p:sp>
        <p:nvSpPr>
          <p:cNvPr id="24" name="文本框 23"/>
          <p:cNvSpPr txBox="1"/>
          <p:nvPr/>
        </p:nvSpPr>
        <p:spPr>
          <a:xfrm>
            <a:off x="915621" y="4123954"/>
            <a:ext cx="5684661" cy="463588"/>
          </a:xfrm>
          <a:prstGeom prst="rect">
            <a:avLst/>
          </a:prstGeom>
          <a:noFill/>
          <a:ln>
            <a:noFill/>
          </a:ln>
        </p:spPr>
        <p:txBody>
          <a:bodyPr wrap="square">
            <a:spAutoFit/>
          </a:bodyPr>
          <a:lstStyle>
            <a:defPPr>
              <a:defRPr lang="zh-CN"/>
            </a:defPPr>
            <a:lvl1pPr marL="285750" marR="0" lvl="0" indent="-285750" algn="just" fontAlgn="auto">
              <a:lnSpc>
                <a:spcPct val="150000"/>
              </a:lnSpc>
              <a:spcBef>
                <a:spcPts val="0"/>
              </a:spcBef>
              <a:spcAft>
                <a:spcPts val="0"/>
              </a:spcAft>
              <a:buClrTx/>
              <a:buSzTx/>
              <a:buFont typeface="Wingdings" panose="05000000000000000000" pitchFamily="2" charset="2"/>
              <a:buChar char="n"/>
              <a:defRPr kumimoji="0" b="0" i="0" u="none" strike="noStrike" cap="none" spc="0" normalizeH="0" baseline="0">
                <a:ln>
                  <a:noFill/>
                </a:ln>
                <a:solidFill>
                  <a:prstClr val="black"/>
                </a:solidFill>
                <a:effectLst/>
                <a:uLnTx/>
                <a:uFillTx/>
                <a:latin typeface="Adobe Arabic" panose="020F0502020204030204"/>
                <a:ea typeface="微软雅黑" panose="020B0503020204020204" charset="-122"/>
                <a:cs typeface="+mn-ea"/>
              </a:defRPr>
            </a:lvl1pPr>
          </a:lstStyle>
          <a:p>
            <a:r>
              <a:rPr lang="zh-CN" altLang="en-US" dirty="0">
                <a:latin typeface="+mn-lt"/>
                <a:ea typeface="+mn-ea"/>
                <a:sym typeface="+mn-lt"/>
              </a:rPr>
              <a:t>他“是实践派，是实事求是派”</a:t>
            </a:r>
          </a:p>
        </p:txBody>
      </p:sp>
      <p:sp>
        <p:nvSpPr>
          <p:cNvPr id="30" name="PA-1022320"/>
          <p:cNvSpPr/>
          <p:nvPr>
            <p:custDataLst>
              <p:tags r:id="rId1"/>
            </p:custDataLst>
          </p:nvPr>
        </p:nvSpPr>
        <p:spPr>
          <a:xfrm>
            <a:off x="914400" y="5476151"/>
            <a:ext cx="9911240" cy="463588"/>
          </a:xfrm>
          <a:prstGeom prst="rect">
            <a:avLst/>
          </a:prstGeom>
          <a:noFill/>
          <a:ln>
            <a:noFill/>
          </a:ln>
        </p:spPr>
        <p:txBody>
          <a:bodyPr wrap="square">
            <a:spAutoFit/>
          </a:bodyPr>
          <a:lstStyle/>
          <a:p>
            <a:pPr marL="285750" indent="-285750" algn="just">
              <a:lnSpc>
                <a:spcPct val="150000"/>
              </a:lnSpc>
              <a:buFont typeface="Wingdings" panose="05000000000000000000" pitchFamily="2" charset="2"/>
              <a:buChar char="n"/>
            </a:pPr>
            <a:r>
              <a:rPr lang="zh-CN" altLang="en-US" dirty="0">
                <a:solidFill>
                  <a:prstClr val="black"/>
                </a:solidFill>
                <a:cs typeface="+mn-ea"/>
                <a:sym typeface="+mn-lt"/>
              </a:rPr>
              <a:t>中国共产党人历尽艰辛，终于找到一条中国农村包围城市的中国革命道路。</a:t>
            </a:r>
          </a:p>
        </p:txBody>
      </p:sp>
      <p:grpSp>
        <p:nvGrpSpPr>
          <p:cNvPr id="10" name="组合 9"/>
          <p:cNvGrpSpPr/>
          <p:nvPr/>
        </p:nvGrpSpPr>
        <p:grpSpPr>
          <a:xfrm>
            <a:off x="527808" y="531165"/>
            <a:ext cx="8170398" cy="699426"/>
            <a:chOff x="527808" y="531165"/>
            <a:chExt cx="8170398" cy="699426"/>
          </a:xfrm>
        </p:grpSpPr>
        <p:sp>
          <p:nvSpPr>
            <p:cNvPr id="11" name="矩形 10"/>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实事求是、与时俱进 筑牢思想基石</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sp>
        <p:nvSpPr>
          <p:cNvPr id="13" name="矩形: 圆角 7"/>
          <p:cNvSpPr/>
          <p:nvPr/>
        </p:nvSpPr>
        <p:spPr>
          <a:xfrm>
            <a:off x="915621" y="3492577"/>
            <a:ext cx="3046779" cy="576000"/>
          </a:xfrm>
          <a:prstGeom prst="roundRect">
            <a:avLst>
              <a:gd name="adj" fmla="val 21337"/>
            </a:avLst>
          </a:prstGeom>
          <a:solidFill>
            <a:srgbClr val="C00000"/>
          </a:solidFill>
          <a:ln w="12700" cap="flat" cmpd="sng" algn="ctr">
            <a:noFill/>
            <a:prstDash val="solid"/>
            <a:miter lim="800000"/>
          </a:ln>
          <a:effectLst/>
        </p:spPr>
        <p:txBody>
          <a:bodyPr rtlCol="0" anchor="ctr"/>
          <a:lstStyle/>
          <a:p>
            <a:r>
              <a:rPr lang="zh-CN" altLang="en-US" sz="2400" b="1" kern="0" dirty="0">
                <a:solidFill>
                  <a:prstClr val="white"/>
                </a:solidFill>
                <a:cs typeface="+mn-ea"/>
                <a:sym typeface="+mn-lt"/>
              </a:rPr>
              <a:t>邓小平也多次强调</a:t>
            </a:r>
            <a:r>
              <a:rPr lang="zh-CN" altLang="en-US" sz="2400" b="1" kern="0" dirty="0" smtClean="0">
                <a:solidFill>
                  <a:prstClr val="white"/>
                </a:solidFill>
                <a:cs typeface="+mn-ea"/>
                <a:sym typeface="+mn-lt"/>
              </a:rPr>
              <a:t>：</a:t>
            </a:r>
            <a:endParaRPr lang="zh-CN" altLang="en-US" sz="2400" b="1" kern="0" dirty="0">
              <a:solidFill>
                <a:prstClr val="white"/>
              </a:solidFill>
              <a:cs typeface="+mn-ea"/>
              <a:sym typeface="+mn-lt"/>
            </a:endParaRPr>
          </a:p>
        </p:txBody>
      </p:sp>
      <p:sp>
        <p:nvSpPr>
          <p:cNvPr id="2" name="矩形 1"/>
          <p:cNvSpPr/>
          <p:nvPr/>
        </p:nvSpPr>
        <p:spPr>
          <a:xfrm>
            <a:off x="914400" y="4627289"/>
            <a:ext cx="7821906" cy="879087"/>
          </a:xfrm>
          <a:prstGeom prst="rect">
            <a:avLst/>
          </a:prstGeom>
          <a:noFill/>
          <a:ln>
            <a:noFill/>
          </a:ln>
        </p:spPr>
        <p:txBody>
          <a:bodyPr wrap="square">
            <a:spAutoFit/>
          </a:bodyPr>
          <a:lstStyle/>
          <a:p>
            <a:pPr marL="285750" indent="-285750" algn="just">
              <a:lnSpc>
                <a:spcPct val="150000"/>
              </a:lnSpc>
              <a:buFont typeface="Wingdings" panose="05000000000000000000" pitchFamily="2" charset="2"/>
              <a:buChar char="n"/>
            </a:pPr>
            <a:r>
              <a:rPr lang="zh-CN" altLang="en-US" dirty="0">
                <a:solidFill>
                  <a:prstClr val="black"/>
                </a:solidFill>
                <a:cs typeface="+mn-ea"/>
                <a:sym typeface="+mn-lt"/>
              </a:rPr>
              <a:t>中国共产党人把马克思主义与中国革命的具体实际相结合，独立自主寻求中国革命的道路。</a:t>
            </a:r>
            <a:endParaRPr lang="en-US" altLang="zh-CN" dirty="0">
              <a:solidFill>
                <a:prstClr val="black"/>
              </a:solidFill>
              <a:cs typeface="+mn-ea"/>
              <a:sym typeface="+mn-lt"/>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4061" y="2933692"/>
            <a:ext cx="3387194" cy="3387194"/>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4" grpId="0"/>
      <p:bldP spid="30"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77520" y="3325779"/>
            <a:ext cx="10400080" cy="2854242"/>
          </a:xfrm>
          <a:prstGeom prst="roundRect">
            <a:avLst>
              <a:gd name="adj" fmla="val 6266"/>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27808" y="531165"/>
            <a:ext cx="8170398" cy="699426"/>
            <a:chOff x="527808" y="531165"/>
            <a:chExt cx="8170398" cy="699426"/>
          </a:xfrm>
        </p:grpSpPr>
        <p:sp>
          <p:nvSpPr>
            <p:cNvPr id="31" name="矩形 30"/>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实事求是、与时俱进 筑牢思想基石</a:t>
              </a: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sp>
        <p:nvSpPr>
          <p:cNvPr id="37" name="矩形 36"/>
          <p:cNvSpPr/>
          <p:nvPr/>
        </p:nvSpPr>
        <p:spPr>
          <a:xfrm>
            <a:off x="1227234" y="3870738"/>
            <a:ext cx="4582694"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铸就了敢想敢干、敢闯敢试的创新精神</a:t>
            </a:r>
            <a:endParaRPr kumimoji="0" lang="zh-CN" altLang="en-US" b="1" i="0" u="none" strike="noStrike" kern="1200" cap="none" spc="0" normalizeH="0" baseline="0" noProof="0" dirty="0">
              <a:ln>
                <a:noFill/>
              </a:ln>
              <a:solidFill>
                <a:prstClr val="black"/>
              </a:solidFill>
              <a:effectLst/>
              <a:uLnTx/>
              <a:uFillTx/>
              <a:cs typeface="+mn-ea"/>
              <a:sym typeface="+mn-lt"/>
            </a:endParaRPr>
          </a:p>
        </p:txBody>
      </p:sp>
      <p:sp>
        <p:nvSpPr>
          <p:cNvPr id="40" name="矩形 39"/>
          <p:cNvSpPr/>
          <p:nvPr/>
        </p:nvSpPr>
        <p:spPr>
          <a:xfrm>
            <a:off x="1227234" y="4433079"/>
            <a:ext cx="4582694"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解放思想、海纳百川的学习精神</a:t>
            </a:r>
            <a:endParaRPr kumimoji="0" lang="zh-CN" altLang="en-US" b="1" i="0" u="none" strike="noStrike" kern="1200" cap="none" spc="0" normalizeH="0" baseline="0" noProof="0" dirty="0">
              <a:ln>
                <a:noFill/>
              </a:ln>
              <a:solidFill>
                <a:prstClr val="black"/>
              </a:solidFill>
              <a:effectLst/>
              <a:uLnTx/>
              <a:uFillTx/>
              <a:cs typeface="+mn-ea"/>
              <a:sym typeface="+mn-lt"/>
            </a:endParaRPr>
          </a:p>
        </p:txBody>
      </p:sp>
      <p:sp>
        <p:nvSpPr>
          <p:cNvPr id="43" name="矩形 42"/>
          <p:cNvSpPr/>
          <p:nvPr/>
        </p:nvSpPr>
        <p:spPr>
          <a:xfrm>
            <a:off x="1227234" y="4997112"/>
            <a:ext cx="4664131"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勇往直前、永不懈怠的奋斗精神</a:t>
            </a:r>
            <a:endParaRPr kumimoji="0" lang="zh-CN" altLang="en-US" b="1" i="0" u="none" strike="noStrike" kern="1200" cap="none" spc="0" normalizeH="0" baseline="0" noProof="0" dirty="0">
              <a:ln>
                <a:noFill/>
              </a:ln>
              <a:solidFill>
                <a:prstClr val="black"/>
              </a:solidFill>
              <a:effectLst/>
              <a:uLnTx/>
              <a:uFillTx/>
              <a:cs typeface="+mn-ea"/>
              <a:sym typeface="+mn-lt"/>
            </a:endParaRPr>
          </a:p>
        </p:txBody>
      </p:sp>
      <p:sp>
        <p:nvSpPr>
          <p:cNvPr id="46" name="矩形 45"/>
          <p:cNvSpPr/>
          <p:nvPr/>
        </p:nvSpPr>
        <p:spPr>
          <a:xfrm>
            <a:off x="6828920" y="3870738"/>
            <a:ext cx="3889096"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实事求是、求真务实的实干精神</a:t>
            </a:r>
            <a:endParaRPr kumimoji="0" lang="zh-CN" altLang="en-US" b="1" i="0" u="none" strike="noStrike" kern="1200" cap="none" spc="0" normalizeH="0" baseline="0" noProof="0" dirty="0">
              <a:ln>
                <a:noFill/>
              </a:ln>
              <a:solidFill>
                <a:prstClr val="black"/>
              </a:solidFill>
              <a:effectLst/>
              <a:uLnTx/>
              <a:uFillTx/>
              <a:cs typeface="+mn-ea"/>
              <a:sym typeface="+mn-lt"/>
            </a:endParaRPr>
          </a:p>
        </p:txBody>
      </p:sp>
      <p:sp>
        <p:nvSpPr>
          <p:cNvPr id="49" name="矩形 48"/>
          <p:cNvSpPr/>
          <p:nvPr/>
        </p:nvSpPr>
        <p:spPr>
          <a:xfrm>
            <a:off x="6828920" y="4433079"/>
            <a:ext cx="3889096"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不忘初心、牢记使命的奉献精神</a:t>
            </a:r>
            <a:endParaRPr kumimoji="0" lang="zh-CN" altLang="en-US" b="1" i="0" u="none" strike="noStrike" kern="1200" cap="none" spc="0" normalizeH="0" baseline="0" noProof="0" dirty="0">
              <a:ln>
                <a:noFill/>
              </a:ln>
              <a:solidFill>
                <a:prstClr val="black"/>
              </a:solidFill>
              <a:effectLst/>
              <a:uLnTx/>
              <a:uFillTx/>
              <a:cs typeface="+mn-ea"/>
              <a:sym typeface="+mn-lt"/>
            </a:endParaRPr>
          </a:p>
        </p:txBody>
      </p:sp>
      <p:sp>
        <p:nvSpPr>
          <p:cNvPr id="62" name="矩形 61"/>
          <p:cNvSpPr/>
          <p:nvPr/>
        </p:nvSpPr>
        <p:spPr>
          <a:xfrm>
            <a:off x="6828920" y="4997112"/>
            <a:ext cx="3889096"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迎难而上、敢于亮剑的担当</a:t>
            </a:r>
            <a:r>
              <a:rPr kumimoji="0" lang="zh-CN" altLang="en-US" b="0" i="0" u="none" strike="noStrike" kern="1200" cap="none" spc="0" normalizeH="0" baseline="0" noProof="0" dirty="0" smtClean="0">
                <a:ln>
                  <a:noFill/>
                </a:ln>
                <a:solidFill>
                  <a:prstClr val="black"/>
                </a:solidFill>
                <a:effectLst/>
                <a:uLnTx/>
                <a:uFillTx/>
                <a:cs typeface="+mn-ea"/>
                <a:sym typeface="+mn-lt"/>
              </a:rPr>
              <a:t>精神</a:t>
            </a:r>
            <a:endParaRPr kumimoji="0" lang="zh-CN" altLang="en-US" b="1" i="0" u="none" strike="noStrike" kern="1200" cap="none" spc="0" normalizeH="0" baseline="0" noProof="0" dirty="0">
              <a:ln>
                <a:noFill/>
              </a:ln>
              <a:solidFill>
                <a:prstClr val="black"/>
              </a:solidFill>
              <a:effectLst/>
              <a:uLnTx/>
              <a:uFillTx/>
              <a:cs typeface="+mn-ea"/>
              <a:sym typeface="+mn-lt"/>
            </a:endParaRPr>
          </a:p>
        </p:txBody>
      </p:sp>
      <p:sp>
        <p:nvSpPr>
          <p:cNvPr id="78" name="矩形 77"/>
          <p:cNvSpPr/>
          <p:nvPr/>
        </p:nvSpPr>
        <p:spPr>
          <a:xfrm>
            <a:off x="1227234" y="5583022"/>
            <a:ext cx="4220503" cy="369332"/>
          </a:xfrm>
          <a:prstGeom prst="rect">
            <a:avLst/>
          </a:prstGeom>
        </p:spPr>
        <p:txBody>
          <a:bodyPr wrap="square">
            <a:spAutoFit/>
          </a:bodyPr>
          <a:lstStyle/>
          <a:p>
            <a:pPr marL="285750" indent="-285750">
              <a:buFont typeface="Wingdings" panose="05000000000000000000" pitchFamily="2" charset="2"/>
              <a:buChar char="n"/>
            </a:pPr>
            <a:r>
              <a:rPr lang="zh-CN" altLang="en-US" dirty="0">
                <a:solidFill>
                  <a:prstClr val="black"/>
                </a:solidFill>
                <a:cs typeface="+mn-ea"/>
                <a:sym typeface="+mn-lt"/>
              </a:rPr>
              <a:t>同心同德、共赴时艰的团结精神。</a:t>
            </a:r>
          </a:p>
        </p:txBody>
      </p:sp>
      <p:sp>
        <p:nvSpPr>
          <p:cNvPr id="2" name="矩形 1"/>
          <p:cNvSpPr/>
          <p:nvPr/>
        </p:nvSpPr>
        <p:spPr>
          <a:xfrm>
            <a:off x="989775" y="2248069"/>
            <a:ext cx="10095890" cy="646331"/>
          </a:xfrm>
          <a:prstGeom prst="rect">
            <a:avLst/>
          </a:prstGeom>
        </p:spPr>
        <p:txBody>
          <a:bodyPr wrap="square">
            <a:spAutoFit/>
          </a:bodyPr>
          <a:lstStyle/>
          <a:p>
            <a:pPr marL="285750" indent="-285750">
              <a:buFont typeface="Wingdings" panose="05000000000000000000" pitchFamily="2" charset="2"/>
              <a:buChar char="Ø"/>
            </a:pPr>
            <a:r>
              <a:rPr lang="zh-CN" altLang="en-US" dirty="0">
                <a:solidFill>
                  <a:prstClr val="black"/>
                </a:solidFill>
                <a:cs typeface="+mn-ea"/>
                <a:sym typeface="+mn-lt"/>
              </a:rPr>
              <a:t>这些改革开放精神，与当代社会发展相协调，成就了跨越时空、跨越国界、跨越文明，极富魅力、催人奋进的新时代精神标识。</a:t>
            </a:r>
          </a:p>
        </p:txBody>
      </p:sp>
      <p:sp>
        <p:nvSpPr>
          <p:cNvPr id="80" name="矩形: 圆角 7"/>
          <p:cNvSpPr/>
          <p:nvPr/>
        </p:nvSpPr>
        <p:spPr>
          <a:xfrm>
            <a:off x="3823310" y="3067071"/>
            <a:ext cx="4113579" cy="576000"/>
          </a:xfrm>
          <a:prstGeom prst="roundRect">
            <a:avLst>
              <a:gd name="adj" fmla="val 21337"/>
            </a:avLst>
          </a:prstGeom>
          <a:solidFill>
            <a:srgbClr val="C00000"/>
          </a:solidFill>
          <a:ln w="12700" cap="flat" cmpd="sng" algn="ctr">
            <a:noFill/>
            <a:prstDash val="solid"/>
            <a:miter lim="800000"/>
          </a:ln>
          <a:effectLst/>
        </p:spPr>
        <p:txBody>
          <a:bodyPr rtlCol="0" anchor="ctr"/>
          <a:lstStyle/>
          <a:p>
            <a:pPr algn="ctr"/>
            <a:r>
              <a:rPr lang="zh-CN" altLang="en-US" sz="2400" b="1" spc="300" dirty="0">
                <a:solidFill>
                  <a:prstClr val="white"/>
                </a:solidFill>
                <a:cs typeface="+mn-ea"/>
                <a:sym typeface="+mn-lt"/>
              </a:rPr>
              <a:t>党和人民在改革开放中</a:t>
            </a:r>
          </a:p>
        </p:txBody>
      </p:sp>
      <p:grpSp>
        <p:nvGrpSpPr>
          <p:cNvPr id="5" name="组合 4"/>
          <p:cNvGrpSpPr/>
          <p:nvPr/>
        </p:nvGrpSpPr>
        <p:grpSpPr>
          <a:xfrm>
            <a:off x="877521" y="1355221"/>
            <a:ext cx="10400079" cy="777457"/>
            <a:chOff x="877521" y="1348235"/>
            <a:chExt cx="10400079" cy="777457"/>
          </a:xfrm>
        </p:grpSpPr>
        <p:sp>
          <p:nvSpPr>
            <p:cNvPr id="4" name="矩形 3"/>
            <p:cNvSpPr/>
            <p:nvPr/>
          </p:nvSpPr>
          <p:spPr>
            <a:xfrm>
              <a:off x="4763110" y="1421139"/>
              <a:ext cx="6514490" cy="6616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p:cNvSpPr/>
            <p:nvPr/>
          </p:nvSpPr>
          <p:spPr>
            <a:xfrm>
              <a:off x="5270286" y="1348235"/>
              <a:ext cx="5815379" cy="777457"/>
            </a:xfrm>
            <a:prstGeom prst="rect">
              <a:avLst/>
            </a:prstGeom>
            <a:noFill/>
            <a:ln>
              <a:noFill/>
            </a:ln>
          </p:spPr>
          <p:txBody>
            <a:bodyPr wrap="square">
              <a:spAutoFit/>
            </a:bodyPr>
            <a:lstStyle/>
            <a:p>
              <a:pPr marR="0" lvl="0" algn="just" defTabSz="914400" rtl="0" eaLnBrk="1" fontAlgn="auto" latinLnBrk="0" hangingPunct="1">
                <a:lnSpc>
                  <a:spcPct val="130000"/>
                </a:lnSpc>
                <a:spcBef>
                  <a:spcPts val="0"/>
                </a:spcBef>
                <a:spcAft>
                  <a:spcPts val="0"/>
                </a:spcAft>
                <a:buClrTx/>
                <a:buSzTx/>
                <a:defRPr/>
              </a:pPr>
              <a:r>
                <a:rPr kumimoji="0" lang="zh-CN" altLang="en-US" b="0" i="0" u="none" strike="noStrike" kern="1200" cap="none" normalizeH="0" baseline="0" noProof="0" dirty="0">
                  <a:ln>
                    <a:noFill/>
                  </a:ln>
                  <a:solidFill>
                    <a:prstClr val="black"/>
                  </a:solidFill>
                  <a:effectLst/>
                  <a:uLnTx/>
                  <a:uFillTx/>
                  <a:cs typeface="+mn-ea"/>
                  <a:sym typeface="+mn-lt"/>
                </a:rPr>
                <a:t>中国共产党人坚持解放思想、实事求是，推进改革开放，成功地开辟了中国特色社会主义的道路</a:t>
              </a:r>
            </a:p>
          </p:txBody>
        </p:sp>
        <p:sp>
          <p:nvSpPr>
            <p:cNvPr id="33" name="矩形: 圆角 7"/>
            <p:cNvSpPr/>
            <p:nvPr/>
          </p:nvSpPr>
          <p:spPr>
            <a:xfrm>
              <a:off x="877521" y="1421139"/>
              <a:ext cx="4418379" cy="661617"/>
            </a:xfrm>
            <a:prstGeom prst="homePlate">
              <a:avLst/>
            </a:prstGeom>
            <a:solidFill>
              <a:srgbClr val="C00000"/>
            </a:solidFill>
            <a:ln w="12700" cap="flat" cmpd="sng" algn="ctr">
              <a:solidFill>
                <a:srgbClr val="C00000"/>
              </a:solidFill>
              <a:prstDash val="solid"/>
              <a:miter lim="800000"/>
            </a:ln>
            <a:effectLst/>
          </p:spPr>
          <p:txBody>
            <a:bodyPr rtlCol="0" anchor="ctr"/>
            <a:lstStyle/>
            <a:p>
              <a:pPr lvl="0" algn="ctr">
                <a:defRPr/>
              </a:pPr>
              <a:r>
                <a:rPr lang="zh-CN" altLang="en-US" sz="2400" b="1" spc="300" dirty="0">
                  <a:solidFill>
                    <a:prstClr val="white"/>
                  </a:solidFill>
                  <a:cs typeface="+mn-ea"/>
                  <a:sym typeface="+mn-lt"/>
                </a:rPr>
                <a:t>党的十一届三中全会以来</a:t>
              </a: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Effect transition="in" filter="fade">
                                      <p:cBhvr>
                                        <p:cTn id="58" dur="500"/>
                                        <p:tgtEl>
                                          <p:spTgt spid="4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40" grpId="0"/>
      <p:bldP spid="43" grpId="0"/>
      <p:bldP spid="46" grpId="0"/>
      <p:bldP spid="49" grpId="0"/>
      <p:bldP spid="62" grpId="0"/>
      <p:bldP spid="78" grpId="0"/>
      <p:bldP spid="2"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2882" y="3161663"/>
            <a:ext cx="5346881" cy="3048955"/>
          </a:xfrm>
          <a:prstGeom prst="rect">
            <a:avLst/>
          </a:prstGeom>
        </p:spPr>
      </p:pic>
      <p:pic>
        <p:nvPicPr>
          <p:cNvPr id="10" name="图片 9"/>
          <p:cNvPicPr>
            <a:picLocks noChangeAspect="1"/>
          </p:cNvPicPr>
          <p:nvPr/>
        </p:nvPicPr>
        <p:blipFill rotWithShape="1">
          <a:blip r:embed="rId4" cstate="screen"/>
          <a:srcRect l="56459" t="4991" r="18854" b="54169"/>
          <a:stretch>
            <a:fillRect/>
          </a:stretch>
        </p:blipFill>
        <p:spPr>
          <a:xfrm>
            <a:off x="9596729" y="3719059"/>
            <a:ext cx="2595271" cy="2146300"/>
          </a:xfrm>
          <a:prstGeom prst="rect">
            <a:avLst/>
          </a:prstGeom>
        </p:spPr>
      </p:pic>
      <p:pic>
        <p:nvPicPr>
          <p:cNvPr id="9" name="图片 8"/>
          <p:cNvPicPr>
            <a:picLocks noChangeAspect="1"/>
          </p:cNvPicPr>
          <p:nvPr/>
        </p:nvPicPr>
        <p:blipFill rotWithShape="1">
          <a:blip r:embed="rId5" cstate="screen"/>
          <a:srcRect t="52917" b="7077"/>
          <a:stretch>
            <a:fillRect/>
          </a:stretch>
        </p:blipFill>
        <p:spPr>
          <a:xfrm>
            <a:off x="0" y="4432300"/>
            <a:ext cx="12192000" cy="2438400"/>
          </a:xfrm>
          <a:prstGeom prst="rect">
            <a:avLst/>
          </a:prstGeom>
        </p:spPr>
      </p:pic>
      <p:pic>
        <p:nvPicPr>
          <p:cNvPr id="11" name="图片 10"/>
          <p:cNvPicPr>
            <a:picLocks noChangeAspect="1"/>
          </p:cNvPicPr>
          <p:nvPr/>
        </p:nvPicPr>
        <p:blipFill rotWithShape="1">
          <a:blip r:embed="rId6" cstate="screen"/>
          <a:srcRect l="82781" t="50556" b="42592"/>
          <a:stretch>
            <a:fillRect/>
          </a:stretch>
        </p:blipFill>
        <p:spPr>
          <a:xfrm flipH="1">
            <a:off x="-533508" y="2993312"/>
            <a:ext cx="1511408" cy="947575"/>
          </a:xfrm>
          <a:prstGeom prst="rect">
            <a:avLst/>
          </a:prstGeom>
        </p:spPr>
      </p:pic>
      <p:pic>
        <p:nvPicPr>
          <p:cNvPr id="13" name="图片 12"/>
          <p:cNvPicPr>
            <a:picLocks noChangeAspect="1"/>
          </p:cNvPicPr>
          <p:nvPr/>
        </p:nvPicPr>
        <p:blipFill rotWithShape="1">
          <a:blip r:embed="rId7" cstate="screen"/>
          <a:srcRect l="82781" t="50556" b="42592"/>
          <a:stretch>
            <a:fillRect/>
          </a:stretch>
        </p:blipFill>
        <p:spPr>
          <a:xfrm>
            <a:off x="11176092" y="929576"/>
            <a:ext cx="749207" cy="450837"/>
          </a:xfrm>
          <a:prstGeom prst="rect">
            <a:avLst/>
          </a:prstGeom>
        </p:spPr>
      </p:pic>
      <p:pic>
        <p:nvPicPr>
          <p:cNvPr id="14" name="图片 13"/>
          <p:cNvPicPr>
            <a:picLocks noChangeAspect="1"/>
          </p:cNvPicPr>
          <p:nvPr/>
        </p:nvPicPr>
        <p:blipFill>
          <a:blip r:embed="rId8" cstate="screen">
            <a:duotone>
              <a:schemeClr val="accent4">
                <a:shade val="45000"/>
                <a:satMod val="135000"/>
              </a:schemeClr>
              <a:prstClr val="white"/>
            </a:duotone>
          </a:blip>
          <a:stretch>
            <a:fillRect/>
          </a:stretch>
        </p:blipFill>
        <p:spPr>
          <a:xfrm>
            <a:off x="3111302" y="4686140"/>
            <a:ext cx="1928374" cy="528715"/>
          </a:xfrm>
          <a:prstGeom prst="rect">
            <a:avLst/>
          </a:prstGeom>
        </p:spPr>
      </p:pic>
      <p:sp>
        <p:nvSpPr>
          <p:cNvPr id="2" name="矩形 1"/>
          <p:cNvSpPr/>
          <p:nvPr/>
        </p:nvSpPr>
        <p:spPr>
          <a:xfrm>
            <a:off x="4352380" y="1380413"/>
            <a:ext cx="3487238" cy="1107996"/>
          </a:xfrm>
          <a:prstGeom prst="rect">
            <a:avLst/>
          </a:prstGeom>
        </p:spPr>
        <p:txBody>
          <a:bodyPr wrap="none">
            <a:spAutoFit/>
          </a:bodyPr>
          <a:lstStyle/>
          <a:p>
            <a:pPr algn="ctr"/>
            <a:r>
              <a:rPr lang="en-US" altLang="zh-CN" sz="6600" dirty="0" smtClean="0">
                <a:solidFill>
                  <a:srgbClr val="E7CF85"/>
                </a:solidFill>
                <a:effectLst>
                  <a:outerShdw blurRad="38100" dist="38100" dir="2700000" algn="tl">
                    <a:srgbClr val="000000">
                      <a:alpha val="43137"/>
                    </a:srgbClr>
                  </a:outerShdw>
                </a:effectLst>
                <a:cs typeface="+mn-ea"/>
                <a:sym typeface="+mn-lt"/>
              </a:rPr>
              <a:t>PART 03</a:t>
            </a:r>
            <a:endParaRPr lang="zh-CN" altLang="en-US" sz="6600" dirty="0">
              <a:solidFill>
                <a:srgbClr val="E7CF85"/>
              </a:solidFill>
              <a:effectLst>
                <a:outerShdw blurRad="38100" dist="38100" dir="2700000" algn="tl">
                  <a:srgbClr val="000000">
                    <a:alpha val="43137"/>
                  </a:srgbClr>
                </a:outerShdw>
              </a:effectLst>
              <a:cs typeface="+mn-ea"/>
              <a:sym typeface="+mn-lt"/>
            </a:endParaRPr>
          </a:p>
        </p:txBody>
      </p:sp>
      <p:sp>
        <p:nvSpPr>
          <p:cNvPr id="22" name="矩形 21"/>
          <p:cNvSpPr/>
          <p:nvPr/>
        </p:nvSpPr>
        <p:spPr>
          <a:xfrm>
            <a:off x="2379564" y="2622993"/>
            <a:ext cx="7470972" cy="1754326"/>
          </a:xfrm>
          <a:prstGeom prst="rect">
            <a:avLst/>
          </a:prstGeom>
        </p:spPr>
        <p:txBody>
          <a:bodyPr wrap="square">
            <a:spAutoFit/>
          </a:bodyPr>
          <a:lstStyle/>
          <a:p>
            <a:pPr algn="ctr"/>
            <a:r>
              <a:rPr lang="zh-CN" altLang="en-US" sz="5400" spc="300" dirty="0">
                <a:solidFill>
                  <a:srgbClr val="E7CF85"/>
                </a:solidFill>
                <a:effectLst>
                  <a:outerShdw blurRad="38100" dist="38100" dir="2700000" algn="tl">
                    <a:srgbClr val="000000">
                      <a:alpha val="43137"/>
                    </a:srgbClr>
                  </a:outerShdw>
                </a:effectLst>
                <a:cs typeface="+mn-ea"/>
                <a:sym typeface="+mn-lt"/>
              </a:rPr>
              <a:t>百折不挠、勇于纠错 展现高超政治智慧</a:t>
            </a:r>
          </a:p>
        </p:txBody>
      </p:sp>
      <p:grpSp>
        <p:nvGrpSpPr>
          <p:cNvPr id="4" name="组合 3"/>
          <p:cNvGrpSpPr/>
          <p:nvPr/>
        </p:nvGrpSpPr>
        <p:grpSpPr>
          <a:xfrm>
            <a:off x="3001616" y="1691457"/>
            <a:ext cx="1281772" cy="474443"/>
            <a:chOff x="3001616" y="1691457"/>
            <a:chExt cx="1281772" cy="474443"/>
          </a:xfrm>
        </p:grpSpPr>
        <p:sp>
          <p:nvSpPr>
            <p:cNvPr id="3" name="五角星 2"/>
            <p:cNvSpPr/>
            <p:nvPr/>
          </p:nvSpPr>
          <p:spPr>
            <a:xfrm>
              <a:off x="3808945" y="1691457"/>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五角星 22"/>
            <p:cNvSpPr/>
            <p:nvPr/>
          </p:nvSpPr>
          <p:spPr>
            <a:xfrm>
              <a:off x="3391125" y="1804702"/>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五角星 23"/>
            <p:cNvSpPr/>
            <p:nvPr/>
          </p:nvSpPr>
          <p:spPr>
            <a:xfrm>
              <a:off x="3001616" y="1890916"/>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7908611" y="1673965"/>
            <a:ext cx="1223869" cy="489418"/>
            <a:chOff x="7908611" y="1673965"/>
            <a:chExt cx="1223869" cy="489418"/>
          </a:xfrm>
        </p:grpSpPr>
        <p:sp>
          <p:nvSpPr>
            <p:cNvPr id="25" name="五角星 24"/>
            <p:cNvSpPr/>
            <p:nvPr/>
          </p:nvSpPr>
          <p:spPr>
            <a:xfrm>
              <a:off x="8857496" y="1880628"/>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五角星 25"/>
            <p:cNvSpPr/>
            <p:nvPr/>
          </p:nvSpPr>
          <p:spPr>
            <a:xfrm>
              <a:off x="7908611" y="1673965"/>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五角星 26"/>
            <p:cNvSpPr/>
            <p:nvPr/>
          </p:nvSpPr>
          <p:spPr>
            <a:xfrm>
              <a:off x="8439676" y="1802185"/>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strVal val="#ppt_w+.3"/>
                                          </p:val>
                                        </p:tav>
                                        <p:tav tm="100000">
                                          <p:val>
                                            <p:strVal val="#ppt_w"/>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animEffect transition="in" filter="fade">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5715539" y="1602587"/>
            <a:ext cx="2750382" cy="71911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01687" y="3973726"/>
            <a:ext cx="4325582"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2000" b="0" i="0" u="none" strike="noStrike" kern="1200" cap="none" spc="0" normalizeH="0" baseline="0" noProof="0" dirty="0">
                <a:ln>
                  <a:noFill/>
                </a:ln>
                <a:solidFill>
                  <a:prstClr val="black"/>
                </a:solidFill>
                <a:effectLst/>
                <a:uLnTx/>
                <a:uFillTx/>
                <a:cs typeface="+mn-ea"/>
                <a:sym typeface="+mn-lt"/>
              </a:rPr>
              <a:t>勇于承认错误改正错误，</a:t>
            </a: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2000" b="0" i="0" u="none" strike="noStrike" kern="1200" cap="none" spc="0" normalizeH="0" baseline="0" noProof="0" dirty="0">
                <a:ln>
                  <a:noFill/>
                </a:ln>
                <a:solidFill>
                  <a:prstClr val="black"/>
                </a:solidFill>
                <a:effectLst/>
                <a:uLnTx/>
                <a:uFillTx/>
                <a:cs typeface="+mn-ea"/>
                <a:sym typeface="+mn-lt"/>
              </a:rPr>
              <a:t>善于运用批评和自我批评的</a:t>
            </a:r>
            <a:r>
              <a:rPr kumimoji="0" lang="zh-CN" altLang="en-US" sz="2000" b="0" i="0" u="none" strike="noStrike" kern="1200" cap="none" spc="0" normalizeH="0" baseline="0" noProof="0" dirty="0" smtClean="0">
                <a:ln>
                  <a:noFill/>
                </a:ln>
                <a:solidFill>
                  <a:prstClr val="black"/>
                </a:solidFill>
                <a:effectLst/>
                <a:uLnTx/>
                <a:uFillTx/>
                <a:cs typeface="+mn-ea"/>
                <a:sym typeface="+mn-lt"/>
              </a:rPr>
              <a:t>武器</a:t>
            </a:r>
            <a:endParaRPr kumimoji="0" lang="en-US" altLang="zh-CN" sz="2000" b="0" i="0" u="none" strike="noStrike" kern="1200" cap="none" spc="0" normalizeH="0" baseline="0" noProof="0" dirty="0" smtClean="0">
              <a:ln>
                <a:noFill/>
              </a:ln>
              <a:solidFill>
                <a:prstClr val="black"/>
              </a:solidFill>
              <a:effectLst/>
              <a:uLnTx/>
              <a:uFillTx/>
              <a:cs typeface="+mn-ea"/>
              <a:sym typeface="+mn-lt"/>
            </a:endParaRPr>
          </a:p>
          <a:p>
            <a:pPr marL="342900" lvl="0" indent="-342900">
              <a:lnSpc>
                <a:spcPct val="150000"/>
              </a:lnSpc>
              <a:buFont typeface="Wingdings" panose="05000000000000000000" pitchFamily="2" charset="2"/>
              <a:buChar char="ü"/>
              <a:defRPr/>
            </a:pPr>
            <a:r>
              <a:rPr lang="zh-CN" altLang="en-US" sz="2000" dirty="0">
                <a:solidFill>
                  <a:prstClr val="black"/>
                </a:solidFill>
                <a:cs typeface="+mn-ea"/>
                <a:sym typeface="+mn-lt"/>
              </a:rPr>
              <a:t>保持坦荡的政治品质，</a:t>
            </a:r>
            <a:endParaRPr lang="en-US" altLang="zh-CN" sz="2000" dirty="0">
              <a:solidFill>
                <a:prstClr val="black"/>
              </a:solidFill>
              <a:cs typeface="+mn-ea"/>
              <a:sym typeface="+mn-lt"/>
            </a:endParaRPr>
          </a:p>
          <a:p>
            <a:pPr marL="342900" lvl="0" indent="-342900">
              <a:lnSpc>
                <a:spcPct val="150000"/>
              </a:lnSpc>
              <a:buFont typeface="Wingdings" panose="05000000000000000000" pitchFamily="2" charset="2"/>
              <a:buChar char="ü"/>
              <a:defRPr/>
            </a:pPr>
            <a:r>
              <a:rPr lang="zh-CN" altLang="en-US" sz="2000" dirty="0">
                <a:solidFill>
                  <a:prstClr val="black"/>
                </a:solidFill>
                <a:cs typeface="+mn-ea"/>
                <a:sym typeface="+mn-lt"/>
              </a:rPr>
              <a:t>绝不遮遮掩掩、</a:t>
            </a:r>
            <a:r>
              <a:rPr lang="zh-CN" altLang="en-US" sz="2000" dirty="0" smtClean="0">
                <a:solidFill>
                  <a:prstClr val="black"/>
                </a:solidFill>
                <a:cs typeface="+mn-ea"/>
                <a:sym typeface="+mn-lt"/>
              </a:rPr>
              <a:t>文过饰非</a:t>
            </a:r>
            <a:endParaRPr lang="zh-CN" altLang="en-US" sz="2000" dirty="0">
              <a:solidFill>
                <a:prstClr val="black"/>
              </a:solidFill>
              <a:cs typeface="+mn-ea"/>
              <a:sym typeface="+mn-lt"/>
            </a:endParaRPr>
          </a:p>
        </p:txBody>
      </p:sp>
      <p:sp>
        <p:nvSpPr>
          <p:cNvPr id="21" name="矩形 20"/>
          <p:cNvSpPr/>
          <p:nvPr/>
        </p:nvSpPr>
        <p:spPr>
          <a:xfrm>
            <a:off x="5715539" y="2436208"/>
            <a:ext cx="5663661" cy="216982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毛泽东在党的八大预备会议第二次全体会议上，谈到自己曾打过四次败仗，两次就发生在被形容为“用兵如神”的四渡赤水。</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毛泽东实事求是，迅速修正自己的失误，采纳别人的正确意见指挥战争取得胜利。</a:t>
            </a:r>
          </a:p>
        </p:txBody>
      </p:sp>
      <p:grpSp>
        <p:nvGrpSpPr>
          <p:cNvPr id="12" name="组合 11"/>
          <p:cNvGrpSpPr/>
          <p:nvPr/>
        </p:nvGrpSpPr>
        <p:grpSpPr>
          <a:xfrm>
            <a:off x="527808" y="531165"/>
            <a:ext cx="8170398" cy="699426"/>
            <a:chOff x="527808" y="531165"/>
            <a:chExt cx="8170398" cy="699426"/>
          </a:xfrm>
        </p:grpSpPr>
        <p:sp>
          <p:nvSpPr>
            <p:cNvPr id="13" name="矩形 12"/>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百折不挠、勇于纠错 展现高超政治智慧</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94" y="1355221"/>
            <a:ext cx="2161975" cy="2161975"/>
          </a:xfrm>
          <a:prstGeom prst="rect">
            <a:avLst/>
          </a:prstGeom>
        </p:spPr>
      </p:pic>
      <p:sp>
        <p:nvSpPr>
          <p:cNvPr id="7" name="圆角矩形 6"/>
          <p:cNvSpPr/>
          <p:nvPr/>
        </p:nvSpPr>
        <p:spPr>
          <a:xfrm>
            <a:off x="1386891" y="3038001"/>
            <a:ext cx="2750382" cy="71911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extBox 11"/>
          <p:cNvSpPr txBox="1">
            <a:spLocks noChangeArrowheads="1"/>
          </p:cNvSpPr>
          <p:nvPr/>
        </p:nvSpPr>
        <p:spPr bwMode="auto">
          <a:xfrm flipH="1">
            <a:off x="1498115" y="3155158"/>
            <a:ext cx="2639158"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schemeClr val="bg1"/>
                </a:solidFill>
                <a:effectLst/>
                <a:uLnTx/>
                <a:uFillTx/>
                <a:latin typeface="+mn-lt"/>
                <a:ea typeface="+mn-ea"/>
                <a:cs typeface="+mn-ea"/>
                <a:sym typeface="+mn-lt"/>
              </a:rPr>
              <a:t>中国共产党人</a:t>
            </a:r>
            <a:endParaRPr kumimoji="0" lang="zh-CN" altLang="en-US" sz="2800" b="1" i="0" u="none" strike="noStrike" kern="0" cap="none" spc="300" normalizeH="0" baseline="0" noProof="0" dirty="0">
              <a:ln>
                <a:noFill/>
              </a:ln>
              <a:solidFill>
                <a:schemeClr val="bg1"/>
              </a:solidFill>
              <a:effectLst/>
              <a:uLnTx/>
              <a:uFillTx/>
              <a:latin typeface="+mn-lt"/>
              <a:ea typeface="+mn-ea"/>
              <a:cs typeface="+mn-ea"/>
              <a:sym typeface="+mn-lt"/>
            </a:endParaRPr>
          </a:p>
        </p:txBody>
      </p:sp>
      <p:cxnSp>
        <p:nvCxnSpPr>
          <p:cNvPr id="9" name="直接连接符 8"/>
          <p:cNvCxnSpPr/>
          <p:nvPr/>
        </p:nvCxnSpPr>
        <p:spPr>
          <a:xfrm flipH="1">
            <a:off x="5327270" y="1727200"/>
            <a:ext cx="43162" cy="4236748"/>
          </a:xfrm>
          <a:prstGeom prst="line">
            <a:avLst/>
          </a:prstGeom>
          <a:ln>
            <a:solidFill>
              <a:schemeClr val="tx1">
                <a:lumMod val="85000"/>
                <a:lumOff val="15000"/>
                <a:alpha val="27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831653" y="1663182"/>
            <a:ext cx="2278188" cy="597921"/>
          </a:xfrm>
          <a:prstGeom prst="rect">
            <a:avLst/>
          </a:prstGeom>
        </p:spPr>
        <p:txBody>
          <a:bodyPr wrap="none">
            <a:spAutoFit/>
          </a:bodyPr>
          <a:lstStyle/>
          <a:p>
            <a:pPr lvl="0" algn="ctr">
              <a:lnSpc>
                <a:spcPct val="130000"/>
              </a:lnSpc>
              <a:defRPr/>
            </a:pPr>
            <a:r>
              <a:rPr lang="en-US" altLang="zh-CN" sz="2800" b="1" spc="300" dirty="0">
                <a:solidFill>
                  <a:schemeClr val="bg1"/>
                </a:solidFill>
                <a:cs typeface="+mn-ea"/>
                <a:sym typeface="+mn-lt"/>
              </a:rPr>
              <a:t>1956</a:t>
            </a:r>
            <a:r>
              <a:rPr lang="zh-CN" altLang="en-US" sz="2800" b="1" spc="300" dirty="0">
                <a:solidFill>
                  <a:schemeClr val="bg1"/>
                </a:solidFill>
                <a:cs typeface="+mn-ea"/>
                <a:sym typeface="+mn-lt"/>
              </a:rPr>
              <a:t>年</a:t>
            </a:r>
            <a:r>
              <a:rPr lang="en-US" altLang="zh-CN" sz="2800" b="1" spc="300" dirty="0">
                <a:solidFill>
                  <a:schemeClr val="bg1"/>
                </a:solidFill>
                <a:cs typeface="+mn-ea"/>
                <a:sym typeface="+mn-lt"/>
              </a:rPr>
              <a:t>9</a:t>
            </a:r>
            <a:r>
              <a:rPr lang="zh-CN" altLang="en-US" sz="2800" b="1" spc="300" dirty="0">
                <a:solidFill>
                  <a:schemeClr val="bg1"/>
                </a:solidFill>
                <a:cs typeface="+mn-ea"/>
                <a:sym typeface="+mn-lt"/>
              </a:rPr>
              <a:t>月</a:t>
            </a:r>
          </a:p>
        </p:txBody>
      </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035" y="4408714"/>
            <a:ext cx="4339771" cy="2169886"/>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p:bldP spid="21" grpId="0"/>
      <p:bldP spid="7" grpId="0" animBg="1"/>
      <p:bldP spid="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8704" y="1411076"/>
            <a:ext cx="9267410" cy="751809"/>
          </a:xfrm>
          <a:prstGeom prst="rect">
            <a:avLst/>
          </a:prstGeom>
          <a:noFill/>
        </p:spPr>
        <p:txBody>
          <a:bodyPr wrap="square" rtlCol="0">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0" lang="zh-CN" altLang="en-US" sz="3600" b="1" i="0" u="none" strike="noStrike" kern="1200" cap="none" spc="300" normalizeH="0" baseline="0" noProof="0" dirty="0">
                <a:ln>
                  <a:noFill/>
                </a:ln>
                <a:solidFill>
                  <a:srgbClr val="C00000"/>
                </a:solidFill>
                <a:effectLst>
                  <a:glow rad="152400">
                    <a:prstClr val="white"/>
                  </a:glow>
                </a:effectLst>
                <a:uLnTx/>
                <a:uFillTx/>
                <a:cs typeface="+mn-ea"/>
                <a:sym typeface="+mn-lt"/>
              </a:rPr>
              <a:t>中国共产党人以自我革命的政治勇气</a:t>
            </a:r>
            <a:endParaRPr kumimoji="0" lang="zh-CN" altLang="en-US" sz="3600" b="1" i="0" u="none" strike="noStrike" kern="1200" cap="none" spc="300" normalizeH="0" baseline="0" noProof="0" dirty="0">
              <a:ln>
                <a:noFill/>
              </a:ln>
              <a:solidFill>
                <a:srgbClr val="C00000"/>
              </a:solidFill>
              <a:effectLst/>
              <a:uLnTx/>
              <a:uFillTx/>
              <a:cs typeface="+mn-ea"/>
              <a:sym typeface="+mn-lt"/>
            </a:endParaRPr>
          </a:p>
        </p:txBody>
      </p:sp>
      <p:sp>
        <p:nvSpPr>
          <p:cNvPr id="6" name="矩形 5"/>
          <p:cNvSpPr/>
          <p:nvPr/>
        </p:nvSpPr>
        <p:spPr>
          <a:xfrm>
            <a:off x="1008704" y="2157218"/>
            <a:ext cx="5202595" cy="3138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endParaRPr kumimoji="0" lang="en-US" altLang="zh-CN" b="0" i="0" u="none" strike="noStrike" kern="1200" cap="none" spc="0" normalizeH="0" baseline="0" noProof="0" dirty="0" smtClean="0">
              <a:ln>
                <a:noFill/>
              </a:ln>
              <a:solidFill>
                <a:schemeClr val="tx1">
                  <a:lumMod val="85000"/>
                  <a:lumOff val="15000"/>
                </a:schemeClr>
              </a:solidFill>
              <a:effectLst/>
              <a:uLnTx/>
              <a:uFillTx/>
              <a:cs typeface="+mn-ea"/>
              <a:sym typeface="+mn-lt"/>
            </a:endParaRPr>
          </a:p>
        </p:txBody>
      </p:sp>
      <p:sp>
        <p:nvSpPr>
          <p:cNvPr id="7" name="矩形: 圆角 27"/>
          <p:cNvSpPr/>
          <p:nvPr/>
        </p:nvSpPr>
        <p:spPr>
          <a:xfrm>
            <a:off x="8310205" y="4230112"/>
            <a:ext cx="2222777" cy="646407"/>
          </a:xfrm>
          <a:prstGeom prst="round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b="1" spc="300" dirty="0">
                <a:solidFill>
                  <a:prstClr val="white"/>
                </a:solidFill>
                <a:cs typeface="+mn-ea"/>
                <a:sym typeface="+mn-lt"/>
              </a:rPr>
              <a:t>自我革新</a:t>
            </a:r>
          </a:p>
        </p:txBody>
      </p:sp>
      <p:sp>
        <p:nvSpPr>
          <p:cNvPr id="8" name="矩形: 圆角 15"/>
          <p:cNvSpPr/>
          <p:nvPr/>
        </p:nvSpPr>
        <p:spPr>
          <a:xfrm>
            <a:off x="8310205" y="2539188"/>
            <a:ext cx="2222777" cy="646407"/>
          </a:xfrm>
          <a:prstGeom prst="roundRect">
            <a:avLst>
              <a:gd name="adj" fmla="val 21170"/>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prstClr val="white"/>
                </a:solidFill>
                <a:effectLst/>
                <a:uLnTx/>
                <a:uFillTx/>
                <a:cs typeface="+mn-ea"/>
                <a:sym typeface="+mn-lt"/>
              </a:rPr>
              <a:t>自我净化</a:t>
            </a:r>
          </a:p>
        </p:txBody>
      </p:sp>
      <p:sp>
        <p:nvSpPr>
          <p:cNvPr id="9" name="矩形: 圆角 16"/>
          <p:cNvSpPr/>
          <p:nvPr/>
        </p:nvSpPr>
        <p:spPr>
          <a:xfrm>
            <a:off x="8310205" y="3371545"/>
            <a:ext cx="2222777" cy="646407"/>
          </a:xfrm>
          <a:prstGeom prst="round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b="1" spc="300" dirty="0">
                <a:solidFill>
                  <a:prstClr val="white"/>
                </a:solidFill>
                <a:cs typeface="+mn-ea"/>
                <a:sym typeface="+mn-lt"/>
              </a:rPr>
              <a:t>自我完善</a:t>
            </a:r>
          </a:p>
        </p:txBody>
      </p:sp>
      <p:sp>
        <p:nvSpPr>
          <p:cNvPr id="10" name="矩形: 圆角 27"/>
          <p:cNvSpPr/>
          <p:nvPr/>
        </p:nvSpPr>
        <p:spPr>
          <a:xfrm>
            <a:off x="8310205" y="5117251"/>
            <a:ext cx="2222777" cy="646407"/>
          </a:xfrm>
          <a:prstGeom prst="round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b="1" spc="300" dirty="0">
                <a:solidFill>
                  <a:prstClr val="white"/>
                </a:solidFill>
                <a:cs typeface="+mn-ea"/>
                <a:sym typeface="+mn-lt"/>
              </a:rPr>
              <a:t>自我提高</a:t>
            </a:r>
          </a:p>
        </p:txBody>
      </p:sp>
      <p:grpSp>
        <p:nvGrpSpPr>
          <p:cNvPr id="11" name="组合 10"/>
          <p:cNvGrpSpPr/>
          <p:nvPr/>
        </p:nvGrpSpPr>
        <p:grpSpPr>
          <a:xfrm>
            <a:off x="527808" y="531165"/>
            <a:ext cx="8170398" cy="699426"/>
            <a:chOff x="527808" y="531165"/>
            <a:chExt cx="8170398" cy="699426"/>
          </a:xfrm>
        </p:grpSpPr>
        <p:sp>
          <p:nvSpPr>
            <p:cNvPr id="12" name="矩形 11"/>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百折不挠、勇于纠错 展现高超政治智慧</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sp>
        <p:nvSpPr>
          <p:cNvPr id="30" name="矩形 29"/>
          <p:cNvSpPr/>
          <p:nvPr/>
        </p:nvSpPr>
        <p:spPr>
          <a:xfrm>
            <a:off x="1024022" y="3131059"/>
            <a:ext cx="5522725" cy="879087"/>
          </a:xfrm>
          <a:prstGeom prst="rect">
            <a:avLst/>
          </a:prstGeom>
        </p:spPr>
        <p:txBody>
          <a:bodyPr wrap="square">
            <a:spAutoFit/>
          </a:bodyPr>
          <a:lstStyle/>
          <a:p>
            <a:pPr marL="342900" lvl="0" indent="-342900">
              <a:lnSpc>
                <a:spcPct val="150000"/>
              </a:lnSpc>
              <a:buFont typeface="Wingdings" panose="05000000000000000000" pitchFamily="2" charset="2"/>
              <a:buChar char="Ø"/>
              <a:defRPr/>
            </a:pPr>
            <a:r>
              <a:rPr lang="zh-CN" altLang="en-US" dirty="0">
                <a:solidFill>
                  <a:schemeClr val="tx1">
                    <a:lumMod val="85000"/>
                    <a:lumOff val="15000"/>
                  </a:schemeClr>
                </a:solidFill>
                <a:cs typeface="+mn-ea"/>
                <a:sym typeface="+mn-lt"/>
              </a:rPr>
              <a:t>不断增强党自我净化、自我完善、自我革新、自我提高能力，</a:t>
            </a:r>
            <a:endParaRPr lang="en-US" altLang="zh-CN" dirty="0">
              <a:solidFill>
                <a:schemeClr val="tx1">
                  <a:lumMod val="85000"/>
                  <a:lumOff val="15000"/>
                </a:schemeClr>
              </a:solidFill>
              <a:cs typeface="+mn-ea"/>
              <a:sym typeface="+mn-lt"/>
            </a:endParaRPr>
          </a:p>
        </p:txBody>
      </p:sp>
      <p:sp>
        <p:nvSpPr>
          <p:cNvPr id="31" name="矩形 30"/>
          <p:cNvSpPr/>
          <p:nvPr/>
        </p:nvSpPr>
        <p:spPr>
          <a:xfrm>
            <a:off x="1024022" y="4207645"/>
            <a:ext cx="5378395" cy="463588"/>
          </a:xfrm>
          <a:prstGeom prst="rect">
            <a:avLst/>
          </a:prstGeom>
        </p:spPr>
        <p:txBody>
          <a:bodyPr wrap="none">
            <a:spAutoFit/>
          </a:bodyPr>
          <a:lstStyle/>
          <a:p>
            <a:pPr marL="342900" lvl="0" indent="-342900">
              <a:lnSpc>
                <a:spcPct val="150000"/>
              </a:lnSpc>
              <a:buFont typeface="Wingdings" panose="05000000000000000000" pitchFamily="2" charset="2"/>
              <a:buChar char="Ø"/>
              <a:defRPr/>
            </a:pPr>
            <a:r>
              <a:rPr lang="zh-CN" altLang="en-US" dirty="0">
                <a:solidFill>
                  <a:schemeClr val="tx1">
                    <a:lumMod val="85000"/>
                    <a:lumOff val="15000"/>
                  </a:schemeClr>
                </a:solidFill>
                <a:cs typeface="+mn-ea"/>
                <a:sym typeface="+mn-lt"/>
              </a:rPr>
              <a:t>同一切弱化先进性、损害纯洁性的问题作斗争，</a:t>
            </a:r>
            <a:endParaRPr lang="en-US" altLang="zh-CN" dirty="0">
              <a:solidFill>
                <a:schemeClr val="tx1">
                  <a:lumMod val="85000"/>
                  <a:lumOff val="15000"/>
                </a:schemeClr>
              </a:solidFill>
              <a:cs typeface="+mn-ea"/>
              <a:sym typeface="+mn-lt"/>
            </a:endParaRPr>
          </a:p>
        </p:txBody>
      </p:sp>
      <p:sp>
        <p:nvSpPr>
          <p:cNvPr id="32" name="矩形 31"/>
          <p:cNvSpPr/>
          <p:nvPr/>
        </p:nvSpPr>
        <p:spPr>
          <a:xfrm>
            <a:off x="1008704" y="4915475"/>
            <a:ext cx="6096000" cy="879087"/>
          </a:xfrm>
          <a:prstGeom prst="rect">
            <a:avLst/>
          </a:prstGeom>
        </p:spPr>
        <p:txBody>
          <a:bodyPr>
            <a:spAutoFit/>
          </a:bodyPr>
          <a:lstStyle/>
          <a:p>
            <a:pPr marL="342900" lvl="0" indent="-342900">
              <a:lnSpc>
                <a:spcPct val="150000"/>
              </a:lnSpc>
              <a:buFont typeface="Wingdings" panose="05000000000000000000" pitchFamily="2" charset="2"/>
              <a:buChar char="Ø"/>
              <a:defRPr/>
            </a:pPr>
            <a:r>
              <a:rPr lang="zh-CN" altLang="en-US" dirty="0">
                <a:solidFill>
                  <a:schemeClr val="tx1">
                    <a:lumMod val="85000"/>
                    <a:lumOff val="15000"/>
                  </a:schemeClr>
                </a:solidFill>
                <a:cs typeface="+mn-ea"/>
                <a:sym typeface="+mn-lt"/>
              </a:rPr>
              <a:t>祛病疗伤，激浊扬清，确保党始终成为中国特色社会主义事业的坚强领导核心。</a:t>
            </a:r>
          </a:p>
        </p:txBody>
      </p:sp>
      <p:sp>
        <p:nvSpPr>
          <p:cNvPr id="33" name="矩形 32"/>
          <p:cNvSpPr/>
          <p:nvPr/>
        </p:nvSpPr>
        <p:spPr>
          <a:xfrm>
            <a:off x="1024022" y="2507176"/>
            <a:ext cx="3935693" cy="463588"/>
          </a:xfrm>
          <a:prstGeom prst="rect">
            <a:avLst/>
          </a:prstGeom>
        </p:spPr>
        <p:txBody>
          <a:bodyPr wrap="none">
            <a:spAutoFit/>
          </a:bodyPr>
          <a:lstStyle/>
          <a:p>
            <a:pPr marL="285750" lvl="0" indent="-285750">
              <a:lnSpc>
                <a:spcPct val="150000"/>
              </a:lnSpc>
              <a:buFont typeface="Wingdings" panose="05000000000000000000" pitchFamily="2" charset="2"/>
              <a:buChar char="Ø"/>
              <a:defRPr/>
            </a:pPr>
            <a:r>
              <a:rPr lang="zh-CN" altLang="en-US" dirty="0">
                <a:solidFill>
                  <a:schemeClr val="tx1">
                    <a:lumMod val="85000"/>
                    <a:lumOff val="15000"/>
                  </a:schemeClr>
                </a:solidFill>
                <a:cs typeface="+mn-ea"/>
                <a:sym typeface="+mn-lt"/>
              </a:rPr>
              <a:t>着力解决党自身存在的突出问题，</a:t>
            </a:r>
            <a:endParaRPr lang="en-US" altLang="zh-CN" dirty="0">
              <a:solidFill>
                <a:schemeClr val="tx1">
                  <a:lumMod val="85000"/>
                  <a:lumOff val="15000"/>
                </a:schemeClr>
              </a:solidFill>
              <a:cs typeface="+mn-ea"/>
              <a:sym typeface="+mn-lt"/>
            </a:endParaRPr>
          </a:p>
        </p:txBody>
      </p:sp>
      <p:cxnSp>
        <p:nvCxnSpPr>
          <p:cNvPr id="35" name="肘形连接符 34"/>
          <p:cNvCxnSpPr>
            <a:stCxn id="30" idx="3"/>
            <a:endCxn id="10" idx="1"/>
          </p:cNvCxnSpPr>
          <p:nvPr/>
        </p:nvCxnSpPr>
        <p:spPr>
          <a:xfrm>
            <a:off x="6546747" y="3570603"/>
            <a:ext cx="1763458" cy="1869852"/>
          </a:xfrm>
          <a:prstGeom prst="bentConnector3">
            <a:avLst/>
          </a:prstGeom>
          <a:ln>
            <a:solidFill>
              <a:schemeClr val="tx1">
                <a:lumMod val="85000"/>
                <a:lumOff val="15000"/>
                <a:alpha val="52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30" idx="3"/>
            <a:endCxn id="7" idx="1"/>
          </p:cNvCxnSpPr>
          <p:nvPr/>
        </p:nvCxnSpPr>
        <p:spPr>
          <a:xfrm>
            <a:off x="6546747" y="3570603"/>
            <a:ext cx="1763458" cy="982713"/>
          </a:xfrm>
          <a:prstGeom prst="bentConnector3">
            <a:avLst/>
          </a:prstGeom>
          <a:ln>
            <a:solidFill>
              <a:schemeClr val="tx1">
                <a:lumMod val="85000"/>
                <a:lumOff val="15000"/>
                <a:alpha val="52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30" idx="3"/>
            <a:endCxn id="9" idx="1"/>
          </p:cNvCxnSpPr>
          <p:nvPr/>
        </p:nvCxnSpPr>
        <p:spPr>
          <a:xfrm>
            <a:off x="6546747" y="3570603"/>
            <a:ext cx="1763458" cy="124146"/>
          </a:xfrm>
          <a:prstGeom prst="bentConnector3">
            <a:avLst/>
          </a:prstGeom>
          <a:ln>
            <a:solidFill>
              <a:schemeClr val="tx1">
                <a:lumMod val="85000"/>
                <a:lumOff val="15000"/>
                <a:alpha val="52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30" idx="3"/>
            <a:endCxn id="8" idx="1"/>
          </p:cNvCxnSpPr>
          <p:nvPr/>
        </p:nvCxnSpPr>
        <p:spPr>
          <a:xfrm flipV="1">
            <a:off x="6546747" y="2862392"/>
            <a:ext cx="1763458" cy="708211"/>
          </a:xfrm>
          <a:prstGeom prst="bentConnector3">
            <a:avLst/>
          </a:prstGeom>
          <a:ln>
            <a:solidFill>
              <a:schemeClr val="tx1">
                <a:lumMod val="85000"/>
                <a:lumOff val="15000"/>
                <a:alpha val="52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24022" y="2235006"/>
            <a:ext cx="861345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par>
                                <p:cTn id="35" presetID="22" presetClass="entr" presetSubtype="8"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par>
                                <p:cTn id="38" presetID="2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22" presetClass="entr" presetSubtype="8"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Effect transition="in" filter="fade">
                                      <p:cBhvr>
                                        <p:cTn id="75"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30"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2882" y="3161663"/>
            <a:ext cx="5346881" cy="3048955"/>
          </a:xfrm>
          <a:prstGeom prst="rect">
            <a:avLst/>
          </a:prstGeom>
        </p:spPr>
      </p:pic>
      <p:pic>
        <p:nvPicPr>
          <p:cNvPr id="10" name="图片 9"/>
          <p:cNvPicPr>
            <a:picLocks noChangeAspect="1"/>
          </p:cNvPicPr>
          <p:nvPr/>
        </p:nvPicPr>
        <p:blipFill rotWithShape="1">
          <a:blip r:embed="rId4" cstate="screen"/>
          <a:srcRect l="56459" t="4991" r="18854" b="54169"/>
          <a:stretch>
            <a:fillRect/>
          </a:stretch>
        </p:blipFill>
        <p:spPr>
          <a:xfrm>
            <a:off x="9596729" y="3719059"/>
            <a:ext cx="2595271" cy="2146300"/>
          </a:xfrm>
          <a:prstGeom prst="rect">
            <a:avLst/>
          </a:prstGeom>
        </p:spPr>
      </p:pic>
      <p:pic>
        <p:nvPicPr>
          <p:cNvPr id="9" name="图片 8"/>
          <p:cNvPicPr>
            <a:picLocks noChangeAspect="1"/>
          </p:cNvPicPr>
          <p:nvPr/>
        </p:nvPicPr>
        <p:blipFill rotWithShape="1">
          <a:blip r:embed="rId5" cstate="screen"/>
          <a:srcRect t="52917" b="7077"/>
          <a:stretch>
            <a:fillRect/>
          </a:stretch>
        </p:blipFill>
        <p:spPr>
          <a:xfrm>
            <a:off x="0" y="4432300"/>
            <a:ext cx="12192000" cy="2438400"/>
          </a:xfrm>
          <a:prstGeom prst="rect">
            <a:avLst/>
          </a:prstGeom>
        </p:spPr>
      </p:pic>
      <p:pic>
        <p:nvPicPr>
          <p:cNvPr id="11" name="图片 10"/>
          <p:cNvPicPr>
            <a:picLocks noChangeAspect="1"/>
          </p:cNvPicPr>
          <p:nvPr/>
        </p:nvPicPr>
        <p:blipFill rotWithShape="1">
          <a:blip r:embed="rId6" cstate="screen"/>
          <a:srcRect l="82781" t="50556" b="42592"/>
          <a:stretch>
            <a:fillRect/>
          </a:stretch>
        </p:blipFill>
        <p:spPr>
          <a:xfrm flipH="1">
            <a:off x="-533508" y="2993312"/>
            <a:ext cx="1511408" cy="947575"/>
          </a:xfrm>
          <a:prstGeom prst="rect">
            <a:avLst/>
          </a:prstGeom>
        </p:spPr>
      </p:pic>
      <p:pic>
        <p:nvPicPr>
          <p:cNvPr id="13" name="图片 12"/>
          <p:cNvPicPr>
            <a:picLocks noChangeAspect="1"/>
          </p:cNvPicPr>
          <p:nvPr/>
        </p:nvPicPr>
        <p:blipFill rotWithShape="1">
          <a:blip r:embed="rId7" cstate="screen"/>
          <a:srcRect l="82781" t="50556" b="42592"/>
          <a:stretch>
            <a:fillRect/>
          </a:stretch>
        </p:blipFill>
        <p:spPr>
          <a:xfrm>
            <a:off x="11176092" y="929576"/>
            <a:ext cx="749207" cy="450837"/>
          </a:xfrm>
          <a:prstGeom prst="rect">
            <a:avLst/>
          </a:prstGeom>
        </p:spPr>
      </p:pic>
      <p:pic>
        <p:nvPicPr>
          <p:cNvPr id="14" name="图片 13"/>
          <p:cNvPicPr>
            <a:picLocks noChangeAspect="1"/>
          </p:cNvPicPr>
          <p:nvPr/>
        </p:nvPicPr>
        <p:blipFill>
          <a:blip r:embed="rId8" cstate="screen">
            <a:duotone>
              <a:schemeClr val="accent4">
                <a:shade val="45000"/>
                <a:satMod val="135000"/>
              </a:schemeClr>
              <a:prstClr val="white"/>
            </a:duotone>
          </a:blip>
          <a:stretch>
            <a:fillRect/>
          </a:stretch>
        </p:blipFill>
        <p:spPr>
          <a:xfrm>
            <a:off x="3111302" y="4686140"/>
            <a:ext cx="1928374" cy="528715"/>
          </a:xfrm>
          <a:prstGeom prst="rect">
            <a:avLst/>
          </a:prstGeom>
        </p:spPr>
      </p:pic>
      <p:sp>
        <p:nvSpPr>
          <p:cNvPr id="2" name="矩形 1"/>
          <p:cNvSpPr/>
          <p:nvPr/>
        </p:nvSpPr>
        <p:spPr>
          <a:xfrm>
            <a:off x="4352381" y="1380413"/>
            <a:ext cx="3487237" cy="1107996"/>
          </a:xfrm>
          <a:prstGeom prst="rect">
            <a:avLst/>
          </a:prstGeom>
        </p:spPr>
        <p:txBody>
          <a:bodyPr wrap="none">
            <a:spAutoFit/>
          </a:bodyPr>
          <a:lstStyle/>
          <a:p>
            <a:pPr algn="ctr"/>
            <a:r>
              <a:rPr lang="en-US" altLang="zh-CN" sz="6600" dirty="0" smtClean="0">
                <a:solidFill>
                  <a:srgbClr val="E7CF85"/>
                </a:solidFill>
                <a:effectLst>
                  <a:outerShdw blurRad="38100" dist="38100" dir="2700000" algn="tl">
                    <a:srgbClr val="000000">
                      <a:alpha val="43137"/>
                    </a:srgbClr>
                  </a:outerShdw>
                </a:effectLst>
                <a:cs typeface="+mn-ea"/>
                <a:sym typeface="+mn-lt"/>
              </a:rPr>
              <a:t>PART 04</a:t>
            </a:r>
            <a:endParaRPr lang="zh-CN" altLang="en-US" sz="6600" dirty="0">
              <a:solidFill>
                <a:srgbClr val="E7CF85"/>
              </a:solidFill>
              <a:effectLst>
                <a:outerShdw blurRad="38100" dist="38100" dir="2700000" algn="tl">
                  <a:srgbClr val="000000">
                    <a:alpha val="43137"/>
                  </a:srgbClr>
                </a:outerShdw>
              </a:effectLst>
              <a:cs typeface="+mn-ea"/>
              <a:sym typeface="+mn-lt"/>
            </a:endParaRPr>
          </a:p>
        </p:txBody>
      </p:sp>
      <p:sp>
        <p:nvSpPr>
          <p:cNvPr id="22" name="矩形 21"/>
          <p:cNvSpPr/>
          <p:nvPr/>
        </p:nvSpPr>
        <p:spPr>
          <a:xfrm>
            <a:off x="2379564" y="2622993"/>
            <a:ext cx="7470972" cy="1754326"/>
          </a:xfrm>
          <a:prstGeom prst="rect">
            <a:avLst/>
          </a:prstGeom>
        </p:spPr>
        <p:txBody>
          <a:bodyPr wrap="square">
            <a:spAutoFit/>
          </a:bodyPr>
          <a:lstStyle/>
          <a:p>
            <a:pPr algn="ctr"/>
            <a:r>
              <a:rPr lang="zh-CN" altLang="en-US" sz="5400" spc="300" dirty="0">
                <a:solidFill>
                  <a:srgbClr val="E7CF85"/>
                </a:solidFill>
                <a:effectLst>
                  <a:outerShdw blurRad="38100" dist="38100" dir="2700000" algn="tl">
                    <a:srgbClr val="000000">
                      <a:alpha val="43137"/>
                    </a:srgbClr>
                  </a:outerShdw>
                </a:effectLst>
                <a:cs typeface="+mn-ea"/>
                <a:sym typeface="+mn-lt"/>
              </a:rPr>
              <a:t>牢记宗旨、执政为民 坚守初心矢志不移</a:t>
            </a:r>
          </a:p>
        </p:txBody>
      </p:sp>
      <p:grpSp>
        <p:nvGrpSpPr>
          <p:cNvPr id="4" name="组合 3"/>
          <p:cNvGrpSpPr/>
          <p:nvPr/>
        </p:nvGrpSpPr>
        <p:grpSpPr>
          <a:xfrm>
            <a:off x="3001616" y="1691457"/>
            <a:ext cx="1281772" cy="474443"/>
            <a:chOff x="3001616" y="1691457"/>
            <a:chExt cx="1281772" cy="474443"/>
          </a:xfrm>
        </p:grpSpPr>
        <p:sp>
          <p:nvSpPr>
            <p:cNvPr id="3" name="五角星 2"/>
            <p:cNvSpPr/>
            <p:nvPr/>
          </p:nvSpPr>
          <p:spPr>
            <a:xfrm>
              <a:off x="3808945" y="1691457"/>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五角星 22"/>
            <p:cNvSpPr/>
            <p:nvPr/>
          </p:nvSpPr>
          <p:spPr>
            <a:xfrm>
              <a:off x="3391125" y="1804702"/>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五角星 23"/>
            <p:cNvSpPr/>
            <p:nvPr/>
          </p:nvSpPr>
          <p:spPr>
            <a:xfrm>
              <a:off x="3001616" y="1890916"/>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7908611" y="1673965"/>
            <a:ext cx="1223869" cy="489418"/>
            <a:chOff x="7908611" y="1673965"/>
            <a:chExt cx="1223869" cy="489418"/>
          </a:xfrm>
        </p:grpSpPr>
        <p:sp>
          <p:nvSpPr>
            <p:cNvPr id="25" name="五角星 24"/>
            <p:cNvSpPr/>
            <p:nvPr/>
          </p:nvSpPr>
          <p:spPr>
            <a:xfrm>
              <a:off x="8857496" y="1880628"/>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五角星 25"/>
            <p:cNvSpPr/>
            <p:nvPr/>
          </p:nvSpPr>
          <p:spPr>
            <a:xfrm>
              <a:off x="7908611" y="1673965"/>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五角星 26"/>
            <p:cNvSpPr/>
            <p:nvPr/>
          </p:nvSpPr>
          <p:spPr>
            <a:xfrm>
              <a:off x="8439676" y="1802185"/>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strVal val="#ppt_w+.3"/>
                                          </p:val>
                                        </p:tav>
                                        <p:tav tm="100000">
                                          <p:val>
                                            <p:strVal val="#ppt_w"/>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animEffect transition="in" filter="fade">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733749" y="1355221"/>
            <a:ext cx="10906708" cy="605230"/>
          </a:xfrm>
          <a:prstGeom prst="rect">
            <a:avLst/>
          </a:prstGeom>
          <a:noFill/>
        </p:spPr>
        <p:txBody>
          <a:bodyPr wrap="square" rtlCol="0">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srgbClr val="C00000"/>
                </a:solidFill>
                <a:effectLst/>
                <a:uLnTx/>
                <a:uFillTx/>
                <a:cs typeface="+mn-ea"/>
                <a:sym typeface="+mn-lt"/>
              </a:rPr>
              <a:t>坚持人民群众的历史主体地位是马克思主义一贯倡导的群众观</a:t>
            </a:r>
          </a:p>
        </p:txBody>
      </p:sp>
      <p:sp>
        <p:nvSpPr>
          <p:cNvPr id="16" name="矩形 15"/>
          <p:cNvSpPr/>
          <p:nvPr/>
        </p:nvSpPr>
        <p:spPr>
          <a:xfrm>
            <a:off x="4292600" y="3030907"/>
            <a:ext cx="7185715" cy="286232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solidFill>
                <a:effectLst/>
                <a:uLnTx/>
                <a:uFillTx/>
                <a:cs typeface="+mn-ea"/>
                <a:sym typeface="+mn-lt"/>
              </a:rPr>
              <a:t>物质资料生产方式的变革决定了社会的最终发展，</a:t>
            </a: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solidFill>
                <a:effectLst/>
                <a:uLnTx/>
                <a:uFillTx/>
                <a:cs typeface="+mn-ea"/>
                <a:sym typeface="+mn-lt"/>
              </a:rPr>
              <a:t>决定物质资料生产方式变革的力量是由社会绝大多数人组成的社会大众，</a:t>
            </a: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solidFill>
                <a:effectLst/>
                <a:uLnTx/>
                <a:uFillTx/>
                <a:cs typeface="+mn-ea"/>
                <a:sym typeface="+mn-lt"/>
              </a:rPr>
              <a:t>每个历史时期的普通民众，</a:t>
            </a: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solidFill>
                <a:effectLst/>
                <a:uLnTx/>
                <a:uFillTx/>
                <a:cs typeface="+mn-ea"/>
                <a:sym typeface="+mn-lt"/>
              </a:rPr>
              <a:t>既是那个时期物质财富和精神财富的创造者，</a:t>
            </a: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solidFill>
                <a:effectLst/>
                <a:uLnTx/>
                <a:uFillTx/>
                <a:cs typeface="+mn-ea"/>
                <a:sym typeface="+mn-lt"/>
              </a:rPr>
              <a:t>又是推动历史前进和社会变革的决定性力量。</a:t>
            </a:r>
          </a:p>
        </p:txBody>
      </p:sp>
      <p:grpSp>
        <p:nvGrpSpPr>
          <p:cNvPr id="7" name="组合 6"/>
          <p:cNvGrpSpPr/>
          <p:nvPr/>
        </p:nvGrpSpPr>
        <p:grpSpPr>
          <a:xfrm>
            <a:off x="527808" y="531165"/>
            <a:ext cx="8170398" cy="699426"/>
            <a:chOff x="527808" y="531165"/>
            <a:chExt cx="8170398" cy="699426"/>
          </a:xfrm>
        </p:grpSpPr>
        <p:sp>
          <p:nvSpPr>
            <p:cNvPr id="8" name="矩形 7"/>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牢记宗旨、执政为民 坚守初心矢志不移</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sp>
        <p:nvSpPr>
          <p:cNvPr id="11" name="矩形: 圆角 7"/>
          <p:cNvSpPr/>
          <p:nvPr/>
        </p:nvSpPr>
        <p:spPr>
          <a:xfrm>
            <a:off x="4292600" y="2345948"/>
            <a:ext cx="3046779" cy="576000"/>
          </a:xfrm>
          <a:prstGeom prst="roundRect">
            <a:avLst>
              <a:gd name="adj" fmla="val 21337"/>
            </a:avLst>
          </a:prstGeom>
          <a:solidFill>
            <a:srgbClr val="C00000"/>
          </a:solidFill>
          <a:ln w="12700" cap="flat" cmpd="sng" algn="ctr">
            <a:noFill/>
            <a:prstDash val="solid"/>
            <a:miter lim="800000"/>
          </a:ln>
          <a:effectLst/>
        </p:spPr>
        <p:txBody>
          <a:bodyPr rtlCol="0" anchor="ctr"/>
          <a:lstStyle/>
          <a:p>
            <a:endParaRPr lang="zh-CN" altLang="en-US" sz="2400" b="1" kern="0" dirty="0">
              <a:solidFill>
                <a:prstClr val="white"/>
              </a:solidFill>
              <a:cs typeface="+mn-ea"/>
              <a:sym typeface="+mn-lt"/>
            </a:endParaRPr>
          </a:p>
        </p:txBody>
      </p:sp>
      <p:sp>
        <p:nvSpPr>
          <p:cNvPr id="2" name="矩形 1"/>
          <p:cNvSpPr/>
          <p:nvPr/>
        </p:nvSpPr>
        <p:spPr>
          <a:xfrm>
            <a:off x="4511785" y="2345948"/>
            <a:ext cx="2608406" cy="531940"/>
          </a:xfrm>
          <a:prstGeom prst="rect">
            <a:avLst/>
          </a:prstGeom>
        </p:spPr>
        <p:txBody>
          <a:bodyPr wrap="none">
            <a:spAutoFit/>
          </a:bodyPr>
          <a:lstStyle/>
          <a:p>
            <a:pPr lvl="0" algn="ctr">
              <a:lnSpc>
                <a:spcPct val="130000"/>
              </a:lnSpc>
              <a:defRPr/>
            </a:pPr>
            <a:r>
              <a:rPr lang="zh-CN" altLang="en-US" sz="2400" b="1" spc="300" dirty="0">
                <a:solidFill>
                  <a:srgbClr val="FFFDF8"/>
                </a:solidFill>
                <a:cs typeface="+mn-ea"/>
                <a:sym typeface="+mn-lt"/>
              </a:rPr>
              <a:t>马克思主义认为</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08" y="2458366"/>
            <a:ext cx="3601347" cy="3601347"/>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1"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7"/>
          <p:cNvSpPr/>
          <p:nvPr/>
        </p:nvSpPr>
        <p:spPr>
          <a:xfrm>
            <a:off x="3024485" y="3902149"/>
            <a:ext cx="8166029" cy="1993494"/>
          </a:xfrm>
          <a:prstGeom prst="roundRect">
            <a:avLst>
              <a:gd name="adj" fmla="val 9253"/>
            </a:avLst>
          </a:prstGeom>
          <a:noFill/>
          <a:ln w="12700" cap="flat" cmpd="sng" algn="ctr">
            <a:solidFill>
              <a:srgbClr val="C00000"/>
            </a:solidFill>
            <a:prstDash val="solid"/>
            <a:miter lim="800000"/>
          </a:ln>
          <a:effectLst/>
        </p:spPr>
        <p:txBody>
          <a:bodyPr rtlCol="0" anchor="ctr"/>
          <a:lstStyle/>
          <a:p>
            <a:endParaRPr lang="zh-CN" altLang="en-US" sz="2400" b="1" kern="0" dirty="0">
              <a:solidFill>
                <a:prstClr val="white"/>
              </a:solidFill>
              <a:cs typeface="+mn-ea"/>
              <a:sym typeface="+mn-lt"/>
            </a:endParaRPr>
          </a:p>
        </p:txBody>
      </p:sp>
      <p:sp>
        <p:nvSpPr>
          <p:cNvPr id="6" name="矩形 5"/>
          <p:cNvSpPr/>
          <p:nvPr/>
        </p:nvSpPr>
        <p:spPr>
          <a:xfrm>
            <a:off x="1154662" y="2314253"/>
            <a:ext cx="7190966" cy="13388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通过增强人民主体意识和领导干部的公仆意识，</a:t>
            </a:r>
            <a:endParaRPr kumimoji="0" lang="en-US" altLang="zh-CN" b="0" i="0" u="none" strike="noStrike" kern="1200" cap="none" spc="0" normalizeH="0" baseline="0" noProof="0" dirty="0">
              <a:ln>
                <a:noFill/>
              </a:ln>
              <a:solidFill>
                <a:prstClr val="black"/>
              </a:solidFill>
              <a:effectLst/>
              <a:uLnTx/>
              <a:uFillTx/>
              <a:cs typeface="+mn-ea"/>
              <a:sym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坚持以人民为中心的发展思想，</a:t>
            </a:r>
            <a:endParaRPr kumimoji="0" lang="en-US" altLang="zh-CN" b="0" i="0" u="none" strike="noStrike" kern="1200" cap="none" spc="0" normalizeH="0" baseline="0" noProof="0" dirty="0">
              <a:ln>
                <a:noFill/>
              </a:ln>
              <a:solidFill>
                <a:prstClr val="black"/>
              </a:solidFill>
              <a:effectLst/>
              <a:uLnTx/>
              <a:uFillTx/>
              <a:cs typeface="+mn-ea"/>
              <a:sym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b="0" i="0" u="none" strike="noStrike" kern="1200" cap="none" spc="0" normalizeH="0" baseline="0" noProof="0" dirty="0">
                <a:ln>
                  <a:noFill/>
                </a:ln>
                <a:solidFill>
                  <a:prstClr val="black"/>
                </a:solidFill>
                <a:effectLst/>
                <a:uLnTx/>
                <a:uFillTx/>
                <a:cs typeface="+mn-ea"/>
                <a:sym typeface="+mn-lt"/>
              </a:rPr>
              <a:t>警惕腐败既得利益集团产生</a:t>
            </a:r>
          </a:p>
        </p:txBody>
      </p:sp>
      <p:grpSp>
        <p:nvGrpSpPr>
          <p:cNvPr id="11" name="组合 10"/>
          <p:cNvGrpSpPr/>
          <p:nvPr/>
        </p:nvGrpSpPr>
        <p:grpSpPr>
          <a:xfrm>
            <a:off x="527808" y="531165"/>
            <a:ext cx="8170398" cy="699426"/>
            <a:chOff x="527808" y="531165"/>
            <a:chExt cx="8170398" cy="699426"/>
          </a:xfrm>
        </p:grpSpPr>
        <p:sp>
          <p:nvSpPr>
            <p:cNvPr id="12" name="矩形 11"/>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牢记宗旨、执政为民 坚守初心矢志不移</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sp>
        <p:nvSpPr>
          <p:cNvPr id="14" name="矩形: 圆角 7"/>
          <p:cNvSpPr/>
          <p:nvPr/>
        </p:nvSpPr>
        <p:spPr>
          <a:xfrm>
            <a:off x="1153858" y="1696495"/>
            <a:ext cx="2026628" cy="576000"/>
          </a:xfrm>
          <a:prstGeom prst="roundRect">
            <a:avLst>
              <a:gd name="adj" fmla="val 21337"/>
            </a:avLst>
          </a:prstGeom>
          <a:solidFill>
            <a:srgbClr val="C00000"/>
          </a:solidFill>
          <a:ln w="12700" cap="flat" cmpd="sng" algn="ctr">
            <a:noFill/>
            <a:prstDash val="solid"/>
            <a:miter lim="800000"/>
          </a:ln>
          <a:effectLst/>
        </p:spPr>
        <p:txBody>
          <a:bodyPr rtlCol="0" anchor="ctr"/>
          <a:lstStyle/>
          <a:p>
            <a:endParaRPr lang="zh-CN" altLang="en-US" sz="2400" b="1" kern="0" dirty="0">
              <a:solidFill>
                <a:prstClr val="white"/>
              </a:solidFill>
              <a:cs typeface="+mn-ea"/>
              <a:sym typeface="+mn-lt"/>
            </a:endParaRPr>
          </a:p>
        </p:txBody>
      </p:sp>
      <p:sp>
        <p:nvSpPr>
          <p:cNvPr id="15" name="矩形 14"/>
          <p:cNvSpPr/>
          <p:nvPr/>
        </p:nvSpPr>
        <p:spPr>
          <a:xfrm>
            <a:off x="1382342" y="1696495"/>
            <a:ext cx="1569660" cy="525657"/>
          </a:xfrm>
          <a:prstGeom prst="rect">
            <a:avLst/>
          </a:prstGeom>
        </p:spPr>
        <p:txBody>
          <a:bodyPr wrap="none">
            <a:spAutoFit/>
          </a:bodyPr>
          <a:lstStyle/>
          <a:p>
            <a:pPr lvl="0" algn="ctr">
              <a:lnSpc>
                <a:spcPct val="130000"/>
              </a:lnSpc>
              <a:defRPr/>
            </a:pPr>
            <a:r>
              <a:rPr lang="zh-CN" altLang="en-US" sz="2400" b="1" spc="300" dirty="0">
                <a:solidFill>
                  <a:schemeClr val="bg1"/>
                </a:solidFill>
                <a:cs typeface="+mn-ea"/>
                <a:sym typeface="+mn-lt"/>
              </a:rPr>
              <a:t>共产党人</a:t>
            </a:r>
          </a:p>
        </p:txBody>
      </p:sp>
      <p:grpSp>
        <p:nvGrpSpPr>
          <p:cNvPr id="18" name="组合 17"/>
          <p:cNvGrpSpPr/>
          <p:nvPr/>
        </p:nvGrpSpPr>
        <p:grpSpPr>
          <a:xfrm>
            <a:off x="997857" y="3902149"/>
            <a:ext cx="2386823" cy="1993494"/>
            <a:chOff x="1070429" y="3884791"/>
            <a:chExt cx="2386823" cy="1993494"/>
          </a:xfrm>
        </p:grpSpPr>
        <p:sp>
          <p:nvSpPr>
            <p:cNvPr id="16" name="矩形: 圆角 7"/>
            <p:cNvSpPr/>
            <p:nvPr/>
          </p:nvSpPr>
          <p:spPr>
            <a:xfrm>
              <a:off x="1070429" y="3884791"/>
              <a:ext cx="2386823" cy="1993494"/>
            </a:xfrm>
            <a:prstGeom prst="roundRect">
              <a:avLst>
                <a:gd name="adj" fmla="val 9253"/>
              </a:avLst>
            </a:prstGeom>
            <a:solidFill>
              <a:srgbClr val="C00000"/>
            </a:solidFill>
            <a:ln w="12700" cap="flat" cmpd="sng" algn="ctr">
              <a:solidFill>
                <a:srgbClr val="C00000"/>
              </a:solidFill>
              <a:prstDash val="solid"/>
              <a:miter lim="800000"/>
            </a:ln>
            <a:effectLst/>
          </p:spPr>
          <p:txBody>
            <a:bodyPr rtlCol="0" anchor="ctr"/>
            <a:lstStyle/>
            <a:p>
              <a:endParaRPr lang="zh-CN" altLang="en-US" sz="2400" b="1" kern="0" dirty="0">
                <a:solidFill>
                  <a:prstClr val="white"/>
                </a:solidFill>
                <a:cs typeface="+mn-ea"/>
                <a:sym typeface="+mn-lt"/>
              </a:endParaRPr>
            </a:p>
          </p:txBody>
        </p:sp>
        <p:sp>
          <p:nvSpPr>
            <p:cNvPr id="9" name="矩形: 圆角 11"/>
            <p:cNvSpPr/>
            <p:nvPr/>
          </p:nvSpPr>
          <p:spPr>
            <a:xfrm>
              <a:off x="1123720" y="4253441"/>
              <a:ext cx="2280240" cy="1256193"/>
            </a:xfrm>
            <a:prstGeom prst="roundRect">
              <a:avLst>
                <a:gd name="adj" fmla="val 29014"/>
              </a:avLst>
            </a:prstGeom>
          </p:spPr>
          <p:txBody>
            <a:bodyPr wrap="square">
              <a:spAutoFit/>
            </a:bodyPr>
            <a:lstStyle/>
            <a:p>
              <a:pPr algn="ctr">
                <a:lnSpc>
                  <a:spcPct val="130000"/>
                </a:lnSpc>
              </a:pPr>
              <a:r>
                <a:rPr lang="zh-CN" altLang="en-US" sz="2400" b="1" spc="300" dirty="0">
                  <a:solidFill>
                    <a:schemeClr val="bg1"/>
                  </a:solidFill>
                  <a:cs typeface="+mn-ea"/>
                  <a:sym typeface="+mn-lt"/>
                </a:rPr>
                <a:t>习近平总书记</a:t>
              </a:r>
              <a:r>
                <a:rPr lang="zh-CN" altLang="en-US" sz="2400" b="1" spc="300" dirty="0" smtClean="0">
                  <a:solidFill>
                    <a:schemeClr val="bg1"/>
                  </a:solidFill>
                  <a:cs typeface="+mn-ea"/>
                  <a:sym typeface="+mn-lt"/>
                </a:rPr>
                <a:t>指出</a:t>
              </a:r>
              <a:endParaRPr lang="zh-CN" altLang="en-US" sz="2400" b="1" spc="300" dirty="0">
                <a:solidFill>
                  <a:schemeClr val="bg1"/>
                </a:solidFill>
                <a:cs typeface="+mn-ea"/>
                <a:sym typeface="+mn-lt"/>
              </a:endParaRPr>
            </a:p>
          </p:txBody>
        </p:sp>
      </p:grpSp>
      <p:sp>
        <p:nvSpPr>
          <p:cNvPr id="2" name="矩形 1"/>
          <p:cNvSpPr/>
          <p:nvPr/>
        </p:nvSpPr>
        <p:spPr>
          <a:xfrm>
            <a:off x="3612908" y="4021732"/>
            <a:ext cx="7228223" cy="1754326"/>
          </a:xfrm>
          <a:prstGeom prst="rect">
            <a:avLst/>
          </a:prstGeom>
        </p:spPr>
        <p:txBody>
          <a:bodyPr wrap="square">
            <a:spAutoFit/>
          </a:bodyPr>
          <a:lstStyle/>
          <a:p>
            <a:pPr lvl="0" algn="just">
              <a:lnSpc>
                <a:spcPct val="150000"/>
              </a:lnSpc>
              <a:defRPr/>
            </a:pPr>
            <a:r>
              <a:rPr lang="zh-CN" altLang="en-US" dirty="0">
                <a:solidFill>
                  <a:prstClr val="black"/>
                </a:solidFill>
                <a:cs typeface="+mn-ea"/>
                <a:sym typeface="+mn-lt"/>
              </a:rPr>
              <a:t>“一个人也好，一个政党也好，最难得的就是历经沧桑而初心不改、饱经风霜而本色依旧。”</a:t>
            </a:r>
            <a:endParaRPr lang="en-US" altLang="zh-CN" dirty="0">
              <a:solidFill>
                <a:prstClr val="black"/>
              </a:solidFill>
              <a:cs typeface="+mn-ea"/>
              <a:sym typeface="+mn-lt"/>
            </a:endParaRPr>
          </a:p>
          <a:p>
            <a:pPr lvl="0" algn="just">
              <a:lnSpc>
                <a:spcPct val="150000"/>
              </a:lnSpc>
              <a:defRPr/>
            </a:pPr>
            <a:r>
              <a:rPr lang="zh-CN" altLang="en-US" dirty="0">
                <a:solidFill>
                  <a:prstClr val="black"/>
                </a:solidFill>
                <a:cs typeface="+mn-ea"/>
                <a:sym typeface="+mn-lt"/>
              </a:rPr>
              <a:t>“忘记初心和使命，我们党就会改变性质、改变颜色，就会失去人民、失去未来。”</a:t>
            </a: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b="10059"/>
          <a:stretch>
            <a:fillRect/>
          </a:stretch>
        </p:blipFill>
        <p:spPr>
          <a:xfrm>
            <a:off x="6647941" y="1179015"/>
            <a:ext cx="4412353" cy="2645658"/>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style.rotation</p:attrName>
                                        </p:attrNameLst>
                                      </p:cBhvr>
                                      <p:tavLst>
                                        <p:tav tm="0">
                                          <p:val>
                                            <p:fltVal val="90"/>
                                          </p:val>
                                        </p:tav>
                                        <p:tav tm="100000">
                                          <p:val>
                                            <p:fltVal val="0"/>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14" grpId="0" animBg="1"/>
      <p:bldP spid="1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3945" y="2927357"/>
            <a:ext cx="10999219" cy="504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normalizeH="0" baseline="0" noProof="0" dirty="0">
                <a:ln>
                  <a:noFill/>
                </a:ln>
                <a:solidFill>
                  <a:schemeClr val="tx1">
                    <a:lumMod val="85000"/>
                    <a:lumOff val="15000"/>
                  </a:schemeClr>
                </a:solidFill>
                <a:effectLst/>
                <a:uLnTx/>
                <a:uFillTx/>
                <a:cs typeface="+mn-ea"/>
                <a:sym typeface="+mn-lt"/>
              </a:rPr>
              <a:t>这是中国共产党人一路走来的本源之问、时代之问、初心之问、使命之问、方向之问。</a:t>
            </a:r>
          </a:p>
        </p:txBody>
      </p:sp>
      <p:sp>
        <p:nvSpPr>
          <p:cNvPr id="21" name="矩形 20"/>
          <p:cNvSpPr/>
          <p:nvPr/>
        </p:nvSpPr>
        <p:spPr>
          <a:xfrm>
            <a:off x="1863090" y="5435313"/>
            <a:ext cx="9195630" cy="646331"/>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R="0" lvl="0" defTabSz="914400" rtl="0" eaLnBrk="1" fontAlgn="auto" latinLnBrk="0" hangingPunct="1">
              <a:lnSpc>
                <a:spcPct val="100000"/>
              </a:lnSpc>
              <a:spcBef>
                <a:spcPts val="0"/>
              </a:spcBef>
              <a:spcAft>
                <a:spcPts val="0"/>
              </a:spcAft>
              <a:buClrTx/>
              <a:buSzTx/>
              <a:defRPr/>
            </a:pPr>
            <a:r>
              <a:rPr kumimoji="0" lang="zh-CN" altLang="en-US" b="1" i="0" u="none" strike="noStrike" kern="1200" cap="none" spc="300" normalizeH="0" baseline="0" noProof="0" dirty="0">
                <a:ln>
                  <a:noFill/>
                </a:ln>
                <a:solidFill>
                  <a:prstClr val="white"/>
                </a:solidFill>
                <a:effectLst/>
                <a:uLnTx/>
                <a:uFillTx/>
                <a:cs typeface="+mn-ea"/>
                <a:sym typeface="+mn-lt"/>
              </a:rPr>
              <a:t>中国共产党只有铭记自己的历史，不忘初心，牢记使命，才能深刻地了解现在，正确地走向未来。</a:t>
            </a:r>
          </a:p>
        </p:txBody>
      </p:sp>
      <p:grpSp>
        <p:nvGrpSpPr>
          <p:cNvPr id="11" name="组合 10"/>
          <p:cNvGrpSpPr/>
          <p:nvPr/>
        </p:nvGrpSpPr>
        <p:grpSpPr>
          <a:xfrm>
            <a:off x="527808" y="531165"/>
            <a:ext cx="8170398" cy="699426"/>
            <a:chOff x="527808" y="531165"/>
            <a:chExt cx="8170398" cy="699426"/>
          </a:xfrm>
        </p:grpSpPr>
        <p:sp>
          <p:nvSpPr>
            <p:cNvPr id="18" name="矩形 17"/>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牢记宗旨、执政为民 坚守初心矢志不移</a:t>
              </a:r>
            </a:p>
          </p:txBody>
        </p:sp>
        <p:pic>
          <p:nvPicPr>
            <p:cNvPr id="19" name="图片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grpSp>
        <p:nvGrpSpPr>
          <p:cNvPr id="20" name="PA-1022128"/>
          <p:cNvGrpSpPr/>
          <p:nvPr>
            <p:custDataLst>
              <p:tags r:id="rId1"/>
            </p:custDataLst>
          </p:nvPr>
        </p:nvGrpSpPr>
        <p:grpSpPr>
          <a:xfrm>
            <a:off x="1500078" y="1420183"/>
            <a:ext cx="2031326" cy="1328984"/>
            <a:chOff x="3455370" y="-2153154"/>
            <a:chExt cx="2031326" cy="1328984"/>
          </a:xfrm>
        </p:grpSpPr>
        <p:sp>
          <p:nvSpPr>
            <p:cNvPr id="22" name="PA-圆角矩形 87"/>
            <p:cNvSpPr/>
            <p:nvPr>
              <p:custDataLst>
                <p:tags r:id="rId11"/>
              </p:custDataLst>
            </p:nvPr>
          </p:nvSpPr>
          <p:spPr bwMode="auto">
            <a:xfrm>
              <a:off x="3727193" y="-2153154"/>
              <a:ext cx="1487680" cy="1328984"/>
            </a:xfrm>
            <a:prstGeom prst="ellipse">
              <a:avLst/>
            </a:prstGeom>
            <a:solidFill>
              <a:srgbClr val="C60000"/>
            </a:solidFill>
            <a:ln w="12700" cap="flat">
              <a:noFill/>
              <a:prstDash val="solid"/>
              <a:miter lim="800000"/>
            </a:ln>
            <a:effectLst>
              <a:outerShdw blurRad="63500" sx="102000" sy="102000" algn="ctr" rotWithShape="0">
                <a:prstClr val="black">
                  <a:alpha val="14000"/>
                </a:prstClr>
              </a:outerShdw>
            </a:effectLst>
          </p:spPr>
          <p:txBody>
            <a:bodyPr vert="horz" wrap="squar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3" name="PA-矩形 88"/>
            <p:cNvSpPr/>
            <p:nvPr>
              <p:custDataLst>
                <p:tags r:id="rId12"/>
              </p:custDataLst>
            </p:nvPr>
          </p:nvSpPr>
          <p:spPr>
            <a:xfrm>
              <a:off x="3455370" y="-1740783"/>
              <a:ext cx="2031326" cy="504241"/>
            </a:xfrm>
            <a:prstGeom prst="rect">
              <a:avLst/>
            </a:prstGeom>
          </p:spPr>
          <p:txBody>
            <a:bodyPr wrap="square">
              <a:spAutoFit/>
            </a:bodyPr>
            <a:lstStyle/>
            <a:p>
              <a:pPr marL="0" marR="0" lvl="0" indent="0" algn="ctr" defTabSz="914400" rtl="0" eaLnBrk="1" fontAlgn="base" latinLnBrk="0" hangingPunct="1">
                <a:lnSpc>
                  <a:spcPct val="120000"/>
                </a:lnSpc>
                <a:spcBef>
                  <a:spcPts val="400"/>
                </a:spcBef>
                <a:spcAft>
                  <a:spcPts val="400"/>
                </a:spcAft>
                <a:buClrTx/>
                <a:buSzTx/>
                <a:buFontTx/>
                <a:buNone/>
                <a:defRPr/>
              </a:pPr>
              <a:r>
                <a:rPr lang="zh-CN" altLang="en-US" sz="2400" kern="0" noProof="0" dirty="0" smtClean="0">
                  <a:solidFill>
                    <a:prstClr val="white"/>
                  </a:solidFill>
                  <a:effectLst>
                    <a:outerShdw blurRad="38100" dist="38100" dir="2700000" algn="tl">
                      <a:srgbClr val="000000">
                        <a:alpha val="43137"/>
                      </a:srgbClr>
                    </a:outerShdw>
                  </a:effectLst>
                  <a:cs typeface="+mn-ea"/>
                  <a:sym typeface="+mn-lt"/>
                </a:rPr>
                <a:t>我是谁</a:t>
              </a:r>
              <a:endParaRPr kumimoji="0" lang="zh-CN"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24" name="PA-1022128"/>
          <p:cNvGrpSpPr/>
          <p:nvPr>
            <p:custDataLst>
              <p:tags r:id="rId2"/>
            </p:custDataLst>
          </p:nvPr>
        </p:nvGrpSpPr>
        <p:grpSpPr>
          <a:xfrm>
            <a:off x="3803227" y="1419313"/>
            <a:ext cx="2031326" cy="1328984"/>
            <a:chOff x="3455370" y="-2153154"/>
            <a:chExt cx="2031326" cy="1328984"/>
          </a:xfrm>
        </p:grpSpPr>
        <p:sp>
          <p:nvSpPr>
            <p:cNvPr id="25" name="PA-圆角矩形 87"/>
            <p:cNvSpPr/>
            <p:nvPr>
              <p:custDataLst>
                <p:tags r:id="rId9"/>
              </p:custDataLst>
            </p:nvPr>
          </p:nvSpPr>
          <p:spPr bwMode="auto">
            <a:xfrm>
              <a:off x="3727193" y="-2153154"/>
              <a:ext cx="1487680" cy="1328984"/>
            </a:xfrm>
            <a:prstGeom prst="ellipse">
              <a:avLst/>
            </a:prstGeom>
            <a:solidFill>
              <a:srgbClr val="C60000"/>
            </a:solidFill>
            <a:ln w="12700" cap="flat">
              <a:noFill/>
              <a:prstDash val="solid"/>
              <a:miter lim="800000"/>
            </a:ln>
            <a:effectLst>
              <a:outerShdw blurRad="63500" sx="102000" sy="102000" algn="ctr" rotWithShape="0">
                <a:prstClr val="black">
                  <a:alpha val="14000"/>
                </a:prstClr>
              </a:outerShdw>
            </a:effectLst>
          </p:spPr>
          <p:txBody>
            <a:bodyPr vert="horz" wrap="squar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6" name="PA-矩形 88"/>
            <p:cNvSpPr/>
            <p:nvPr>
              <p:custDataLst>
                <p:tags r:id="rId10"/>
              </p:custDataLst>
            </p:nvPr>
          </p:nvSpPr>
          <p:spPr>
            <a:xfrm>
              <a:off x="3455370" y="-1740783"/>
              <a:ext cx="2031326" cy="504241"/>
            </a:xfrm>
            <a:prstGeom prst="rect">
              <a:avLst/>
            </a:prstGeom>
          </p:spPr>
          <p:txBody>
            <a:bodyPr wrap="square">
              <a:spAutoFit/>
            </a:bodyPr>
            <a:lstStyle/>
            <a:p>
              <a:pPr algn="ctr" fontAlgn="base">
                <a:lnSpc>
                  <a:spcPct val="120000"/>
                </a:lnSpc>
                <a:spcBef>
                  <a:spcPts val="400"/>
                </a:spcBef>
                <a:spcAft>
                  <a:spcPts val="400"/>
                </a:spcAft>
              </a:pPr>
              <a:r>
                <a:rPr lang="zh-CN" altLang="en-US" sz="2400" kern="0" dirty="0">
                  <a:solidFill>
                    <a:prstClr val="white"/>
                  </a:solidFill>
                  <a:effectLst>
                    <a:outerShdw blurRad="38100" dist="38100" dir="2700000" algn="tl">
                      <a:srgbClr val="000000">
                        <a:alpha val="43137"/>
                      </a:srgbClr>
                    </a:outerShdw>
                  </a:effectLst>
                  <a:cs typeface="+mn-ea"/>
                  <a:sym typeface="+mn-lt"/>
                </a:rPr>
                <a:t>代表谁</a:t>
              </a:r>
            </a:p>
          </p:txBody>
        </p:sp>
      </p:grpSp>
      <p:grpSp>
        <p:nvGrpSpPr>
          <p:cNvPr id="27" name="PA-1022128"/>
          <p:cNvGrpSpPr/>
          <p:nvPr>
            <p:custDataLst>
              <p:tags r:id="rId3"/>
            </p:custDataLst>
          </p:nvPr>
        </p:nvGrpSpPr>
        <p:grpSpPr>
          <a:xfrm>
            <a:off x="6106376" y="1355221"/>
            <a:ext cx="2031326" cy="1328984"/>
            <a:chOff x="3455370" y="-2153154"/>
            <a:chExt cx="2031326" cy="1328984"/>
          </a:xfrm>
        </p:grpSpPr>
        <p:sp>
          <p:nvSpPr>
            <p:cNvPr id="28" name="PA-圆角矩形 87"/>
            <p:cNvSpPr/>
            <p:nvPr>
              <p:custDataLst>
                <p:tags r:id="rId7"/>
              </p:custDataLst>
            </p:nvPr>
          </p:nvSpPr>
          <p:spPr bwMode="auto">
            <a:xfrm>
              <a:off x="3727193" y="-2153154"/>
              <a:ext cx="1487680" cy="1328984"/>
            </a:xfrm>
            <a:prstGeom prst="ellipse">
              <a:avLst/>
            </a:prstGeom>
            <a:solidFill>
              <a:srgbClr val="C60000"/>
            </a:solidFill>
            <a:ln w="12700" cap="flat">
              <a:noFill/>
              <a:prstDash val="solid"/>
              <a:miter lim="800000"/>
            </a:ln>
            <a:effectLst>
              <a:outerShdw blurRad="63500" sx="102000" sy="102000" algn="ctr" rotWithShape="0">
                <a:prstClr val="black">
                  <a:alpha val="14000"/>
                </a:prstClr>
              </a:outerShdw>
            </a:effectLst>
          </p:spPr>
          <p:txBody>
            <a:bodyPr vert="horz" wrap="squar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9" name="PA-矩形 88"/>
            <p:cNvSpPr/>
            <p:nvPr>
              <p:custDataLst>
                <p:tags r:id="rId8"/>
              </p:custDataLst>
            </p:nvPr>
          </p:nvSpPr>
          <p:spPr>
            <a:xfrm>
              <a:off x="3455370" y="-1740783"/>
              <a:ext cx="2031326" cy="504241"/>
            </a:xfrm>
            <a:prstGeom prst="rect">
              <a:avLst/>
            </a:prstGeom>
          </p:spPr>
          <p:txBody>
            <a:bodyPr wrap="square">
              <a:spAutoFit/>
            </a:bodyPr>
            <a:lstStyle/>
            <a:p>
              <a:pPr algn="ctr" fontAlgn="base">
                <a:lnSpc>
                  <a:spcPct val="120000"/>
                </a:lnSpc>
                <a:spcBef>
                  <a:spcPts val="400"/>
                </a:spcBef>
                <a:spcAft>
                  <a:spcPts val="400"/>
                </a:spcAft>
              </a:pPr>
              <a:r>
                <a:rPr lang="zh-CN" altLang="en-US" sz="2400" kern="0" dirty="0">
                  <a:solidFill>
                    <a:prstClr val="white"/>
                  </a:solidFill>
                  <a:effectLst>
                    <a:outerShdw blurRad="38100" dist="38100" dir="2700000" algn="tl">
                      <a:srgbClr val="000000">
                        <a:alpha val="43137"/>
                      </a:srgbClr>
                    </a:outerShdw>
                  </a:effectLst>
                  <a:cs typeface="+mn-ea"/>
                  <a:sym typeface="+mn-lt"/>
                </a:rPr>
                <a:t>为了谁</a:t>
              </a:r>
            </a:p>
          </p:txBody>
        </p:sp>
      </p:grpSp>
      <p:grpSp>
        <p:nvGrpSpPr>
          <p:cNvPr id="30" name="PA-1022128"/>
          <p:cNvGrpSpPr/>
          <p:nvPr>
            <p:custDataLst>
              <p:tags r:id="rId4"/>
            </p:custDataLst>
          </p:nvPr>
        </p:nvGrpSpPr>
        <p:grpSpPr>
          <a:xfrm>
            <a:off x="8409525" y="1377329"/>
            <a:ext cx="2031326" cy="1328984"/>
            <a:chOff x="3455370" y="-2153154"/>
            <a:chExt cx="2031326" cy="1328984"/>
          </a:xfrm>
        </p:grpSpPr>
        <p:sp>
          <p:nvSpPr>
            <p:cNvPr id="31" name="PA-圆角矩形 87"/>
            <p:cNvSpPr/>
            <p:nvPr>
              <p:custDataLst>
                <p:tags r:id="rId5"/>
              </p:custDataLst>
            </p:nvPr>
          </p:nvSpPr>
          <p:spPr bwMode="auto">
            <a:xfrm>
              <a:off x="3727193" y="-2153154"/>
              <a:ext cx="1487680" cy="1328984"/>
            </a:xfrm>
            <a:prstGeom prst="ellipse">
              <a:avLst/>
            </a:prstGeom>
            <a:solidFill>
              <a:srgbClr val="C60000"/>
            </a:solidFill>
            <a:ln w="12700" cap="flat">
              <a:noFill/>
              <a:prstDash val="solid"/>
              <a:miter lim="800000"/>
            </a:ln>
            <a:effectLst>
              <a:outerShdw blurRad="63500" sx="102000" sy="102000" algn="ctr" rotWithShape="0">
                <a:prstClr val="black">
                  <a:alpha val="14000"/>
                </a:prstClr>
              </a:outerShdw>
            </a:effectLst>
          </p:spPr>
          <p:txBody>
            <a:bodyPr vert="horz" wrap="squar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32" name="PA-矩形 88"/>
            <p:cNvSpPr/>
            <p:nvPr>
              <p:custDataLst>
                <p:tags r:id="rId6"/>
              </p:custDataLst>
            </p:nvPr>
          </p:nvSpPr>
          <p:spPr>
            <a:xfrm>
              <a:off x="3455370" y="-1740783"/>
              <a:ext cx="2031326" cy="504241"/>
            </a:xfrm>
            <a:prstGeom prst="rect">
              <a:avLst/>
            </a:prstGeom>
          </p:spPr>
          <p:txBody>
            <a:bodyPr wrap="square">
              <a:spAutoFit/>
            </a:bodyPr>
            <a:lstStyle/>
            <a:p>
              <a:pPr algn="ctr" fontAlgn="base">
                <a:lnSpc>
                  <a:spcPct val="120000"/>
                </a:lnSpc>
                <a:spcBef>
                  <a:spcPts val="400"/>
                </a:spcBef>
                <a:spcAft>
                  <a:spcPts val="400"/>
                </a:spcAft>
              </a:pPr>
              <a:r>
                <a:rPr lang="zh-CN" altLang="en-US" sz="2400" kern="0" dirty="0">
                  <a:solidFill>
                    <a:prstClr val="white"/>
                  </a:solidFill>
                  <a:effectLst>
                    <a:outerShdw blurRad="38100" dist="38100" dir="2700000" algn="tl">
                      <a:srgbClr val="000000">
                        <a:alpha val="43137"/>
                      </a:srgbClr>
                    </a:outerShdw>
                  </a:effectLst>
                  <a:cs typeface="+mn-ea"/>
                  <a:sym typeface="+mn-lt"/>
                </a:rPr>
                <a:t>依靠谁</a:t>
              </a:r>
            </a:p>
          </p:txBody>
        </p:sp>
      </p:grpSp>
      <p:sp>
        <p:nvSpPr>
          <p:cNvPr id="2" name="燕尾形 1"/>
          <p:cNvSpPr/>
          <p:nvPr/>
        </p:nvSpPr>
        <p:spPr>
          <a:xfrm>
            <a:off x="1426342" y="3567782"/>
            <a:ext cx="271823" cy="36772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矩形 4"/>
          <p:cNvSpPr/>
          <p:nvPr/>
        </p:nvSpPr>
        <p:spPr>
          <a:xfrm>
            <a:off x="1698165" y="3490035"/>
            <a:ext cx="1056701" cy="523220"/>
          </a:xfrm>
          <a:prstGeom prst="rect">
            <a:avLst/>
          </a:prstGeom>
        </p:spPr>
        <p:txBody>
          <a:bodyPr wrap="none">
            <a:spAutoFit/>
          </a:bodyPr>
          <a:lstStyle/>
          <a:p>
            <a:pPr lvl="0" algn="ctr" fontAlgn="base">
              <a:spcBef>
                <a:spcPct val="0"/>
              </a:spcBef>
              <a:spcAft>
                <a:spcPct val="0"/>
              </a:spcAft>
              <a:defRPr/>
            </a:pPr>
            <a:r>
              <a:rPr lang="zh-CN" altLang="en-US" sz="2800" b="1" kern="0" spc="600" dirty="0">
                <a:solidFill>
                  <a:srgbClr val="C00000"/>
                </a:solidFill>
                <a:cs typeface="+mn-ea"/>
                <a:sym typeface="+mn-lt"/>
              </a:rPr>
              <a:t>党性</a:t>
            </a:r>
          </a:p>
        </p:txBody>
      </p:sp>
      <p:sp>
        <p:nvSpPr>
          <p:cNvPr id="33" name="燕尾形 32"/>
          <p:cNvSpPr/>
          <p:nvPr/>
        </p:nvSpPr>
        <p:spPr>
          <a:xfrm>
            <a:off x="1154519" y="3572247"/>
            <a:ext cx="271823" cy="36772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矩形 5"/>
          <p:cNvSpPr/>
          <p:nvPr/>
        </p:nvSpPr>
        <p:spPr>
          <a:xfrm>
            <a:off x="1153497" y="3966578"/>
            <a:ext cx="9905223" cy="463588"/>
          </a:xfrm>
          <a:prstGeom prst="rect">
            <a:avLst/>
          </a:prstGeom>
        </p:spPr>
        <p:txBody>
          <a:bodyPr wrap="square">
            <a:spAutoFit/>
          </a:bodyPr>
          <a:lstStyle/>
          <a:p>
            <a:pPr marL="285750" lvl="0" indent="-285750" algn="just" eaLnBrk="0" fontAlgn="base" hangingPunct="0">
              <a:lnSpc>
                <a:spcPct val="150000"/>
              </a:lnSpc>
              <a:spcBef>
                <a:spcPct val="0"/>
              </a:spcBef>
              <a:spcAft>
                <a:spcPct val="0"/>
              </a:spcAft>
              <a:buFont typeface="Wingdings" panose="05000000000000000000" pitchFamily="2" charset="2"/>
              <a:buChar char="n"/>
              <a:defRPr/>
            </a:pPr>
            <a:r>
              <a:rPr lang="zh-CN" altLang="en-US" dirty="0">
                <a:solidFill>
                  <a:schemeClr val="tx1">
                    <a:lumMod val="85000"/>
                    <a:lumOff val="15000"/>
                  </a:schemeClr>
                </a:solidFill>
                <a:cs typeface="+mn-ea"/>
                <a:sym typeface="+mn-lt"/>
              </a:rPr>
              <a:t>是共产党人立身、立业、立言、立德的基石，党性修养是共产党人终身修炼的“心学”。</a:t>
            </a:r>
          </a:p>
        </p:txBody>
      </p:sp>
      <p:sp>
        <p:nvSpPr>
          <p:cNvPr id="7" name="矩形 6"/>
          <p:cNvSpPr/>
          <p:nvPr/>
        </p:nvSpPr>
        <p:spPr>
          <a:xfrm>
            <a:off x="1153497" y="4471460"/>
            <a:ext cx="9905223" cy="777457"/>
          </a:xfrm>
          <a:prstGeom prst="rect">
            <a:avLst/>
          </a:prstGeom>
        </p:spPr>
        <p:txBody>
          <a:bodyPr wrap="square">
            <a:spAutoFit/>
          </a:bodyPr>
          <a:lstStyle/>
          <a:p>
            <a:pPr marL="285750" lvl="0" indent="-285750" algn="just" eaLnBrk="0" fontAlgn="base" hangingPunct="0">
              <a:lnSpc>
                <a:spcPct val="130000"/>
              </a:lnSpc>
              <a:spcBef>
                <a:spcPct val="0"/>
              </a:spcBef>
              <a:spcAft>
                <a:spcPct val="0"/>
              </a:spcAft>
              <a:buFont typeface="Wingdings" panose="05000000000000000000" pitchFamily="2" charset="2"/>
              <a:buChar char="n"/>
              <a:defRPr/>
            </a:pPr>
            <a:r>
              <a:rPr lang="zh-CN" altLang="en-US" dirty="0">
                <a:solidFill>
                  <a:schemeClr val="tx1">
                    <a:lumMod val="85000"/>
                    <a:lumOff val="15000"/>
                  </a:schemeClr>
                </a:solidFill>
                <a:cs typeface="+mn-ea"/>
                <a:sym typeface="+mn-lt"/>
              </a:rPr>
              <a:t>修养不会随着党员党龄的积累而自然提高，也不会随着职务的升迁而自然提高，必须在严格的党内生活锻炼中不断增强，在学习教育中不断提升。</a:t>
            </a:r>
          </a:p>
        </p:txBody>
      </p:sp>
      <p:sp>
        <p:nvSpPr>
          <p:cNvPr id="34" name="五边形 33"/>
          <p:cNvSpPr/>
          <p:nvPr/>
        </p:nvSpPr>
        <p:spPr>
          <a:xfrm>
            <a:off x="1092627" y="5435313"/>
            <a:ext cx="667430" cy="646331"/>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p:cNvPicPr>
            <a:picLocks noChangeAspect="1"/>
          </p:cNvPicPr>
          <p:nvPr/>
        </p:nvPicPr>
        <p:blipFill rotWithShape="1">
          <a:blip r:embed="rId16" cstate="screen"/>
          <a:srcRect l="18759"/>
          <a:stretch>
            <a:fillRect/>
          </a:stretch>
        </p:blipFill>
        <p:spPr>
          <a:xfrm>
            <a:off x="1153497" y="5467355"/>
            <a:ext cx="632814" cy="582245"/>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900" decel="100000" fill="hold"/>
                                        <p:tgtEl>
                                          <p:spTgt spid="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900" decel="100000" fill="hold"/>
                                        <p:tgtEl>
                                          <p:spTgt spid="3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900" decel="100000" fill="hold"/>
                                        <p:tgtEl>
                                          <p:spTgt spid="5"/>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par>
                                <p:cTn id="76" presetID="53" presetClass="entr" presetSubtype="16"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 grpId="0" animBg="1"/>
      <p:bldP spid="5" grpId="0"/>
      <p:bldP spid="33" grpId="0" animBg="1"/>
      <p:bldP spid="6" grpId="0"/>
      <p:bldP spid="7" grpId="0"/>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l="20790" t="8889" r="14441" b="60185"/>
          <a:stretch>
            <a:fillRect/>
          </a:stretch>
        </p:blipFill>
        <p:spPr>
          <a:xfrm>
            <a:off x="0" y="3894129"/>
            <a:ext cx="3944053" cy="2825085"/>
          </a:xfrm>
          <a:prstGeom prst="rect">
            <a:avLst/>
          </a:prstGeom>
        </p:spPr>
      </p:pic>
      <p:pic>
        <p:nvPicPr>
          <p:cNvPr id="10" name="图片 9"/>
          <p:cNvPicPr>
            <a:picLocks noChangeAspect="1"/>
          </p:cNvPicPr>
          <p:nvPr/>
        </p:nvPicPr>
        <p:blipFill rotWithShape="1">
          <a:blip r:embed="rId4" cstate="screen"/>
          <a:srcRect l="56459" t="4991" r="18854" b="54169"/>
          <a:stretch>
            <a:fillRect/>
          </a:stretch>
        </p:blipFill>
        <p:spPr>
          <a:xfrm>
            <a:off x="9596729" y="3719059"/>
            <a:ext cx="2595271" cy="2146300"/>
          </a:xfrm>
          <a:prstGeom prst="rect">
            <a:avLst/>
          </a:prstGeom>
        </p:spPr>
      </p:pic>
      <p:pic>
        <p:nvPicPr>
          <p:cNvPr id="9" name="图片 8"/>
          <p:cNvPicPr>
            <a:picLocks noChangeAspect="1"/>
          </p:cNvPicPr>
          <p:nvPr/>
        </p:nvPicPr>
        <p:blipFill rotWithShape="1">
          <a:blip r:embed="rId5" cstate="screen"/>
          <a:srcRect t="52917" b="7077"/>
          <a:stretch>
            <a:fillRect/>
          </a:stretch>
        </p:blipFill>
        <p:spPr>
          <a:xfrm>
            <a:off x="0" y="4432300"/>
            <a:ext cx="12192000" cy="2438400"/>
          </a:xfrm>
          <a:prstGeom prst="rect">
            <a:avLst/>
          </a:prstGeom>
        </p:spPr>
      </p:pic>
      <p:pic>
        <p:nvPicPr>
          <p:cNvPr id="11" name="图片 10"/>
          <p:cNvPicPr>
            <a:picLocks noChangeAspect="1"/>
          </p:cNvPicPr>
          <p:nvPr/>
        </p:nvPicPr>
        <p:blipFill rotWithShape="1">
          <a:blip r:embed="rId6" cstate="screen"/>
          <a:srcRect l="82781" t="50556" b="42592"/>
          <a:stretch>
            <a:fillRect/>
          </a:stretch>
        </p:blipFill>
        <p:spPr>
          <a:xfrm flipH="1">
            <a:off x="-533508" y="2993312"/>
            <a:ext cx="1511408" cy="947575"/>
          </a:xfrm>
          <a:prstGeom prst="rect">
            <a:avLst/>
          </a:prstGeom>
        </p:spPr>
      </p:pic>
      <p:pic>
        <p:nvPicPr>
          <p:cNvPr id="13" name="图片 12"/>
          <p:cNvPicPr>
            <a:picLocks noChangeAspect="1"/>
          </p:cNvPicPr>
          <p:nvPr/>
        </p:nvPicPr>
        <p:blipFill rotWithShape="1">
          <a:blip r:embed="rId7" cstate="screen"/>
          <a:srcRect l="82781" t="50556" b="42592"/>
          <a:stretch>
            <a:fillRect/>
          </a:stretch>
        </p:blipFill>
        <p:spPr>
          <a:xfrm>
            <a:off x="11176092" y="929576"/>
            <a:ext cx="749207" cy="450837"/>
          </a:xfrm>
          <a:prstGeom prst="rect">
            <a:avLst/>
          </a:prstGeom>
        </p:spPr>
      </p:pic>
      <p:pic>
        <p:nvPicPr>
          <p:cNvPr id="14" name="图片 13"/>
          <p:cNvPicPr>
            <a:picLocks noChangeAspect="1"/>
          </p:cNvPicPr>
          <p:nvPr/>
        </p:nvPicPr>
        <p:blipFill>
          <a:blip r:embed="rId8" cstate="screen">
            <a:duotone>
              <a:schemeClr val="accent4">
                <a:shade val="45000"/>
                <a:satMod val="135000"/>
              </a:schemeClr>
              <a:prstClr val="white"/>
            </a:duotone>
          </a:blip>
          <a:stretch>
            <a:fillRect/>
          </a:stretch>
        </p:blipFill>
        <p:spPr>
          <a:xfrm>
            <a:off x="3844727" y="5042313"/>
            <a:ext cx="1928374" cy="528715"/>
          </a:xfrm>
          <a:prstGeom prst="rect">
            <a:avLst/>
          </a:prstGeom>
        </p:spPr>
      </p:pic>
      <p:sp>
        <p:nvSpPr>
          <p:cNvPr id="15" name="矩形 14"/>
          <p:cNvSpPr/>
          <p:nvPr/>
        </p:nvSpPr>
        <p:spPr>
          <a:xfrm>
            <a:off x="1836119" y="1439012"/>
            <a:ext cx="8698531" cy="1323439"/>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8000" b="0" i="0" u="none" strike="noStrike" kern="1200" cap="none" spc="0" normalizeH="0" baseline="0" noProof="0" dirty="0">
                <a:ln w="12700">
                  <a:noFill/>
                </a:ln>
                <a:blipFill>
                  <a:blip r:embed="rId9"/>
                  <a:stretch>
                    <a:fillRect/>
                  </a:stretch>
                </a:blipFill>
                <a:effectLst>
                  <a:outerShdw blurRad="38100" dist="76200" dir="2700000" algn="tl">
                    <a:srgbClr val="000000">
                      <a:alpha val="25000"/>
                    </a:srgbClr>
                  </a:outerShdw>
                </a:effectLst>
                <a:uLnTx/>
                <a:uFillTx/>
                <a:latin typeface="汉仪大宋简" panose="02010609000101010101" pitchFamily="49" charset="-122"/>
                <a:ea typeface="汉仪大宋简" panose="02010609000101010101" pitchFamily="49" charset="-122"/>
                <a:cs typeface="+mn-ea"/>
                <a:sym typeface="+mn-lt"/>
              </a:rPr>
              <a:t>在“四史”教育</a:t>
            </a:r>
            <a:r>
              <a:rPr kumimoji="0" lang="zh-CN" altLang="en-US" sz="8000" b="0" i="0" u="none" strike="noStrike" kern="1200" cap="none" spc="0" normalizeH="0" baseline="0" noProof="0" dirty="0" smtClean="0">
                <a:ln w="12700">
                  <a:noFill/>
                </a:ln>
                <a:blipFill>
                  <a:blip r:embed="rId9"/>
                  <a:stretch>
                    <a:fillRect/>
                  </a:stretch>
                </a:blipFill>
                <a:effectLst>
                  <a:outerShdw blurRad="38100" dist="76200" dir="2700000" algn="tl">
                    <a:srgbClr val="000000">
                      <a:alpha val="25000"/>
                    </a:srgbClr>
                  </a:outerShdw>
                </a:effectLst>
                <a:uLnTx/>
                <a:uFillTx/>
                <a:latin typeface="汉仪大宋简" panose="02010609000101010101" pitchFamily="49" charset="-122"/>
                <a:ea typeface="汉仪大宋简" panose="02010609000101010101" pitchFamily="49" charset="-122"/>
                <a:cs typeface="+mn-ea"/>
                <a:sym typeface="+mn-lt"/>
              </a:rPr>
              <a:t>中</a:t>
            </a:r>
            <a:endParaRPr kumimoji="0" lang="zh-CN" altLang="en-US" sz="8000" b="0" i="0" u="none" strike="noStrike" kern="1200" cap="none" spc="0" normalizeH="0" baseline="0" noProof="0" dirty="0">
              <a:ln w="12700">
                <a:noFill/>
              </a:ln>
              <a:blipFill>
                <a:blip r:embed="rId9"/>
                <a:stretch>
                  <a:fillRect/>
                </a:stretch>
              </a:blipFill>
              <a:effectLst>
                <a:outerShdw blurRad="38100" dist="76200" dir="2700000" algn="tl">
                  <a:srgbClr val="000000">
                    <a:alpha val="25000"/>
                  </a:srgbClr>
                </a:outerShdw>
              </a:effectLst>
              <a:uLnTx/>
              <a:uFillTx/>
              <a:latin typeface="汉仪大宋简" panose="02010609000101010101" pitchFamily="49" charset="-122"/>
              <a:ea typeface="汉仪大宋简" panose="02010609000101010101" pitchFamily="49" charset="-122"/>
              <a:cs typeface="+mn-ea"/>
              <a:sym typeface="+mn-lt"/>
            </a:endParaRPr>
          </a:p>
        </p:txBody>
      </p:sp>
      <p:sp>
        <p:nvSpPr>
          <p:cNvPr id="16" name="矩形 15"/>
          <p:cNvSpPr/>
          <p:nvPr/>
        </p:nvSpPr>
        <p:spPr>
          <a:xfrm>
            <a:off x="1836118" y="2774292"/>
            <a:ext cx="8698531" cy="1107996"/>
          </a:xfrm>
          <a:prstGeom prst="rect">
            <a:avLst/>
          </a:prstGeom>
        </p:spPr>
        <p:txBody>
          <a:bodyPr wrap="square">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6600" b="0" i="0" u="none" strike="noStrike" kern="1200" cap="none" spc="0" normalizeH="0" baseline="0" noProof="0" dirty="0" smtClean="0">
                <a:ln w="12700">
                  <a:noFill/>
                </a:ln>
                <a:blipFill>
                  <a:blip r:embed="rId9"/>
                  <a:stretch>
                    <a:fillRect/>
                  </a:stretch>
                </a:blipFill>
                <a:effectLst>
                  <a:outerShdw blurRad="38100" dist="76200" dir="2700000" algn="tl">
                    <a:srgbClr val="000000">
                      <a:alpha val="25000"/>
                    </a:srgbClr>
                  </a:outerShdw>
                </a:effectLst>
                <a:uLnTx/>
                <a:uFillTx/>
                <a:latin typeface="汉仪大宋简" panose="02010609000101010101" pitchFamily="49" charset="-122"/>
                <a:ea typeface="汉仪大宋简" panose="02010609000101010101" pitchFamily="49" charset="-122"/>
                <a:cs typeface="+mn-ea"/>
                <a:sym typeface="+mn-lt"/>
              </a:rPr>
              <a:t>汲取</a:t>
            </a:r>
            <a:r>
              <a:rPr kumimoji="0" lang="zh-CN" altLang="en-US" sz="6600" b="0" i="0" u="none" strike="noStrike" kern="1200" cap="none" spc="0" normalizeH="0" baseline="0" noProof="0" dirty="0">
                <a:ln w="12700">
                  <a:noFill/>
                </a:ln>
                <a:blipFill>
                  <a:blip r:embed="rId9"/>
                  <a:stretch>
                    <a:fillRect/>
                  </a:stretch>
                </a:blipFill>
                <a:effectLst>
                  <a:outerShdw blurRad="38100" dist="76200" dir="2700000" algn="tl">
                    <a:srgbClr val="000000">
                      <a:alpha val="25000"/>
                    </a:srgbClr>
                  </a:outerShdw>
                </a:effectLst>
                <a:uLnTx/>
                <a:uFillTx/>
                <a:latin typeface="汉仪大宋简" panose="02010609000101010101" pitchFamily="49" charset="-122"/>
                <a:ea typeface="汉仪大宋简" panose="02010609000101010101" pitchFamily="49" charset="-122"/>
                <a:cs typeface="+mn-ea"/>
                <a:sym typeface="+mn-lt"/>
              </a:rPr>
              <a:t>党性修养的智慧 </a:t>
            </a:r>
          </a:p>
        </p:txBody>
      </p:sp>
      <p:sp>
        <p:nvSpPr>
          <p:cNvPr id="17" name="iconfont-1187-868307"/>
          <p:cNvSpPr>
            <a:spLocks noChangeAspect="1"/>
          </p:cNvSpPr>
          <p:nvPr/>
        </p:nvSpPr>
        <p:spPr bwMode="auto">
          <a:xfrm>
            <a:off x="3086622" y="4023711"/>
            <a:ext cx="338684" cy="331548"/>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blipFill>
            <a:blip r:embed="rId10"/>
            <a:stretch>
              <a:fillRect/>
            </a:stretch>
          </a:blipFill>
          <a:ln>
            <a:noFill/>
          </a:ln>
        </p:spPr>
        <p:txBody>
          <a:bodyPr/>
          <a:lstStyle/>
          <a:p>
            <a:endParaRPr lang="zh-CN" altLang="en-US">
              <a:cs typeface="+mn-ea"/>
              <a:sym typeface="+mn-lt"/>
            </a:endParaRPr>
          </a:p>
        </p:txBody>
      </p:sp>
      <p:sp>
        <p:nvSpPr>
          <p:cNvPr id="19" name="clock-symbol-of-circular-shape_55191"/>
          <p:cNvSpPr>
            <a:spLocks noChangeAspect="1"/>
          </p:cNvSpPr>
          <p:nvPr/>
        </p:nvSpPr>
        <p:spPr bwMode="auto">
          <a:xfrm>
            <a:off x="6823515" y="4038782"/>
            <a:ext cx="338684" cy="337812"/>
          </a:xfrm>
          <a:custGeom>
            <a:avLst/>
            <a:gdLst>
              <a:gd name="connsiteX0" fmla="*/ 595838 w 608744"/>
              <a:gd name="connsiteY0" fmla="*/ 324650 h 607178"/>
              <a:gd name="connsiteX1" fmla="*/ 605392 w 608744"/>
              <a:gd name="connsiteY1" fmla="*/ 328152 h 607178"/>
              <a:gd name="connsiteX2" fmla="*/ 608677 w 608744"/>
              <a:gd name="connsiteY2" fmla="*/ 337839 h 607178"/>
              <a:gd name="connsiteX3" fmla="*/ 571056 w 608744"/>
              <a:gd name="connsiteY3" fmla="*/ 452438 h 607178"/>
              <a:gd name="connsiteX4" fmla="*/ 563442 w 608744"/>
              <a:gd name="connsiteY4" fmla="*/ 458175 h 607178"/>
              <a:gd name="connsiteX5" fmla="*/ 554037 w 608744"/>
              <a:gd name="connsiteY5" fmla="*/ 456387 h 607178"/>
              <a:gd name="connsiteX6" fmla="*/ 508504 w 608744"/>
              <a:gd name="connsiteY6" fmla="*/ 425166 h 607178"/>
              <a:gd name="connsiteX7" fmla="*/ 504772 w 608744"/>
              <a:gd name="connsiteY7" fmla="*/ 409743 h 607178"/>
              <a:gd name="connsiteX8" fmla="*/ 529032 w 608744"/>
              <a:gd name="connsiteY8" fmla="*/ 339627 h 607178"/>
              <a:gd name="connsiteX9" fmla="*/ 539631 w 608744"/>
              <a:gd name="connsiteY9" fmla="*/ 329792 h 607178"/>
              <a:gd name="connsiteX10" fmla="*/ 233809 w 608744"/>
              <a:gd name="connsiteY10" fmla="*/ 167232 h 607178"/>
              <a:gd name="connsiteX11" fmla="*/ 252904 w 608744"/>
              <a:gd name="connsiteY11" fmla="*/ 179216 h 607178"/>
              <a:gd name="connsiteX12" fmla="*/ 309218 w 608744"/>
              <a:gd name="connsiteY12" fmla="*/ 258399 h 607178"/>
              <a:gd name="connsiteX13" fmla="*/ 335548 w 608744"/>
              <a:gd name="connsiteY13" fmla="*/ 271956 h 607178"/>
              <a:gd name="connsiteX14" fmla="*/ 398799 w 608744"/>
              <a:gd name="connsiteY14" fmla="*/ 271956 h 607178"/>
              <a:gd name="connsiteX15" fmla="*/ 428262 w 608744"/>
              <a:gd name="connsiteY15" fmla="*/ 301380 h 607178"/>
              <a:gd name="connsiteX16" fmla="*/ 398799 w 608744"/>
              <a:gd name="connsiteY16" fmla="*/ 330804 h 607178"/>
              <a:gd name="connsiteX17" fmla="*/ 335623 w 608744"/>
              <a:gd name="connsiteY17" fmla="*/ 330804 h 607178"/>
              <a:gd name="connsiteX18" fmla="*/ 303624 w 608744"/>
              <a:gd name="connsiteY18" fmla="*/ 344957 h 607178"/>
              <a:gd name="connsiteX19" fmla="*/ 260064 w 608744"/>
              <a:gd name="connsiteY19" fmla="*/ 301380 h 607178"/>
              <a:gd name="connsiteX20" fmla="*/ 261034 w 608744"/>
              <a:gd name="connsiteY20" fmla="*/ 292367 h 607178"/>
              <a:gd name="connsiteX21" fmla="*/ 204794 w 608744"/>
              <a:gd name="connsiteY21" fmla="*/ 213332 h 607178"/>
              <a:gd name="connsiteX22" fmla="*/ 211806 w 608744"/>
              <a:gd name="connsiteY22" fmla="*/ 172288 h 607178"/>
              <a:gd name="connsiteX23" fmla="*/ 233809 w 608744"/>
              <a:gd name="connsiteY23" fmla="*/ 167232 h 607178"/>
              <a:gd name="connsiteX24" fmla="*/ 568728 w 608744"/>
              <a:gd name="connsiteY24" fmla="*/ 156093 h 607178"/>
              <a:gd name="connsiteX25" fmla="*/ 576784 w 608744"/>
              <a:gd name="connsiteY25" fmla="*/ 162203 h 607178"/>
              <a:gd name="connsiteX26" fmla="*/ 606623 w 608744"/>
              <a:gd name="connsiteY26" fmla="*/ 251846 h 607178"/>
              <a:gd name="connsiteX27" fmla="*/ 604310 w 608744"/>
              <a:gd name="connsiteY27" fmla="*/ 261012 h 607178"/>
              <a:gd name="connsiteX28" fmla="*/ 596030 w 608744"/>
              <a:gd name="connsiteY28" fmla="*/ 265557 h 607178"/>
              <a:gd name="connsiteX29" fmla="*/ 541127 w 608744"/>
              <a:gd name="connsiteY29" fmla="*/ 270550 h 607178"/>
              <a:gd name="connsiteX30" fmla="*/ 528371 w 608744"/>
              <a:gd name="connsiteY30" fmla="*/ 260937 h 607178"/>
              <a:gd name="connsiteX31" fmla="*/ 511438 w 608744"/>
              <a:gd name="connsiteY31" fmla="*/ 207509 h 607178"/>
              <a:gd name="connsiteX32" fmla="*/ 514795 w 608744"/>
              <a:gd name="connsiteY32" fmla="*/ 193351 h 607178"/>
              <a:gd name="connsiteX33" fmla="*/ 558881 w 608744"/>
              <a:gd name="connsiteY33" fmla="*/ 158328 h 607178"/>
              <a:gd name="connsiteX34" fmla="*/ 568728 w 608744"/>
              <a:gd name="connsiteY34" fmla="*/ 156093 h 607178"/>
              <a:gd name="connsiteX35" fmla="*/ 464517 w 608744"/>
              <a:gd name="connsiteY35" fmla="*/ 46732 h 607178"/>
              <a:gd name="connsiteX36" fmla="*/ 474363 w 608744"/>
              <a:gd name="connsiteY36" fmla="*/ 48221 h 607178"/>
              <a:gd name="connsiteX37" fmla="*/ 526797 w 608744"/>
              <a:gd name="connsiteY37" fmla="*/ 92166 h 607178"/>
              <a:gd name="connsiteX38" fmla="*/ 530004 w 608744"/>
              <a:gd name="connsiteY38" fmla="*/ 101104 h 607178"/>
              <a:gd name="connsiteX39" fmla="*/ 525604 w 608744"/>
              <a:gd name="connsiteY39" fmla="*/ 109521 h 607178"/>
              <a:gd name="connsiteX40" fmla="*/ 482269 w 608744"/>
              <a:gd name="connsiteY40" fmla="*/ 143857 h 607178"/>
              <a:gd name="connsiteX41" fmla="*/ 466531 w 608744"/>
              <a:gd name="connsiteY41" fmla="*/ 142963 h 607178"/>
              <a:gd name="connsiteX42" fmla="*/ 438188 w 608744"/>
              <a:gd name="connsiteY42" fmla="*/ 118533 h 607178"/>
              <a:gd name="connsiteX43" fmla="*/ 434384 w 608744"/>
              <a:gd name="connsiteY43" fmla="*/ 104158 h 607178"/>
              <a:gd name="connsiteX44" fmla="*/ 456984 w 608744"/>
              <a:gd name="connsiteY44" fmla="*/ 53286 h 607178"/>
              <a:gd name="connsiteX45" fmla="*/ 464517 w 608744"/>
              <a:gd name="connsiteY45" fmla="*/ 46732 h 607178"/>
              <a:gd name="connsiteX46" fmla="*/ 262508 w 608744"/>
              <a:gd name="connsiteY46" fmla="*/ 131 h 607178"/>
              <a:gd name="connsiteX47" fmla="*/ 271981 w 608744"/>
              <a:gd name="connsiteY47" fmla="*/ 2887 h 607178"/>
              <a:gd name="connsiteX48" fmla="*/ 276010 w 608744"/>
              <a:gd name="connsiteY48" fmla="*/ 11825 h 607178"/>
              <a:gd name="connsiteX49" fmla="*/ 276010 w 608744"/>
              <a:gd name="connsiteY49" fmla="*/ 67614 h 607178"/>
              <a:gd name="connsiteX50" fmla="*/ 266237 w 608744"/>
              <a:gd name="connsiteY50" fmla="*/ 79233 h 607178"/>
              <a:gd name="connsiteX51" fmla="*/ 79595 w 608744"/>
              <a:gd name="connsiteY51" fmla="*/ 282426 h 607178"/>
              <a:gd name="connsiteX52" fmla="*/ 106152 w 608744"/>
              <a:gd name="connsiteY52" fmla="*/ 282426 h 607178"/>
              <a:gd name="connsiteX53" fmla="*/ 125771 w 608744"/>
              <a:gd name="connsiteY53" fmla="*/ 302090 h 607178"/>
              <a:gd name="connsiteX54" fmla="*/ 106152 w 608744"/>
              <a:gd name="connsiteY54" fmla="*/ 321680 h 607178"/>
              <a:gd name="connsiteX55" fmla="*/ 79670 w 608744"/>
              <a:gd name="connsiteY55" fmla="*/ 321680 h 607178"/>
              <a:gd name="connsiteX56" fmla="*/ 285856 w 608744"/>
              <a:gd name="connsiteY56" fmla="*/ 527629 h 607178"/>
              <a:gd name="connsiteX57" fmla="*/ 285856 w 608744"/>
              <a:gd name="connsiteY57" fmla="*/ 501187 h 607178"/>
              <a:gd name="connsiteX58" fmla="*/ 305550 w 608744"/>
              <a:gd name="connsiteY58" fmla="*/ 481523 h 607178"/>
              <a:gd name="connsiteX59" fmla="*/ 325169 w 608744"/>
              <a:gd name="connsiteY59" fmla="*/ 501187 h 607178"/>
              <a:gd name="connsiteX60" fmla="*/ 325169 w 608744"/>
              <a:gd name="connsiteY60" fmla="*/ 527629 h 607178"/>
              <a:gd name="connsiteX61" fmla="*/ 455863 w 608744"/>
              <a:gd name="connsiteY61" fmla="*/ 471393 h 607178"/>
              <a:gd name="connsiteX62" fmla="*/ 470410 w 608744"/>
              <a:gd name="connsiteY62" fmla="*/ 470425 h 607178"/>
              <a:gd name="connsiteX63" fmla="*/ 516884 w 608744"/>
              <a:gd name="connsiteY63" fmla="*/ 502230 h 607178"/>
              <a:gd name="connsiteX64" fmla="*/ 521957 w 608744"/>
              <a:gd name="connsiteY64" fmla="*/ 511019 h 607178"/>
              <a:gd name="connsiteX65" fmla="*/ 518376 w 608744"/>
              <a:gd name="connsiteY65" fmla="*/ 520479 h 607178"/>
              <a:gd name="connsiteX66" fmla="*/ 305550 w 608744"/>
              <a:gd name="connsiteY66" fmla="*/ 607178 h 607178"/>
              <a:gd name="connsiteX67" fmla="*/ 0 w 608744"/>
              <a:gd name="connsiteY67" fmla="*/ 302090 h 607178"/>
              <a:gd name="connsiteX68" fmla="*/ 262508 w 608744"/>
              <a:gd name="connsiteY68" fmla="*/ 131 h 607178"/>
              <a:gd name="connsiteX69" fmla="*/ 348549 w 608744"/>
              <a:gd name="connsiteY69" fmla="*/ 128 h 607178"/>
              <a:gd name="connsiteX70" fmla="*/ 396819 w 608744"/>
              <a:gd name="connsiteY70" fmla="*/ 11223 h 607178"/>
              <a:gd name="connsiteX71" fmla="*/ 403981 w 608744"/>
              <a:gd name="connsiteY71" fmla="*/ 17627 h 607178"/>
              <a:gd name="connsiteX72" fmla="*/ 404056 w 608744"/>
              <a:gd name="connsiteY72" fmla="*/ 27307 h 607178"/>
              <a:gd name="connsiteX73" fmla="*/ 381599 w 608744"/>
              <a:gd name="connsiteY73" fmla="*/ 77721 h 607178"/>
              <a:gd name="connsiteX74" fmla="*/ 367573 w 608744"/>
              <a:gd name="connsiteY74" fmla="*/ 84348 h 607178"/>
              <a:gd name="connsiteX75" fmla="*/ 344818 w 608744"/>
              <a:gd name="connsiteY75" fmla="*/ 79135 h 607178"/>
              <a:gd name="connsiteX76" fmla="*/ 335045 w 608744"/>
              <a:gd name="connsiteY76" fmla="*/ 67519 h 607178"/>
              <a:gd name="connsiteX77" fmla="*/ 335045 w 608744"/>
              <a:gd name="connsiteY77" fmla="*/ 11819 h 607178"/>
              <a:gd name="connsiteX78" fmla="*/ 339148 w 608744"/>
              <a:gd name="connsiteY78" fmla="*/ 2883 h 607178"/>
              <a:gd name="connsiteX79" fmla="*/ 348549 w 608744"/>
              <a:gd name="connsiteY79" fmla="*/ 128 h 6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8744" h="607178">
                <a:moveTo>
                  <a:pt x="595838" y="324650"/>
                </a:moveTo>
                <a:cubicBezTo>
                  <a:pt x="599346" y="324352"/>
                  <a:pt x="602855" y="325619"/>
                  <a:pt x="605392" y="328152"/>
                </a:cubicBezTo>
                <a:cubicBezTo>
                  <a:pt x="607856" y="330760"/>
                  <a:pt x="609050" y="334262"/>
                  <a:pt x="608677" y="337839"/>
                </a:cubicBezTo>
                <a:cubicBezTo>
                  <a:pt x="603825" y="379118"/>
                  <a:pt x="590762" y="417864"/>
                  <a:pt x="571056" y="452438"/>
                </a:cubicBezTo>
                <a:cubicBezTo>
                  <a:pt x="569414" y="455344"/>
                  <a:pt x="566652" y="457430"/>
                  <a:pt x="563442" y="458175"/>
                </a:cubicBezTo>
                <a:cubicBezTo>
                  <a:pt x="560233" y="458920"/>
                  <a:pt x="556799" y="458250"/>
                  <a:pt x="554037" y="456387"/>
                </a:cubicBezTo>
                <a:lnTo>
                  <a:pt x="508504" y="425166"/>
                </a:lnTo>
                <a:cubicBezTo>
                  <a:pt x="503429" y="421739"/>
                  <a:pt x="501861" y="415033"/>
                  <a:pt x="504772" y="409743"/>
                </a:cubicBezTo>
                <a:cubicBezTo>
                  <a:pt x="516491" y="388209"/>
                  <a:pt x="524851" y="364663"/>
                  <a:pt x="529032" y="339627"/>
                </a:cubicBezTo>
                <a:cubicBezTo>
                  <a:pt x="529927" y="334337"/>
                  <a:pt x="534257" y="330313"/>
                  <a:pt x="539631" y="329792"/>
                </a:cubicBezTo>
                <a:close/>
                <a:moveTo>
                  <a:pt x="233809" y="167232"/>
                </a:moveTo>
                <a:cubicBezTo>
                  <a:pt x="241249" y="168489"/>
                  <a:pt x="248205" y="172586"/>
                  <a:pt x="252904" y="179216"/>
                </a:cubicBezTo>
                <a:lnTo>
                  <a:pt x="309218" y="258399"/>
                </a:lnTo>
                <a:cubicBezTo>
                  <a:pt x="319586" y="259740"/>
                  <a:pt x="328835" y="264656"/>
                  <a:pt x="335548" y="271956"/>
                </a:cubicBezTo>
                <a:lnTo>
                  <a:pt x="398799" y="271956"/>
                </a:lnTo>
                <a:cubicBezTo>
                  <a:pt x="415060" y="271956"/>
                  <a:pt x="428262" y="285141"/>
                  <a:pt x="428262" y="301380"/>
                </a:cubicBezTo>
                <a:cubicBezTo>
                  <a:pt x="428262" y="317619"/>
                  <a:pt x="415060" y="330804"/>
                  <a:pt x="398799" y="330804"/>
                </a:cubicBezTo>
                <a:lnTo>
                  <a:pt x="335623" y="330804"/>
                </a:lnTo>
                <a:cubicBezTo>
                  <a:pt x="327642" y="339445"/>
                  <a:pt x="316304" y="344957"/>
                  <a:pt x="303624" y="344957"/>
                </a:cubicBezTo>
                <a:cubicBezTo>
                  <a:pt x="279532" y="344957"/>
                  <a:pt x="260064" y="325441"/>
                  <a:pt x="260064" y="301380"/>
                </a:cubicBezTo>
                <a:cubicBezTo>
                  <a:pt x="260064" y="298251"/>
                  <a:pt x="260363" y="295272"/>
                  <a:pt x="261034" y="292367"/>
                </a:cubicBezTo>
                <a:lnTo>
                  <a:pt x="204794" y="213332"/>
                </a:lnTo>
                <a:cubicBezTo>
                  <a:pt x="195396" y="200073"/>
                  <a:pt x="198529" y="181674"/>
                  <a:pt x="211806" y="172288"/>
                </a:cubicBezTo>
                <a:cubicBezTo>
                  <a:pt x="218444" y="167558"/>
                  <a:pt x="226369" y="165975"/>
                  <a:pt x="233809" y="167232"/>
                </a:cubicBezTo>
                <a:close/>
                <a:moveTo>
                  <a:pt x="568728" y="156093"/>
                </a:moveTo>
                <a:cubicBezTo>
                  <a:pt x="572234" y="156838"/>
                  <a:pt x="575143" y="159074"/>
                  <a:pt x="576784" y="162203"/>
                </a:cubicBezTo>
                <a:cubicBezTo>
                  <a:pt x="591107" y="189849"/>
                  <a:pt x="601327" y="220028"/>
                  <a:pt x="606623" y="251846"/>
                </a:cubicBezTo>
                <a:cubicBezTo>
                  <a:pt x="607145" y="255050"/>
                  <a:pt x="606324" y="258404"/>
                  <a:pt x="604310" y="261012"/>
                </a:cubicBezTo>
                <a:cubicBezTo>
                  <a:pt x="602296" y="263545"/>
                  <a:pt x="599312" y="265259"/>
                  <a:pt x="596030" y="265557"/>
                </a:cubicBezTo>
                <a:lnTo>
                  <a:pt x="541127" y="270550"/>
                </a:lnTo>
                <a:cubicBezTo>
                  <a:pt x="535010" y="271146"/>
                  <a:pt x="529490" y="266973"/>
                  <a:pt x="528371" y="260937"/>
                </a:cubicBezTo>
                <a:cubicBezTo>
                  <a:pt x="524940" y="242234"/>
                  <a:pt x="519196" y="224350"/>
                  <a:pt x="511438" y="207509"/>
                </a:cubicBezTo>
                <a:cubicBezTo>
                  <a:pt x="509200" y="202591"/>
                  <a:pt x="510617" y="196704"/>
                  <a:pt x="514795" y="193351"/>
                </a:cubicBezTo>
                <a:lnTo>
                  <a:pt x="558881" y="158328"/>
                </a:lnTo>
                <a:cubicBezTo>
                  <a:pt x="561641" y="156167"/>
                  <a:pt x="565296" y="155348"/>
                  <a:pt x="568728" y="156093"/>
                </a:cubicBezTo>
                <a:close/>
                <a:moveTo>
                  <a:pt x="464517" y="46732"/>
                </a:moveTo>
                <a:cubicBezTo>
                  <a:pt x="467874" y="45689"/>
                  <a:pt x="471454" y="46285"/>
                  <a:pt x="474363" y="48221"/>
                </a:cubicBezTo>
                <a:cubicBezTo>
                  <a:pt x="493457" y="60883"/>
                  <a:pt x="511059" y="75631"/>
                  <a:pt x="526797" y="92166"/>
                </a:cubicBezTo>
                <a:cubicBezTo>
                  <a:pt x="529109" y="94549"/>
                  <a:pt x="530228" y="97752"/>
                  <a:pt x="530004" y="101104"/>
                </a:cubicBezTo>
                <a:cubicBezTo>
                  <a:pt x="529781" y="104381"/>
                  <a:pt x="528214" y="107510"/>
                  <a:pt x="525604" y="109521"/>
                </a:cubicBezTo>
                <a:lnTo>
                  <a:pt x="482269" y="143857"/>
                </a:lnTo>
                <a:cubicBezTo>
                  <a:pt x="477570" y="147656"/>
                  <a:pt x="470782" y="147209"/>
                  <a:pt x="466531" y="142963"/>
                </a:cubicBezTo>
                <a:cubicBezTo>
                  <a:pt x="457730" y="134025"/>
                  <a:pt x="448332" y="125907"/>
                  <a:pt x="438188" y="118533"/>
                </a:cubicBezTo>
                <a:cubicBezTo>
                  <a:pt x="433713" y="115256"/>
                  <a:pt x="432072" y="109297"/>
                  <a:pt x="434384" y="104158"/>
                </a:cubicBezTo>
                <a:lnTo>
                  <a:pt x="456984" y="53286"/>
                </a:lnTo>
                <a:cubicBezTo>
                  <a:pt x="458401" y="50083"/>
                  <a:pt x="461161" y="47700"/>
                  <a:pt x="464517" y="46732"/>
                </a:cubicBezTo>
                <a:close/>
                <a:moveTo>
                  <a:pt x="262508" y="131"/>
                </a:moveTo>
                <a:cubicBezTo>
                  <a:pt x="265939" y="-390"/>
                  <a:pt x="269370" y="653"/>
                  <a:pt x="271981" y="2887"/>
                </a:cubicBezTo>
                <a:cubicBezTo>
                  <a:pt x="274518" y="5122"/>
                  <a:pt x="276010" y="8399"/>
                  <a:pt x="276010" y="11825"/>
                </a:cubicBezTo>
                <a:lnTo>
                  <a:pt x="276010" y="67614"/>
                </a:lnTo>
                <a:cubicBezTo>
                  <a:pt x="276010" y="73349"/>
                  <a:pt x="271907" y="78191"/>
                  <a:pt x="266237" y="79233"/>
                </a:cubicBezTo>
                <a:cubicBezTo>
                  <a:pt x="166128" y="96737"/>
                  <a:pt x="88472" y="179862"/>
                  <a:pt x="79595" y="282426"/>
                </a:cubicBezTo>
                <a:lnTo>
                  <a:pt x="106152" y="282426"/>
                </a:lnTo>
                <a:cubicBezTo>
                  <a:pt x="116968" y="282426"/>
                  <a:pt x="125771" y="291216"/>
                  <a:pt x="125771" y="302090"/>
                </a:cubicBezTo>
                <a:cubicBezTo>
                  <a:pt x="125771" y="312965"/>
                  <a:pt x="116968" y="321680"/>
                  <a:pt x="106152" y="321680"/>
                </a:cubicBezTo>
                <a:lnTo>
                  <a:pt x="79670" y="321680"/>
                </a:lnTo>
                <a:cubicBezTo>
                  <a:pt x="89069" y="430949"/>
                  <a:pt x="176422" y="518170"/>
                  <a:pt x="285856" y="527629"/>
                </a:cubicBezTo>
                <a:lnTo>
                  <a:pt x="285856" y="501187"/>
                </a:lnTo>
                <a:cubicBezTo>
                  <a:pt x="285856" y="490312"/>
                  <a:pt x="294659" y="481523"/>
                  <a:pt x="305550" y="481523"/>
                </a:cubicBezTo>
                <a:cubicBezTo>
                  <a:pt x="316367" y="481523"/>
                  <a:pt x="325169" y="490312"/>
                  <a:pt x="325169" y="501187"/>
                </a:cubicBezTo>
                <a:lnTo>
                  <a:pt x="325169" y="527629"/>
                </a:lnTo>
                <a:cubicBezTo>
                  <a:pt x="375149" y="523309"/>
                  <a:pt x="420430" y="502826"/>
                  <a:pt x="455863" y="471393"/>
                </a:cubicBezTo>
                <a:cubicBezTo>
                  <a:pt x="459966" y="467744"/>
                  <a:pt x="465934" y="467371"/>
                  <a:pt x="470410" y="470425"/>
                </a:cubicBezTo>
                <a:lnTo>
                  <a:pt x="516884" y="502230"/>
                </a:lnTo>
                <a:cubicBezTo>
                  <a:pt x="519793" y="504241"/>
                  <a:pt x="521658" y="507444"/>
                  <a:pt x="521957" y="511019"/>
                </a:cubicBezTo>
                <a:cubicBezTo>
                  <a:pt x="522255" y="514520"/>
                  <a:pt x="520912" y="518021"/>
                  <a:pt x="518376" y="520479"/>
                </a:cubicBezTo>
                <a:cubicBezTo>
                  <a:pt x="463398" y="574033"/>
                  <a:pt x="388428" y="607178"/>
                  <a:pt x="305550" y="607178"/>
                </a:cubicBezTo>
                <a:cubicBezTo>
                  <a:pt x="136811" y="607178"/>
                  <a:pt x="0" y="470574"/>
                  <a:pt x="0" y="302090"/>
                </a:cubicBezTo>
                <a:cubicBezTo>
                  <a:pt x="0" y="148206"/>
                  <a:pt x="114134" y="20987"/>
                  <a:pt x="262508" y="131"/>
                </a:cubicBezTo>
                <a:close/>
                <a:moveTo>
                  <a:pt x="348549" y="128"/>
                </a:moveTo>
                <a:cubicBezTo>
                  <a:pt x="365111" y="2510"/>
                  <a:pt x="381226" y="6308"/>
                  <a:pt x="396819" y="11223"/>
                </a:cubicBezTo>
                <a:cubicBezTo>
                  <a:pt x="400027" y="12191"/>
                  <a:pt x="402639" y="14574"/>
                  <a:pt x="403981" y="17627"/>
                </a:cubicBezTo>
                <a:cubicBezTo>
                  <a:pt x="405399" y="20680"/>
                  <a:pt x="405399" y="24180"/>
                  <a:pt x="404056" y="27307"/>
                </a:cubicBezTo>
                <a:lnTo>
                  <a:pt x="381599" y="77721"/>
                </a:lnTo>
                <a:cubicBezTo>
                  <a:pt x="379212" y="83082"/>
                  <a:pt x="373244" y="85912"/>
                  <a:pt x="367573" y="84348"/>
                </a:cubicBezTo>
                <a:cubicBezTo>
                  <a:pt x="360187" y="82188"/>
                  <a:pt x="352578" y="80476"/>
                  <a:pt x="344818" y="79135"/>
                </a:cubicBezTo>
                <a:cubicBezTo>
                  <a:pt x="339148" y="78167"/>
                  <a:pt x="335045" y="73253"/>
                  <a:pt x="335045" y="67519"/>
                </a:cubicBezTo>
                <a:lnTo>
                  <a:pt x="335045" y="11819"/>
                </a:lnTo>
                <a:cubicBezTo>
                  <a:pt x="335045" y="8393"/>
                  <a:pt x="336537" y="5117"/>
                  <a:pt x="339148" y="2883"/>
                </a:cubicBezTo>
                <a:cubicBezTo>
                  <a:pt x="341685" y="649"/>
                  <a:pt x="345191" y="-319"/>
                  <a:pt x="348549" y="128"/>
                </a:cubicBezTo>
                <a:close/>
              </a:path>
            </a:pathLst>
          </a:custGeom>
          <a:blipFill>
            <a:blip r:embed="rId10"/>
            <a:stretch>
              <a:fillRect/>
            </a:stretch>
          </a:blipFill>
          <a:ln>
            <a:noFill/>
          </a:ln>
        </p:spPr>
        <p:txBody>
          <a:bodyPr/>
          <a:lstStyle/>
          <a:p>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20000"/>
                                  </p:iterate>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lt">
                                    <p:tmPct val="20000"/>
                                  </p:iterate>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t="52917" b="7077"/>
          <a:stretch>
            <a:fillRect/>
          </a:stretch>
        </p:blipFill>
        <p:spPr>
          <a:xfrm>
            <a:off x="0" y="4432300"/>
            <a:ext cx="12192000" cy="2438400"/>
          </a:xfrm>
          <a:prstGeom prst="rect">
            <a:avLst/>
          </a:prstGeom>
        </p:spPr>
      </p:pic>
      <p:sp>
        <p:nvSpPr>
          <p:cNvPr id="3" name="TextBox 5"/>
          <p:cNvSpPr txBox="1"/>
          <p:nvPr/>
        </p:nvSpPr>
        <p:spPr>
          <a:xfrm>
            <a:off x="3205801" y="754019"/>
            <a:ext cx="2193514" cy="1324881"/>
          </a:xfrm>
          <a:prstGeom prst="rect">
            <a:avLst/>
          </a:prstGeom>
        </p:spPr>
        <p:txBody>
          <a:bodyPr wrap="square" lIns="105571" tIns="52784" rIns="105571" bIns="52784">
            <a:spAutoFit/>
          </a:bodyPr>
          <a:lstStyle>
            <a:defPPr>
              <a:defRPr lang="zh-CN"/>
            </a:defPPr>
            <a:lvl1pPr lvl="0">
              <a:lnSpc>
                <a:spcPct val="150000"/>
              </a:lnSpc>
              <a:defRPr sz="2000" b="1">
                <a:solidFill>
                  <a:srgbClr val="E7CF85"/>
                </a:solidFill>
                <a:latin typeface="思源黑体 CN Normal" panose="020B0400000000000000" pitchFamily="34" charset="-122"/>
                <a:ea typeface="思源黑体 CN Normal" panose="020B0400000000000000" pitchFamily="34" charset="-122"/>
                <a:cs typeface="+mn-ea"/>
              </a:defRPr>
            </a:lvl1pPr>
          </a:lstStyle>
          <a:p>
            <a:pPr algn="dist"/>
            <a:r>
              <a:rPr lang="zh-CN" altLang="en-US" sz="6000" spc="300" dirty="0">
                <a:latin typeface="+mn-lt"/>
                <a:ea typeface="+mn-ea"/>
                <a:sym typeface="+mn-lt"/>
              </a:rPr>
              <a:t>前言</a:t>
            </a:r>
          </a:p>
        </p:txBody>
      </p:sp>
      <p:sp>
        <p:nvSpPr>
          <p:cNvPr id="4" name="矩形 3"/>
          <p:cNvSpPr/>
          <p:nvPr/>
        </p:nvSpPr>
        <p:spPr>
          <a:xfrm>
            <a:off x="690399" y="2254576"/>
            <a:ext cx="7585318" cy="2876588"/>
          </a:xfrm>
          <a:prstGeom prst="rect">
            <a:avLst/>
          </a:prstGeom>
        </p:spPr>
        <p:txBody>
          <a:bodyPr wrap="square" lIns="105571" tIns="52784" rIns="105571" bIns="52784">
            <a:spAutoFit/>
          </a:bodyPr>
          <a:lstStyle/>
          <a:p>
            <a:pPr lvl="0">
              <a:lnSpc>
                <a:spcPct val="150000"/>
              </a:lnSpc>
              <a:defRPr/>
            </a:pPr>
            <a:r>
              <a:rPr lang="zh-CN" altLang="en-US" sz="2000" b="1" dirty="0">
                <a:solidFill>
                  <a:srgbClr val="E7CF85"/>
                </a:solidFill>
                <a:cs typeface="+mn-ea"/>
                <a:sym typeface="+mn-lt"/>
              </a:rPr>
              <a:t>历史是最好的“教科书”“营养剂”和“清醒剂”。“四史”是中国共产党宝贵的精神财富，是中国共产党人增强底气、骨气、正气，提升党性修养水平的根本依据和内生动力。开展“四史”教育为共产党人加强党性修养寻觅心灵依归，提供信仰之源、力量之泉、修养之本、心学之根。党员干部要善于在“四史”教育中汲取党性修养的智慧，做到信仰如山、信念如铁、信心如磐。</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717" y="906419"/>
            <a:ext cx="3690263" cy="3690263"/>
          </a:xfrm>
          <a:prstGeom prst="rect">
            <a:avLst/>
          </a:prstGeom>
        </p:spPr>
      </p:pic>
      <p:cxnSp>
        <p:nvCxnSpPr>
          <p:cNvPr id="8" name="直接连接符 7"/>
          <p:cNvCxnSpPr/>
          <p:nvPr/>
        </p:nvCxnSpPr>
        <p:spPr>
          <a:xfrm>
            <a:off x="2278743" y="2152976"/>
            <a:ext cx="4136571" cy="0"/>
          </a:xfrm>
          <a:prstGeom prst="line">
            <a:avLst/>
          </a:prstGeom>
          <a:ln>
            <a:solidFill>
              <a:srgbClr val="E7CF85"/>
            </a:solidFill>
          </a:ln>
        </p:spPr>
        <p:style>
          <a:lnRef idx="1">
            <a:schemeClr val="accent1"/>
          </a:lnRef>
          <a:fillRef idx="0">
            <a:schemeClr val="accent1"/>
          </a:fillRef>
          <a:effectRef idx="0">
            <a:schemeClr val="accent1"/>
          </a:effectRef>
          <a:fontRef idx="minor">
            <a:schemeClr val="tx1"/>
          </a:fontRef>
        </p:style>
      </p:cxnSp>
      <p:sp>
        <p:nvSpPr>
          <p:cNvPr id="12" name="十字星 11"/>
          <p:cNvSpPr/>
          <p:nvPr/>
        </p:nvSpPr>
        <p:spPr>
          <a:xfrm>
            <a:off x="2712315" y="1333755"/>
            <a:ext cx="493486" cy="493486"/>
          </a:xfrm>
          <a:prstGeom prst="star4">
            <a:avLst/>
          </a:prstGeom>
          <a:solidFill>
            <a:srgbClr val="E7C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十字星 12"/>
          <p:cNvSpPr/>
          <p:nvPr/>
        </p:nvSpPr>
        <p:spPr>
          <a:xfrm>
            <a:off x="5265582" y="1333755"/>
            <a:ext cx="493486" cy="493486"/>
          </a:xfrm>
          <a:prstGeom prst="star4">
            <a:avLst>
              <a:gd name="adj" fmla="val 15441"/>
            </a:avLst>
          </a:prstGeom>
          <a:solidFill>
            <a:srgbClr val="E7C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p:cNvPicPr>
            <a:picLocks noChangeAspect="1"/>
          </p:cNvPicPr>
          <p:nvPr/>
        </p:nvPicPr>
        <p:blipFill rotWithShape="1">
          <a:blip r:embed="rId4" cstate="screen"/>
          <a:srcRect l="82781" t="50556" b="42592"/>
          <a:stretch>
            <a:fillRect/>
          </a:stretch>
        </p:blipFill>
        <p:spPr>
          <a:xfrm flipH="1">
            <a:off x="-484998" y="954309"/>
            <a:ext cx="1511408" cy="947575"/>
          </a:xfrm>
          <a:prstGeom prst="rect">
            <a:avLst/>
          </a:prstGeom>
        </p:spPr>
      </p:pic>
      <p:pic>
        <p:nvPicPr>
          <p:cNvPr id="17" name="图片 16"/>
          <p:cNvPicPr>
            <a:picLocks noChangeAspect="1"/>
          </p:cNvPicPr>
          <p:nvPr/>
        </p:nvPicPr>
        <p:blipFill rotWithShape="1">
          <a:blip r:embed="rId5" cstate="screen"/>
          <a:srcRect l="82781" t="50556" b="42592"/>
          <a:stretch>
            <a:fillRect/>
          </a:stretch>
        </p:blipFill>
        <p:spPr>
          <a:xfrm>
            <a:off x="11591376" y="3897818"/>
            <a:ext cx="749207" cy="450837"/>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up)">
                                      <p:cBhvr>
                                        <p:cTn id="45" dur="1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8751" y="404691"/>
            <a:ext cx="3063565" cy="6241858"/>
          </a:xfrm>
          <a:prstGeom prst="rect">
            <a:avLst/>
          </a:prstGeom>
        </p:spPr>
      </p:pic>
      <p:pic>
        <p:nvPicPr>
          <p:cNvPr id="3" name="图片 2"/>
          <p:cNvPicPr>
            <a:picLocks noChangeAspect="1"/>
          </p:cNvPicPr>
          <p:nvPr/>
        </p:nvPicPr>
        <p:blipFill rotWithShape="1">
          <a:blip r:embed="rId3" cstate="screen"/>
          <a:srcRect t="52917" b="7077"/>
          <a:stretch>
            <a:fillRect/>
          </a:stretch>
        </p:blipFill>
        <p:spPr>
          <a:xfrm>
            <a:off x="0" y="4700874"/>
            <a:ext cx="12192000" cy="2169826"/>
          </a:xfrm>
          <a:prstGeom prst="rect">
            <a:avLst/>
          </a:prstGeom>
        </p:spPr>
      </p:pic>
      <p:sp>
        <p:nvSpPr>
          <p:cNvPr id="5" name="矩形 4"/>
          <p:cNvSpPr/>
          <p:nvPr/>
        </p:nvSpPr>
        <p:spPr>
          <a:xfrm>
            <a:off x="4666903" y="1435176"/>
            <a:ext cx="7063152" cy="523220"/>
          </a:xfrm>
          <a:prstGeom prst="rect">
            <a:avLst/>
          </a:prstGeom>
        </p:spPr>
        <p:txBody>
          <a:bodyPr wrap="none">
            <a:spAutoFit/>
          </a:bodyPr>
          <a:lstStyle/>
          <a:p>
            <a:r>
              <a:rPr lang="zh-CN" altLang="en-US" sz="2800" spc="300" dirty="0">
                <a:solidFill>
                  <a:srgbClr val="E7CF85"/>
                </a:solidFill>
                <a:effectLst>
                  <a:outerShdw blurRad="38100" dist="38100" dir="2700000" algn="tl">
                    <a:srgbClr val="000000">
                      <a:alpha val="43137"/>
                    </a:srgbClr>
                  </a:outerShdw>
                </a:effectLst>
                <a:cs typeface="+mn-ea"/>
                <a:sym typeface="+mn-lt"/>
              </a:rPr>
              <a:t>坚定信念、永葆先进 撑起强大精神支柱</a:t>
            </a:r>
          </a:p>
        </p:txBody>
      </p:sp>
      <p:grpSp>
        <p:nvGrpSpPr>
          <p:cNvPr id="28" name="组合 27"/>
          <p:cNvGrpSpPr/>
          <p:nvPr/>
        </p:nvGrpSpPr>
        <p:grpSpPr>
          <a:xfrm>
            <a:off x="3734336" y="1433438"/>
            <a:ext cx="851788" cy="523220"/>
            <a:chOff x="3734336" y="1433438"/>
            <a:chExt cx="851788" cy="523220"/>
          </a:xfrm>
          <a:effectLst>
            <a:outerShdw blurRad="50800" dist="38100" dir="2700000" algn="tl" rotWithShape="0">
              <a:prstClr val="black">
                <a:alpha val="16000"/>
              </a:prstClr>
            </a:outerShdw>
          </a:effectLst>
        </p:grpSpPr>
        <p:sp>
          <p:nvSpPr>
            <p:cNvPr id="7" name="矩形 6"/>
            <p:cNvSpPr/>
            <p:nvPr/>
          </p:nvSpPr>
          <p:spPr>
            <a:xfrm>
              <a:off x="3759165" y="1435176"/>
              <a:ext cx="802130" cy="504296"/>
            </a:xfrm>
            <a:prstGeom prst="rect">
              <a:avLst/>
            </a:prstGeom>
            <a:noFill/>
            <a:ln w="28575">
              <a:solidFill>
                <a:srgbClr val="E7C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effectLst>
                  <a:outerShdw blurRad="38100" dist="38100" dir="2700000" algn="tl">
                    <a:srgbClr val="000000">
                      <a:alpha val="43137"/>
                    </a:srgbClr>
                  </a:outerShdw>
                </a:effectLst>
                <a:cs typeface="+mn-ea"/>
                <a:sym typeface="+mn-lt"/>
              </a:endParaRPr>
            </a:p>
          </p:txBody>
        </p:sp>
        <p:sp>
          <p:nvSpPr>
            <p:cNvPr id="8" name="矩形 7"/>
            <p:cNvSpPr/>
            <p:nvPr/>
          </p:nvSpPr>
          <p:spPr>
            <a:xfrm>
              <a:off x="3734336" y="1433438"/>
              <a:ext cx="851788" cy="523220"/>
            </a:xfrm>
            <a:prstGeom prst="rect">
              <a:avLst/>
            </a:prstGeom>
          </p:spPr>
          <p:txBody>
            <a:bodyPr wrap="square">
              <a:spAutoFit/>
            </a:bodyPr>
            <a:lstStyle/>
            <a:p>
              <a:pPr algn="ctr"/>
              <a:r>
                <a:rPr lang="en-US" altLang="zh-CN" sz="2800" dirty="0">
                  <a:solidFill>
                    <a:srgbClr val="E7CF85"/>
                  </a:solidFill>
                  <a:effectLst>
                    <a:outerShdw blurRad="38100" dist="38100" dir="2700000" algn="tl">
                      <a:srgbClr val="000000">
                        <a:alpha val="43137"/>
                      </a:srgbClr>
                    </a:outerShdw>
                  </a:effectLst>
                  <a:cs typeface="+mn-ea"/>
                  <a:sym typeface="+mn-lt"/>
                </a:rPr>
                <a:t>01</a:t>
              </a:r>
              <a:endParaRPr lang="zh-CN" altLang="en-US" sz="2800" dirty="0">
                <a:solidFill>
                  <a:srgbClr val="E7CF85"/>
                </a:solidFill>
                <a:effectLst>
                  <a:outerShdw blurRad="38100" dist="38100" dir="2700000" algn="tl">
                    <a:srgbClr val="000000">
                      <a:alpha val="43137"/>
                    </a:srgbClr>
                  </a:outerShdw>
                </a:effectLst>
                <a:cs typeface="+mn-ea"/>
                <a:sym typeface="+mn-lt"/>
              </a:endParaRPr>
            </a:p>
          </p:txBody>
        </p:sp>
      </p:grpSp>
      <p:sp>
        <p:nvSpPr>
          <p:cNvPr id="11" name="矩形 10"/>
          <p:cNvSpPr/>
          <p:nvPr/>
        </p:nvSpPr>
        <p:spPr>
          <a:xfrm>
            <a:off x="4666903" y="2298776"/>
            <a:ext cx="6268063" cy="523220"/>
          </a:xfrm>
          <a:prstGeom prst="rect">
            <a:avLst/>
          </a:prstGeom>
        </p:spPr>
        <p:txBody>
          <a:bodyPr wrap="none">
            <a:spAutoFit/>
          </a:bodyPr>
          <a:lstStyle/>
          <a:p>
            <a:r>
              <a:rPr lang="zh-CN" altLang="en-US" sz="2800" spc="300" dirty="0">
                <a:solidFill>
                  <a:srgbClr val="E7CF85"/>
                </a:solidFill>
                <a:effectLst>
                  <a:outerShdw blurRad="38100" dist="38100" dir="2700000" algn="tl">
                    <a:srgbClr val="000000">
                      <a:alpha val="43137"/>
                    </a:srgbClr>
                  </a:outerShdw>
                </a:effectLst>
                <a:cs typeface="+mn-ea"/>
                <a:sym typeface="+mn-lt"/>
              </a:rPr>
              <a:t>实事求是、与时俱进 筑牢思想基石</a:t>
            </a:r>
          </a:p>
        </p:txBody>
      </p:sp>
      <p:grpSp>
        <p:nvGrpSpPr>
          <p:cNvPr id="29" name="组合 28"/>
          <p:cNvGrpSpPr/>
          <p:nvPr/>
        </p:nvGrpSpPr>
        <p:grpSpPr>
          <a:xfrm>
            <a:off x="3759165" y="2297038"/>
            <a:ext cx="802130" cy="523220"/>
            <a:chOff x="3759165" y="2297038"/>
            <a:chExt cx="802130" cy="523220"/>
          </a:xfrm>
          <a:effectLst>
            <a:outerShdw blurRad="50800" dist="38100" dir="2700000" algn="tl" rotWithShape="0">
              <a:prstClr val="black">
                <a:alpha val="16000"/>
              </a:prstClr>
            </a:outerShdw>
          </a:effectLst>
        </p:grpSpPr>
        <p:sp>
          <p:nvSpPr>
            <p:cNvPr id="13" name="矩形 12"/>
            <p:cNvSpPr/>
            <p:nvPr/>
          </p:nvSpPr>
          <p:spPr>
            <a:xfrm>
              <a:off x="3759165" y="2298776"/>
              <a:ext cx="802130" cy="504296"/>
            </a:xfrm>
            <a:prstGeom prst="rect">
              <a:avLst/>
            </a:prstGeom>
            <a:noFill/>
            <a:ln w="28575">
              <a:solidFill>
                <a:srgbClr val="E7C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effectLst>
                  <a:outerShdw blurRad="38100" dist="38100" dir="2700000" algn="tl">
                    <a:srgbClr val="000000">
                      <a:alpha val="43137"/>
                    </a:srgbClr>
                  </a:outerShdw>
                </a:effectLst>
                <a:cs typeface="+mn-ea"/>
                <a:sym typeface="+mn-lt"/>
              </a:endParaRPr>
            </a:p>
          </p:txBody>
        </p:sp>
        <p:sp>
          <p:nvSpPr>
            <p:cNvPr id="14" name="矩形 13"/>
            <p:cNvSpPr/>
            <p:nvPr/>
          </p:nvSpPr>
          <p:spPr>
            <a:xfrm>
              <a:off x="3759165" y="2297038"/>
              <a:ext cx="802130" cy="523220"/>
            </a:xfrm>
            <a:prstGeom prst="rect">
              <a:avLst/>
            </a:prstGeom>
          </p:spPr>
          <p:txBody>
            <a:bodyPr wrap="square">
              <a:spAutoFit/>
            </a:bodyPr>
            <a:lstStyle/>
            <a:p>
              <a:pPr algn="ctr"/>
              <a:r>
                <a:rPr lang="en-US" altLang="zh-CN" sz="2800" dirty="0">
                  <a:solidFill>
                    <a:srgbClr val="E7CF85"/>
                  </a:solidFill>
                  <a:effectLst>
                    <a:outerShdw blurRad="38100" dist="38100" dir="2700000" algn="tl">
                      <a:srgbClr val="000000">
                        <a:alpha val="43137"/>
                      </a:srgbClr>
                    </a:outerShdw>
                  </a:effectLst>
                  <a:cs typeface="+mn-ea"/>
                  <a:sym typeface="+mn-lt"/>
                </a:rPr>
                <a:t>02</a:t>
              </a:r>
              <a:endParaRPr lang="zh-CN" altLang="en-US" sz="2800" dirty="0">
                <a:solidFill>
                  <a:srgbClr val="E7CF85"/>
                </a:solidFill>
                <a:effectLst>
                  <a:outerShdw blurRad="38100" dist="38100" dir="2700000" algn="tl">
                    <a:srgbClr val="000000">
                      <a:alpha val="43137"/>
                    </a:srgbClr>
                  </a:outerShdw>
                </a:effectLst>
                <a:cs typeface="+mn-ea"/>
                <a:sym typeface="+mn-lt"/>
              </a:endParaRPr>
            </a:p>
          </p:txBody>
        </p:sp>
      </p:grpSp>
      <p:sp>
        <p:nvSpPr>
          <p:cNvPr id="17" name="矩形 16"/>
          <p:cNvSpPr/>
          <p:nvPr/>
        </p:nvSpPr>
        <p:spPr>
          <a:xfrm>
            <a:off x="4666903" y="3162376"/>
            <a:ext cx="7063152" cy="523220"/>
          </a:xfrm>
          <a:prstGeom prst="rect">
            <a:avLst/>
          </a:prstGeom>
        </p:spPr>
        <p:txBody>
          <a:bodyPr wrap="none">
            <a:spAutoFit/>
          </a:bodyPr>
          <a:lstStyle/>
          <a:p>
            <a:r>
              <a:rPr lang="zh-CN" altLang="en-US" sz="2800" spc="300" dirty="0">
                <a:solidFill>
                  <a:srgbClr val="E7CF85"/>
                </a:solidFill>
                <a:effectLst>
                  <a:outerShdw blurRad="38100" dist="38100" dir="2700000" algn="tl">
                    <a:srgbClr val="000000">
                      <a:alpha val="43137"/>
                    </a:srgbClr>
                  </a:outerShdw>
                </a:effectLst>
                <a:cs typeface="+mn-ea"/>
                <a:sym typeface="+mn-lt"/>
              </a:rPr>
              <a:t>百折不挠、勇于纠错 展现高超政治智慧</a:t>
            </a:r>
          </a:p>
        </p:txBody>
      </p:sp>
      <p:grpSp>
        <p:nvGrpSpPr>
          <p:cNvPr id="30" name="组合 29"/>
          <p:cNvGrpSpPr/>
          <p:nvPr/>
        </p:nvGrpSpPr>
        <p:grpSpPr>
          <a:xfrm>
            <a:off x="3759163" y="3160638"/>
            <a:ext cx="802132" cy="523220"/>
            <a:chOff x="3759163" y="3160638"/>
            <a:chExt cx="802132" cy="523220"/>
          </a:xfrm>
          <a:effectLst>
            <a:outerShdw blurRad="50800" dist="38100" dir="2700000" algn="tl" rotWithShape="0">
              <a:prstClr val="black">
                <a:alpha val="16000"/>
              </a:prstClr>
            </a:outerShdw>
          </a:effectLst>
        </p:grpSpPr>
        <p:sp>
          <p:nvSpPr>
            <p:cNvPr id="19" name="矩形 18"/>
            <p:cNvSpPr/>
            <p:nvPr/>
          </p:nvSpPr>
          <p:spPr>
            <a:xfrm>
              <a:off x="3759165" y="3162376"/>
              <a:ext cx="802130" cy="504296"/>
            </a:xfrm>
            <a:prstGeom prst="rect">
              <a:avLst/>
            </a:prstGeom>
            <a:noFill/>
            <a:ln w="28575">
              <a:solidFill>
                <a:srgbClr val="E7C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effectLst>
                  <a:outerShdw blurRad="38100" dist="38100" dir="2700000" algn="tl">
                    <a:srgbClr val="000000">
                      <a:alpha val="43137"/>
                    </a:srgbClr>
                  </a:outerShdw>
                </a:effectLst>
                <a:cs typeface="+mn-ea"/>
                <a:sym typeface="+mn-lt"/>
              </a:endParaRPr>
            </a:p>
          </p:txBody>
        </p:sp>
        <p:sp>
          <p:nvSpPr>
            <p:cNvPr id="20" name="矩形 19"/>
            <p:cNvSpPr/>
            <p:nvPr/>
          </p:nvSpPr>
          <p:spPr>
            <a:xfrm>
              <a:off x="3759163" y="3160638"/>
              <a:ext cx="802132" cy="523220"/>
            </a:xfrm>
            <a:prstGeom prst="rect">
              <a:avLst/>
            </a:prstGeom>
          </p:spPr>
          <p:txBody>
            <a:bodyPr wrap="square">
              <a:spAutoFit/>
            </a:bodyPr>
            <a:lstStyle/>
            <a:p>
              <a:pPr algn="ctr"/>
              <a:r>
                <a:rPr lang="en-US" altLang="zh-CN" sz="2800" dirty="0">
                  <a:solidFill>
                    <a:srgbClr val="E7CF85"/>
                  </a:solidFill>
                  <a:effectLst>
                    <a:outerShdw blurRad="38100" dist="38100" dir="2700000" algn="tl">
                      <a:srgbClr val="000000">
                        <a:alpha val="43137"/>
                      </a:srgbClr>
                    </a:outerShdw>
                  </a:effectLst>
                  <a:cs typeface="+mn-ea"/>
                  <a:sym typeface="+mn-lt"/>
                </a:rPr>
                <a:t>03</a:t>
              </a:r>
              <a:endParaRPr lang="zh-CN" altLang="en-US" sz="2800" dirty="0">
                <a:solidFill>
                  <a:srgbClr val="E7CF85"/>
                </a:solidFill>
                <a:effectLst>
                  <a:outerShdw blurRad="38100" dist="38100" dir="2700000" algn="tl">
                    <a:srgbClr val="000000">
                      <a:alpha val="43137"/>
                    </a:srgbClr>
                  </a:outerShdw>
                </a:effectLst>
                <a:cs typeface="+mn-ea"/>
                <a:sym typeface="+mn-lt"/>
              </a:endParaRPr>
            </a:p>
          </p:txBody>
        </p:sp>
      </p:grpSp>
      <p:sp>
        <p:nvSpPr>
          <p:cNvPr id="23" name="矩形 22"/>
          <p:cNvSpPr/>
          <p:nvPr/>
        </p:nvSpPr>
        <p:spPr>
          <a:xfrm>
            <a:off x="4666902" y="4025976"/>
            <a:ext cx="7408983" cy="523220"/>
          </a:xfrm>
          <a:prstGeom prst="rect">
            <a:avLst/>
          </a:prstGeom>
        </p:spPr>
        <p:txBody>
          <a:bodyPr wrap="square">
            <a:spAutoFit/>
          </a:bodyPr>
          <a:lstStyle/>
          <a:p>
            <a:r>
              <a:rPr lang="zh-CN" altLang="en-US" sz="2800" spc="300" dirty="0">
                <a:solidFill>
                  <a:srgbClr val="E7CF85"/>
                </a:solidFill>
                <a:effectLst>
                  <a:outerShdw blurRad="38100" dist="38100" dir="2700000" algn="tl">
                    <a:srgbClr val="000000">
                      <a:alpha val="43137"/>
                    </a:srgbClr>
                  </a:outerShdw>
                </a:effectLst>
                <a:cs typeface="+mn-ea"/>
                <a:sym typeface="+mn-lt"/>
              </a:rPr>
              <a:t>牢记宗旨、执政为民 </a:t>
            </a:r>
            <a:r>
              <a:rPr lang="zh-CN" altLang="en-US" sz="2800" spc="300" dirty="0" smtClean="0">
                <a:solidFill>
                  <a:srgbClr val="E7CF85"/>
                </a:solidFill>
                <a:effectLst>
                  <a:outerShdw blurRad="38100" dist="38100" dir="2700000" algn="tl">
                    <a:srgbClr val="000000">
                      <a:alpha val="43137"/>
                    </a:srgbClr>
                  </a:outerShdw>
                </a:effectLst>
                <a:cs typeface="+mn-ea"/>
                <a:sym typeface="+mn-lt"/>
              </a:rPr>
              <a:t>坚守</a:t>
            </a:r>
            <a:r>
              <a:rPr lang="zh-CN" altLang="en-US" sz="2800" spc="300" dirty="0">
                <a:solidFill>
                  <a:srgbClr val="E7CF85"/>
                </a:solidFill>
                <a:effectLst>
                  <a:outerShdw blurRad="38100" dist="38100" dir="2700000" algn="tl">
                    <a:srgbClr val="000000">
                      <a:alpha val="43137"/>
                    </a:srgbClr>
                  </a:outerShdw>
                </a:effectLst>
                <a:cs typeface="+mn-ea"/>
                <a:sym typeface="+mn-lt"/>
              </a:rPr>
              <a:t>初心矢志不移</a:t>
            </a:r>
          </a:p>
        </p:txBody>
      </p:sp>
      <p:grpSp>
        <p:nvGrpSpPr>
          <p:cNvPr id="31" name="组合 30"/>
          <p:cNvGrpSpPr/>
          <p:nvPr/>
        </p:nvGrpSpPr>
        <p:grpSpPr>
          <a:xfrm>
            <a:off x="3759164" y="4024238"/>
            <a:ext cx="802131" cy="523220"/>
            <a:chOff x="3759164" y="4024238"/>
            <a:chExt cx="802131" cy="523220"/>
          </a:xfrm>
          <a:effectLst>
            <a:outerShdw blurRad="50800" dist="38100" dir="2700000" algn="tl" rotWithShape="0">
              <a:prstClr val="black">
                <a:alpha val="16000"/>
              </a:prstClr>
            </a:outerShdw>
          </a:effectLst>
        </p:grpSpPr>
        <p:sp>
          <p:nvSpPr>
            <p:cNvPr id="25" name="矩形 24"/>
            <p:cNvSpPr/>
            <p:nvPr/>
          </p:nvSpPr>
          <p:spPr>
            <a:xfrm>
              <a:off x="3759165" y="4025976"/>
              <a:ext cx="802130" cy="504296"/>
            </a:xfrm>
            <a:prstGeom prst="rect">
              <a:avLst/>
            </a:prstGeom>
            <a:noFill/>
            <a:ln w="28575">
              <a:solidFill>
                <a:srgbClr val="E7C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effectLst>
                  <a:outerShdw blurRad="38100" dist="38100" dir="2700000" algn="tl">
                    <a:srgbClr val="000000">
                      <a:alpha val="43137"/>
                    </a:srgbClr>
                  </a:outerShdw>
                </a:effectLst>
                <a:cs typeface="+mn-ea"/>
                <a:sym typeface="+mn-lt"/>
              </a:endParaRPr>
            </a:p>
          </p:txBody>
        </p:sp>
        <p:sp>
          <p:nvSpPr>
            <p:cNvPr id="26" name="矩形 25"/>
            <p:cNvSpPr/>
            <p:nvPr/>
          </p:nvSpPr>
          <p:spPr>
            <a:xfrm>
              <a:off x="3759164" y="4024238"/>
              <a:ext cx="777301" cy="523220"/>
            </a:xfrm>
            <a:prstGeom prst="rect">
              <a:avLst/>
            </a:prstGeom>
          </p:spPr>
          <p:txBody>
            <a:bodyPr wrap="square">
              <a:spAutoFit/>
            </a:bodyPr>
            <a:lstStyle/>
            <a:p>
              <a:pPr algn="ctr"/>
              <a:r>
                <a:rPr lang="en-US" altLang="zh-CN" sz="2800" dirty="0" smtClean="0">
                  <a:solidFill>
                    <a:srgbClr val="E7CF85"/>
                  </a:solidFill>
                  <a:effectLst>
                    <a:outerShdw blurRad="38100" dist="38100" dir="2700000" algn="tl">
                      <a:srgbClr val="000000">
                        <a:alpha val="43137"/>
                      </a:srgbClr>
                    </a:outerShdw>
                  </a:effectLst>
                  <a:cs typeface="+mn-ea"/>
                  <a:sym typeface="+mn-lt"/>
                </a:rPr>
                <a:t>04</a:t>
              </a:r>
              <a:endParaRPr lang="zh-CN" altLang="en-US" sz="2800" dirty="0">
                <a:solidFill>
                  <a:srgbClr val="E7CF85"/>
                </a:solidFill>
                <a:effectLst>
                  <a:outerShdw blurRad="38100" dist="38100" dir="2700000" algn="tl">
                    <a:srgbClr val="000000">
                      <a:alpha val="43137"/>
                    </a:srgbClr>
                  </a:out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style.rotation</p:attrName>
                                        </p:attrNameLst>
                                      </p:cBhvr>
                                      <p:tavLst>
                                        <p:tav tm="0">
                                          <p:val>
                                            <p:fltVal val="90"/>
                                          </p:val>
                                        </p:tav>
                                        <p:tav tm="100000">
                                          <p:val>
                                            <p:fltVal val="0"/>
                                          </p:val>
                                        </p:tav>
                                      </p:tavLst>
                                    </p:anim>
                                    <p:animEffect transition="in" filter="fade">
                                      <p:cBhvr>
                                        <p:cTn id="35" dur="10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1000" fill="hold"/>
                                        <p:tgtEl>
                                          <p:spTgt spid="30"/>
                                        </p:tgtEl>
                                        <p:attrNameLst>
                                          <p:attrName>ppt_w</p:attrName>
                                        </p:attrNameLst>
                                      </p:cBhvr>
                                      <p:tavLst>
                                        <p:tav tm="0">
                                          <p:val>
                                            <p:fltVal val="0"/>
                                          </p:val>
                                        </p:tav>
                                        <p:tav tm="100000">
                                          <p:val>
                                            <p:strVal val="#ppt_w"/>
                                          </p:val>
                                        </p:tav>
                                      </p:tavLst>
                                    </p:anim>
                                    <p:anim calcmode="lin" valueType="num">
                                      <p:cBhvr>
                                        <p:cTn id="46" dur="1000" fill="hold"/>
                                        <p:tgtEl>
                                          <p:spTgt spid="30"/>
                                        </p:tgtEl>
                                        <p:attrNameLst>
                                          <p:attrName>ppt_h</p:attrName>
                                        </p:attrNameLst>
                                      </p:cBhvr>
                                      <p:tavLst>
                                        <p:tav tm="0">
                                          <p:val>
                                            <p:fltVal val="0"/>
                                          </p:val>
                                        </p:tav>
                                        <p:tav tm="100000">
                                          <p:val>
                                            <p:strVal val="#ppt_h"/>
                                          </p:val>
                                        </p:tav>
                                      </p:tavLst>
                                    </p:anim>
                                    <p:anim calcmode="lin" valueType="num">
                                      <p:cBhvr>
                                        <p:cTn id="47" dur="1000" fill="hold"/>
                                        <p:tgtEl>
                                          <p:spTgt spid="30"/>
                                        </p:tgtEl>
                                        <p:attrNameLst>
                                          <p:attrName>style.rotation</p:attrName>
                                        </p:attrNameLst>
                                      </p:cBhvr>
                                      <p:tavLst>
                                        <p:tav tm="0">
                                          <p:val>
                                            <p:fltVal val="90"/>
                                          </p:val>
                                        </p:tav>
                                        <p:tav tm="100000">
                                          <p:val>
                                            <p:fltVal val="0"/>
                                          </p:val>
                                        </p:tav>
                                      </p:tavLst>
                                    </p:anim>
                                    <p:animEffect transition="in" filter="fade">
                                      <p:cBhvr>
                                        <p:cTn id="48" dur="1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 calcmode="lin" valueType="num">
                                      <p:cBhvr>
                                        <p:cTn id="60" dur="1000" fill="hold"/>
                                        <p:tgtEl>
                                          <p:spTgt spid="31"/>
                                        </p:tgtEl>
                                        <p:attrNameLst>
                                          <p:attrName>style.rotation</p:attrName>
                                        </p:attrNameLst>
                                      </p:cBhvr>
                                      <p:tavLst>
                                        <p:tav tm="0">
                                          <p:val>
                                            <p:fltVal val="90"/>
                                          </p:val>
                                        </p:tav>
                                        <p:tav tm="100000">
                                          <p:val>
                                            <p:fltVal val="0"/>
                                          </p:val>
                                        </p:tav>
                                      </p:tavLst>
                                    </p:anim>
                                    <p:animEffect transition="in" filter="fade">
                                      <p:cBhvr>
                                        <p:cTn id="61" dur="10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2882" y="3161663"/>
            <a:ext cx="5346881" cy="3048955"/>
          </a:xfrm>
          <a:prstGeom prst="rect">
            <a:avLst/>
          </a:prstGeom>
        </p:spPr>
      </p:pic>
      <p:pic>
        <p:nvPicPr>
          <p:cNvPr id="10" name="图片 9"/>
          <p:cNvPicPr>
            <a:picLocks noChangeAspect="1"/>
          </p:cNvPicPr>
          <p:nvPr/>
        </p:nvPicPr>
        <p:blipFill rotWithShape="1">
          <a:blip r:embed="rId4" cstate="screen"/>
          <a:srcRect l="56459" t="4991" r="18854" b="54169"/>
          <a:stretch>
            <a:fillRect/>
          </a:stretch>
        </p:blipFill>
        <p:spPr>
          <a:xfrm>
            <a:off x="9596729" y="3719059"/>
            <a:ext cx="2595271" cy="2146300"/>
          </a:xfrm>
          <a:prstGeom prst="rect">
            <a:avLst/>
          </a:prstGeom>
        </p:spPr>
      </p:pic>
      <p:pic>
        <p:nvPicPr>
          <p:cNvPr id="9" name="图片 8"/>
          <p:cNvPicPr>
            <a:picLocks noChangeAspect="1"/>
          </p:cNvPicPr>
          <p:nvPr/>
        </p:nvPicPr>
        <p:blipFill rotWithShape="1">
          <a:blip r:embed="rId5" cstate="screen"/>
          <a:srcRect t="52917" b="7077"/>
          <a:stretch>
            <a:fillRect/>
          </a:stretch>
        </p:blipFill>
        <p:spPr>
          <a:xfrm>
            <a:off x="0" y="4432300"/>
            <a:ext cx="12192000" cy="2438400"/>
          </a:xfrm>
          <a:prstGeom prst="rect">
            <a:avLst/>
          </a:prstGeom>
        </p:spPr>
      </p:pic>
      <p:pic>
        <p:nvPicPr>
          <p:cNvPr id="11" name="图片 10"/>
          <p:cNvPicPr>
            <a:picLocks noChangeAspect="1"/>
          </p:cNvPicPr>
          <p:nvPr/>
        </p:nvPicPr>
        <p:blipFill rotWithShape="1">
          <a:blip r:embed="rId6" cstate="screen"/>
          <a:srcRect l="82781" t="50556" b="42592"/>
          <a:stretch>
            <a:fillRect/>
          </a:stretch>
        </p:blipFill>
        <p:spPr>
          <a:xfrm flipH="1">
            <a:off x="-533508" y="2993312"/>
            <a:ext cx="1511408" cy="947575"/>
          </a:xfrm>
          <a:prstGeom prst="rect">
            <a:avLst/>
          </a:prstGeom>
        </p:spPr>
      </p:pic>
      <p:pic>
        <p:nvPicPr>
          <p:cNvPr id="13" name="图片 12"/>
          <p:cNvPicPr>
            <a:picLocks noChangeAspect="1"/>
          </p:cNvPicPr>
          <p:nvPr/>
        </p:nvPicPr>
        <p:blipFill rotWithShape="1">
          <a:blip r:embed="rId7" cstate="screen"/>
          <a:srcRect l="82781" t="50556" b="42592"/>
          <a:stretch>
            <a:fillRect/>
          </a:stretch>
        </p:blipFill>
        <p:spPr>
          <a:xfrm>
            <a:off x="11176092" y="929576"/>
            <a:ext cx="749207" cy="450837"/>
          </a:xfrm>
          <a:prstGeom prst="rect">
            <a:avLst/>
          </a:prstGeom>
        </p:spPr>
      </p:pic>
      <p:pic>
        <p:nvPicPr>
          <p:cNvPr id="14" name="图片 13"/>
          <p:cNvPicPr>
            <a:picLocks noChangeAspect="1"/>
          </p:cNvPicPr>
          <p:nvPr/>
        </p:nvPicPr>
        <p:blipFill>
          <a:blip r:embed="rId8" cstate="screen">
            <a:duotone>
              <a:schemeClr val="accent4">
                <a:shade val="45000"/>
                <a:satMod val="135000"/>
              </a:schemeClr>
              <a:prstClr val="white"/>
            </a:duotone>
          </a:blip>
          <a:stretch>
            <a:fillRect/>
          </a:stretch>
        </p:blipFill>
        <p:spPr>
          <a:xfrm>
            <a:off x="3111302" y="4686140"/>
            <a:ext cx="1928374" cy="528715"/>
          </a:xfrm>
          <a:prstGeom prst="rect">
            <a:avLst/>
          </a:prstGeom>
        </p:spPr>
      </p:pic>
      <p:sp>
        <p:nvSpPr>
          <p:cNvPr id="2" name="矩形 1"/>
          <p:cNvSpPr/>
          <p:nvPr/>
        </p:nvSpPr>
        <p:spPr>
          <a:xfrm>
            <a:off x="4352381" y="1380413"/>
            <a:ext cx="3487237" cy="1107996"/>
          </a:xfrm>
          <a:prstGeom prst="rect">
            <a:avLst/>
          </a:prstGeom>
        </p:spPr>
        <p:txBody>
          <a:bodyPr wrap="none">
            <a:spAutoFit/>
          </a:bodyPr>
          <a:lstStyle/>
          <a:p>
            <a:pPr algn="ctr"/>
            <a:r>
              <a:rPr lang="en-US" altLang="zh-CN" sz="6600" dirty="0" smtClean="0">
                <a:solidFill>
                  <a:srgbClr val="E7CF85"/>
                </a:solidFill>
                <a:effectLst>
                  <a:outerShdw blurRad="38100" dist="38100" dir="2700000" algn="tl">
                    <a:srgbClr val="000000">
                      <a:alpha val="43137"/>
                    </a:srgbClr>
                  </a:outerShdw>
                </a:effectLst>
                <a:cs typeface="+mn-ea"/>
                <a:sym typeface="+mn-lt"/>
              </a:rPr>
              <a:t>PART 01</a:t>
            </a:r>
            <a:endParaRPr lang="zh-CN" altLang="en-US" sz="6600" dirty="0">
              <a:solidFill>
                <a:srgbClr val="E7CF85"/>
              </a:solidFill>
              <a:effectLst>
                <a:outerShdw blurRad="38100" dist="38100" dir="2700000" algn="tl">
                  <a:srgbClr val="000000">
                    <a:alpha val="43137"/>
                  </a:srgbClr>
                </a:outerShdw>
              </a:effectLst>
              <a:cs typeface="+mn-ea"/>
              <a:sym typeface="+mn-lt"/>
            </a:endParaRPr>
          </a:p>
        </p:txBody>
      </p:sp>
      <p:sp>
        <p:nvSpPr>
          <p:cNvPr id="22" name="矩形 21"/>
          <p:cNvSpPr/>
          <p:nvPr/>
        </p:nvSpPr>
        <p:spPr>
          <a:xfrm>
            <a:off x="2379564" y="2622993"/>
            <a:ext cx="7470972" cy="1754326"/>
          </a:xfrm>
          <a:prstGeom prst="rect">
            <a:avLst/>
          </a:prstGeom>
        </p:spPr>
        <p:txBody>
          <a:bodyPr wrap="square">
            <a:spAutoFit/>
          </a:bodyPr>
          <a:lstStyle/>
          <a:p>
            <a:pPr algn="ctr"/>
            <a:r>
              <a:rPr lang="zh-CN" altLang="en-US" sz="5400" spc="300" dirty="0">
                <a:solidFill>
                  <a:srgbClr val="E7CF85"/>
                </a:solidFill>
                <a:effectLst>
                  <a:outerShdw blurRad="38100" dist="38100" dir="2700000" algn="tl">
                    <a:srgbClr val="000000">
                      <a:alpha val="43137"/>
                    </a:srgbClr>
                  </a:outerShdw>
                </a:effectLst>
                <a:cs typeface="+mn-ea"/>
                <a:sym typeface="+mn-lt"/>
              </a:rPr>
              <a:t>坚定信念、永葆先进 撑起强大精神支柱</a:t>
            </a:r>
          </a:p>
        </p:txBody>
      </p:sp>
      <p:grpSp>
        <p:nvGrpSpPr>
          <p:cNvPr id="4" name="组合 3"/>
          <p:cNvGrpSpPr/>
          <p:nvPr/>
        </p:nvGrpSpPr>
        <p:grpSpPr>
          <a:xfrm>
            <a:off x="3001616" y="1691457"/>
            <a:ext cx="1281772" cy="474443"/>
            <a:chOff x="3001616" y="1691457"/>
            <a:chExt cx="1281772" cy="474443"/>
          </a:xfrm>
        </p:grpSpPr>
        <p:sp>
          <p:nvSpPr>
            <p:cNvPr id="3" name="五角星 2"/>
            <p:cNvSpPr/>
            <p:nvPr/>
          </p:nvSpPr>
          <p:spPr>
            <a:xfrm>
              <a:off x="3808945" y="1691457"/>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五角星 22"/>
            <p:cNvSpPr/>
            <p:nvPr/>
          </p:nvSpPr>
          <p:spPr>
            <a:xfrm>
              <a:off x="3391125" y="1804702"/>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五角星 23"/>
            <p:cNvSpPr/>
            <p:nvPr/>
          </p:nvSpPr>
          <p:spPr>
            <a:xfrm>
              <a:off x="3001616" y="1890916"/>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7908611" y="1673965"/>
            <a:ext cx="1223869" cy="489418"/>
            <a:chOff x="7908611" y="1673965"/>
            <a:chExt cx="1223869" cy="489418"/>
          </a:xfrm>
        </p:grpSpPr>
        <p:sp>
          <p:nvSpPr>
            <p:cNvPr id="25" name="五角星 24"/>
            <p:cNvSpPr/>
            <p:nvPr/>
          </p:nvSpPr>
          <p:spPr>
            <a:xfrm>
              <a:off x="8857496" y="1880628"/>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五角星 25"/>
            <p:cNvSpPr/>
            <p:nvPr/>
          </p:nvSpPr>
          <p:spPr>
            <a:xfrm>
              <a:off x="7908611" y="1673965"/>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五角星 26"/>
            <p:cNvSpPr/>
            <p:nvPr/>
          </p:nvSpPr>
          <p:spPr>
            <a:xfrm>
              <a:off x="8439676" y="1802185"/>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strVal val="#ppt_w+.3"/>
                                          </p:val>
                                        </p:tav>
                                        <p:tav tm="100000">
                                          <p:val>
                                            <p:strVal val="#ppt_w"/>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animEffect transition="in" filter="fade">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62013" y="1815836"/>
            <a:ext cx="3061432" cy="689661"/>
            <a:chOff x="5062793" y="2642334"/>
            <a:chExt cx="3061432" cy="689661"/>
          </a:xfrm>
          <a:solidFill>
            <a:srgbClr val="C00000"/>
          </a:solidFill>
        </p:grpSpPr>
        <p:sp>
          <p:nvSpPr>
            <p:cNvPr id="4" name="AutoShape 3"/>
            <p:cNvSpPr>
              <a:spLocks noChangeArrowheads="1"/>
            </p:cNvSpPr>
            <p:nvPr/>
          </p:nvSpPr>
          <p:spPr bwMode="gray">
            <a:xfrm>
              <a:off x="5062793" y="2642334"/>
              <a:ext cx="2832833" cy="689661"/>
            </a:xfrm>
            <a:prstGeom prst="roundRect">
              <a:avLst>
                <a:gd name="adj" fmla="val 20058"/>
              </a:avLst>
            </a:prstGeom>
            <a:solidFill>
              <a:srgbClr val="C00000"/>
            </a:solidFill>
            <a:ln w="25400" algn="ctr">
              <a:noFill/>
              <a:miter lim="800000"/>
            </a:ln>
          </p:spPr>
          <p:txBody>
            <a:bodyPr lIns="45720" tIns="44450" rIns="45720" bIns="44450" anchor="ctr"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 name="TextBox 11"/>
            <p:cNvSpPr txBox="1">
              <a:spLocks noChangeArrowheads="1"/>
            </p:cNvSpPr>
            <p:nvPr/>
          </p:nvSpPr>
          <p:spPr bwMode="auto">
            <a:xfrm flipH="1">
              <a:off x="5290378" y="2734774"/>
              <a:ext cx="2833847"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prstClr val="white"/>
                  </a:solidFill>
                  <a:effectLst/>
                  <a:uLnTx/>
                  <a:uFillTx/>
                  <a:latin typeface="+mn-lt"/>
                  <a:ea typeface="+mn-ea"/>
                  <a:cs typeface="+mn-ea"/>
                  <a:sym typeface="+mn-lt"/>
                </a:rPr>
                <a:t>学习“四史”</a:t>
              </a:r>
              <a:endParaRPr kumimoji="0" lang="zh-CN" altLang="en-US" sz="2800" b="1" i="0" u="none" strike="noStrike" kern="0" cap="none" spc="300" normalizeH="0" baseline="0" noProof="0" dirty="0">
                <a:ln>
                  <a:noFill/>
                </a:ln>
                <a:solidFill>
                  <a:prstClr val="white"/>
                </a:solidFill>
                <a:effectLst/>
                <a:uLnTx/>
                <a:uFillTx/>
                <a:latin typeface="+mn-lt"/>
                <a:ea typeface="+mn-ea"/>
                <a:cs typeface="+mn-ea"/>
                <a:sym typeface="+mn-lt"/>
              </a:endParaRPr>
            </a:p>
          </p:txBody>
        </p:sp>
      </p:grpSp>
      <p:sp>
        <p:nvSpPr>
          <p:cNvPr id="7" name="矩形 6"/>
          <p:cNvSpPr/>
          <p:nvPr/>
        </p:nvSpPr>
        <p:spPr>
          <a:xfrm>
            <a:off x="962013" y="2585212"/>
            <a:ext cx="6531602" cy="14773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2000" i="0" u="none" strike="noStrike" kern="1200" cap="none" spc="0" normalizeH="0" baseline="0" noProof="0" dirty="0">
                <a:ln>
                  <a:noFill/>
                </a:ln>
                <a:solidFill>
                  <a:schemeClr val="tx1">
                    <a:lumMod val="85000"/>
                    <a:lumOff val="15000"/>
                  </a:schemeClr>
                </a:solidFill>
                <a:effectLst/>
                <a:uLnTx/>
                <a:uFillTx/>
                <a:cs typeface="+mn-ea"/>
                <a:sym typeface="+mn-lt"/>
              </a:rPr>
              <a:t>有助于党员干部正确认识和把握共产党执政规律、社会主义建设规律和人类社会发展规律，</a:t>
            </a:r>
            <a:endParaRPr kumimoji="0" lang="en-US" altLang="zh-CN" sz="2000" i="0" u="none" strike="noStrike" kern="1200" cap="none" spc="0" normalizeH="0" baseline="0" noProof="0" dirty="0">
              <a:ln>
                <a:noFill/>
              </a:ln>
              <a:solidFill>
                <a:schemeClr val="tx1">
                  <a:lumMod val="85000"/>
                  <a:lumOff val="15000"/>
                </a:schemeClr>
              </a:solidFill>
              <a:effectLst/>
              <a:uLnTx/>
              <a:uFillTx/>
              <a:cs typeface="+mn-ea"/>
              <a:sym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2000" i="0" u="none" strike="noStrike" kern="1200" cap="none" spc="0" normalizeH="0" baseline="0" noProof="0" dirty="0">
                <a:ln>
                  <a:noFill/>
                </a:ln>
                <a:solidFill>
                  <a:schemeClr val="tx1">
                    <a:lumMod val="85000"/>
                    <a:lumOff val="15000"/>
                  </a:schemeClr>
                </a:solidFill>
                <a:effectLst/>
                <a:uLnTx/>
                <a:uFillTx/>
                <a:cs typeface="+mn-ea"/>
                <a:sym typeface="+mn-lt"/>
              </a:rPr>
              <a:t>坚定共产主义远大理想和中国特色社会主义共同理想。</a:t>
            </a:r>
          </a:p>
        </p:txBody>
      </p:sp>
      <p:sp>
        <p:nvSpPr>
          <p:cNvPr id="8" name="矩形 7"/>
          <p:cNvSpPr/>
          <p:nvPr/>
        </p:nvSpPr>
        <p:spPr>
          <a:xfrm>
            <a:off x="3110314" y="4142255"/>
            <a:ext cx="5937303" cy="504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000" b="1" dirty="0">
                <a:solidFill>
                  <a:schemeClr val="tx1">
                    <a:lumMod val="85000"/>
                    <a:lumOff val="15000"/>
                  </a:schemeClr>
                </a:solidFill>
                <a:cs typeface="+mn-ea"/>
                <a:sym typeface="+mn-lt"/>
              </a:rPr>
              <a:t>是人的一种高级精神活动，目的在于追求理想境界。</a:t>
            </a:r>
          </a:p>
        </p:txBody>
      </p:sp>
      <p:sp>
        <p:nvSpPr>
          <p:cNvPr id="14" name="矩形 13"/>
          <p:cNvSpPr/>
          <p:nvPr/>
        </p:nvSpPr>
        <p:spPr>
          <a:xfrm>
            <a:off x="962013" y="4792025"/>
            <a:ext cx="10543687" cy="9665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50000"/>
              </a:lnSpc>
              <a:buFont typeface="Wingdings" panose="05000000000000000000" pitchFamily="2" charset="2"/>
              <a:buChar char="n"/>
            </a:pPr>
            <a:r>
              <a:rPr lang="zh-CN" altLang="en-US" sz="2000" dirty="0">
                <a:solidFill>
                  <a:schemeClr val="tx1">
                    <a:lumMod val="85000"/>
                    <a:lumOff val="15000"/>
                  </a:schemeClr>
                </a:solidFill>
                <a:cs typeface="+mn-ea"/>
                <a:sym typeface="+mn-lt"/>
              </a:rPr>
              <a:t>马克思主义信仰建立在科学理论基础上，立足于对现实世界运动变化的本质和规律的认识，对未来理想社会的向往和追求。</a:t>
            </a:r>
          </a:p>
        </p:txBody>
      </p:sp>
      <p:grpSp>
        <p:nvGrpSpPr>
          <p:cNvPr id="6" name="组合 5"/>
          <p:cNvGrpSpPr/>
          <p:nvPr/>
        </p:nvGrpSpPr>
        <p:grpSpPr>
          <a:xfrm>
            <a:off x="527808" y="531165"/>
            <a:ext cx="8170398" cy="699426"/>
            <a:chOff x="527808" y="531165"/>
            <a:chExt cx="8170398" cy="699426"/>
          </a:xfrm>
        </p:grpSpPr>
        <p:sp>
          <p:nvSpPr>
            <p:cNvPr id="15" name="矩形 14"/>
            <p:cNvSpPr/>
            <p:nvPr/>
          </p:nvSpPr>
          <p:spPr>
            <a:xfrm>
              <a:off x="1227234" y="631135"/>
              <a:ext cx="7470972" cy="523220"/>
            </a:xfrm>
            <a:prstGeom prst="rect">
              <a:avLst/>
            </a:prstGeom>
          </p:spPr>
          <p:txBody>
            <a:bodyPr wrap="square">
              <a:spAutoFit/>
            </a:bodyPr>
            <a:lstStyle/>
            <a:p>
              <a:r>
                <a:rPr lang="zh-CN" altLang="en-US" sz="2800" spc="300" dirty="0">
                  <a:solidFill>
                    <a:srgbClr val="C00000"/>
                  </a:solidFill>
                  <a:cs typeface="+mn-ea"/>
                  <a:sym typeface="+mn-lt"/>
                </a:rPr>
                <a:t>坚定信念、永葆先进 撑起强大精神支柱</a:t>
              </a: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sp>
        <p:nvSpPr>
          <p:cNvPr id="9" name="五边形 8"/>
          <p:cNvSpPr/>
          <p:nvPr/>
        </p:nvSpPr>
        <p:spPr>
          <a:xfrm>
            <a:off x="1656454" y="4130946"/>
            <a:ext cx="1399838" cy="613623"/>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710476" y="4190296"/>
            <a:ext cx="979755" cy="523220"/>
          </a:xfrm>
          <a:prstGeom prst="rect">
            <a:avLst/>
          </a:prstGeom>
          <a:noFill/>
          <a:ln>
            <a:noFill/>
          </a:ln>
          <a:effectLst/>
        </p:spPr>
        <p:txBody>
          <a:bodyPr wrap="square">
            <a:spAutoFit/>
          </a:bodyPr>
          <a:lstStyle/>
          <a:p>
            <a:r>
              <a:rPr lang="zh-CN" altLang="en-US" sz="2800" b="1" spc="300" dirty="0">
                <a:solidFill>
                  <a:prstClr val="white"/>
                </a:solidFill>
                <a:cs typeface="+mn-ea"/>
                <a:sym typeface="+mn-lt"/>
              </a:rPr>
              <a:t>信仰</a:t>
            </a:r>
          </a:p>
        </p:txBody>
      </p:sp>
      <p:sp>
        <p:nvSpPr>
          <p:cNvPr id="17" name="五边形 16"/>
          <p:cNvSpPr/>
          <p:nvPr/>
        </p:nvSpPr>
        <p:spPr>
          <a:xfrm>
            <a:off x="962013" y="4130946"/>
            <a:ext cx="667430" cy="613623"/>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rotWithShape="1">
          <a:blip r:embed="rId4" cstate="screen"/>
          <a:srcRect/>
          <a:stretch>
            <a:fillRect/>
          </a:stretch>
        </p:blipFill>
        <p:spPr>
          <a:xfrm>
            <a:off x="877521" y="4178677"/>
            <a:ext cx="778933" cy="518160"/>
          </a:xfrm>
          <a:prstGeom prst="rect">
            <a:avLst/>
          </a:prstGeom>
        </p:spPr>
      </p:pic>
      <p:sp>
        <p:nvSpPr>
          <p:cNvPr id="19" name="五边形 18"/>
          <p:cNvSpPr/>
          <p:nvPr/>
        </p:nvSpPr>
        <p:spPr>
          <a:xfrm>
            <a:off x="2687190" y="4130946"/>
            <a:ext cx="6717147" cy="613623"/>
          </a:xfrm>
          <a:prstGeom prst="homePlate">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285" y="1045525"/>
            <a:ext cx="3746500" cy="3746500"/>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9" grpId="0" animBg="1"/>
      <p:bldP spid="10" grpId="0"/>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1022157"/>
          <p:cNvSpPr/>
          <p:nvPr>
            <p:custDataLst>
              <p:tags r:id="rId1"/>
            </p:custDataLst>
          </p:nvPr>
        </p:nvSpPr>
        <p:spPr bwMode="auto">
          <a:xfrm>
            <a:off x="6811144" y="1868232"/>
            <a:ext cx="4288657" cy="2513268"/>
          </a:xfrm>
          <a:prstGeom prst="rect">
            <a:avLst/>
          </a:prstGeom>
          <a:noFill/>
          <a:ln w="19050" cap="flat">
            <a:solidFill>
              <a:srgbClr val="C00000"/>
            </a:solidFill>
            <a:prstDash val="solid"/>
            <a:miter lim="800000"/>
          </a:ln>
          <a:effec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30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 name="AutoShape 3"/>
          <p:cNvSpPr>
            <a:spLocks noChangeArrowheads="1"/>
          </p:cNvSpPr>
          <p:nvPr/>
        </p:nvSpPr>
        <p:spPr bwMode="gray">
          <a:xfrm>
            <a:off x="1227234" y="1637910"/>
            <a:ext cx="5191792" cy="2743590"/>
          </a:xfrm>
          <a:prstGeom prst="roundRect">
            <a:avLst>
              <a:gd name="adj" fmla="val 5127"/>
            </a:avLst>
          </a:prstGeom>
          <a:solidFill>
            <a:srgbClr val="C00000"/>
          </a:solidFill>
          <a:ln w="25400" algn="ctr">
            <a:noFill/>
            <a:miter lim="800000"/>
          </a:ln>
        </p:spPr>
        <p:txBody>
          <a:bodyPr lIns="45720" tIns="44450" rIns="45720" bIns="4445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4" name="矩形: 圆角 7"/>
          <p:cNvSpPr/>
          <p:nvPr/>
        </p:nvSpPr>
        <p:spPr>
          <a:xfrm>
            <a:off x="985008" y="938484"/>
            <a:ext cx="5893927" cy="4376392"/>
          </a:xfrm>
          <a:prstGeom prst="roundRect">
            <a:avLst>
              <a:gd name="adj" fmla="val 50000"/>
            </a:avLst>
          </a:prstGeom>
          <a:noFill/>
          <a:ln w="12700" cap="flat" cmpd="sng" algn="ctr">
            <a:noFill/>
            <a:prstDash val="solid"/>
            <a:miter lim="800000"/>
          </a:ln>
          <a:effectLst/>
        </p:spPr>
        <p:txBody>
          <a:bodyPr rtlCol="0" anchor="ctr"/>
          <a:lstStyle/>
          <a:p>
            <a:pPr>
              <a:lnSpc>
                <a:spcPct val="130000"/>
              </a:lnSpc>
              <a:defRPr/>
            </a:pPr>
            <a:r>
              <a:rPr kumimoji="0" lang="zh-CN" altLang="en-US" i="0" u="none" strike="noStrike" kern="0" cap="none" spc="0" normalizeH="0" baseline="0" noProof="0" dirty="0" smtClean="0">
                <a:ln>
                  <a:noFill/>
                </a:ln>
                <a:solidFill>
                  <a:schemeClr val="bg1"/>
                </a:solidFill>
                <a:effectLst/>
                <a:uLnTx/>
                <a:uFillTx/>
                <a:cs typeface="+mn-ea"/>
                <a:sym typeface="+mn-lt"/>
              </a:rPr>
              <a:t>法国</a:t>
            </a:r>
            <a:r>
              <a:rPr kumimoji="0" lang="zh-CN" altLang="en-US" i="0" u="none" strike="noStrike" kern="0" cap="none" spc="0" normalizeH="0" baseline="0" noProof="0" dirty="0">
                <a:ln>
                  <a:noFill/>
                </a:ln>
                <a:solidFill>
                  <a:schemeClr val="bg1"/>
                </a:solidFill>
                <a:effectLst/>
                <a:uLnTx/>
                <a:uFillTx/>
                <a:cs typeface="+mn-ea"/>
                <a:sym typeface="+mn-lt"/>
              </a:rPr>
              <a:t>学者托马斯</a:t>
            </a:r>
            <a:r>
              <a:rPr kumimoji="0" lang="en-US" altLang="zh-CN" i="0" u="none" strike="noStrike" kern="0" cap="none" spc="0" normalizeH="0" baseline="0" noProof="0" dirty="0">
                <a:ln>
                  <a:noFill/>
                </a:ln>
                <a:solidFill>
                  <a:schemeClr val="bg1"/>
                </a:solidFill>
                <a:effectLst/>
                <a:uLnTx/>
                <a:uFillTx/>
                <a:cs typeface="+mn-ea"/>
                <a:sym typeface="+mn-lt"/>
              </a:rPr>
              <a:t>·</a:t>
            </a:r>
            <a:r>
              <a:rPr kumimoji="0" lang="zh-CN" altLang="en-US" i="0" u="none" strike="noStrike" kern="0" cap="none" spc="0" normalizeH="0" baseline="0" noProof="0" dirty="0">
                <a:ln>
                  <a:noFill/>
                </a:ln>
                <a:solidFill>
                  <a:schemeClr val="bg1"/>
                </a:solidFill>
                <a:effectLst/>
                <a:uLnTx/>
                <a:uFillTx/>
                <a:cs typeface="+mn-ea"/>
                <a:sym typeface="+mn-lt"/>
              </a:rPr>
              <a:t>皮凯蒂在</a:t>
            </a:r>
            <a:r>
              <a:rPr kumimoji="0" lang="en-US" altLang="zh-CN" i="0" u="none" strike="noStrike" kern="0" cap="none" spc="0" normalizeH="0" baseline="0" noProof="0" dirty="0">
                <a:ln>
                  <a:noFill/>
                </a:ln>
                <a:solidFill>
                  <a:schemeClr val="bg1"/>
                </a:solidFill>
                <a:effectLst/>
                <a:uLnTx/>
                <a:uFillTx/>
                <a:cs typeface="+mn-ea"/>
                <a:sym typeface="+mn-lt"/>
              </a:rPr>
              <a:t>《21</a:t>
            </a:r>
            <a:r>
              <a:rPr kumimoji="0" lang="zh-CN" altLang="en-US" i="0" u="none" strike="noStrike" kern="0" cap="none" spc="0" normalizeH="0" baseline="0" noProof="0" dirty="0">
                <a:ln>
                  <a:noFill/>
                </a:ln>
                <a:solidFill>
                  <a:schemeClr val="bg1"/>
                </a:solidFill>
                <a:effectLst/>
                <a:uLnTx/>
                <a:uFillTx/>
                <a:cs typeface="+mn-ea"/>
                <a:sym typeface="+mn-lt"/>
              </a:rPr>
              <a:t>世纪资本论</a:t>
            </a:r>
            <a:r>
              <a:rPr kumimoji="0" lang="en-US" altLang="zh-CN" i="0" u="none" strike="noStrike" kern="0" cap="none" spc="0" normalizeH="0" baseline="0" noProof="0" dirty="0">
                <a:ln>
                  <a:noFill/>
                </a:ln>
                <a:solidFill>
                  <a:schemeClr val="bg1"/>
                </a:solidFill>
                <a:effectLst/>
                <a:uLnTx/>
                <a:uFillTx/>
                <a:cs typeface="+mn-ea"/>
                <a:sym typeface="+mn-lt"/>
              </a:rPr>
              <a:t>》</a:t>
            </a:r>
            <a:r>
              <a:rPr kumimoji="0" lang="zh-CN" altLang="en-US" i="0" u="none" strike="noStrike" kern="0" cap="none" spc="0" normalizeH="0" baseline="0" noProof="0" dirty="0">
                <a:ln>
                  <a:noFill/>
                </a:ln>
                <a:solidFill>
                  <a:schemeClr val="bg1"/>
                </a:solidFill>
                <a:effectLst/>
                <a:uLnTx/>
                <a:uFillTx/>
                <a:cs typeface="+mn-ea"/>
                <a:sym typeface="+mn-lt"/>
              </a:rPr>
              <a:t>中</a:t>
            </a:r>
            <a:r>
              <a:rPr kumimoji="0" lang="zh-CN" altLang="en-US" i="0" u="none" strike="noStrike" kern="0" cap="none" spc="0" normalizeH="0" baseline="0" noProof="0" dirty="0" smtClean="0">
                <a:ln>
                  <a:noFill/>
                </a:ln>
                <a:solidFill>
                  <a:schemeClr val="bg1"/>
                </a:solidFill>
                <a:effectLst/>
                <a:uLnTx/>
                <a:uFillTx/>
                <a:cs typeface="+mn-ea"/>
                <a:sym typeface="+mn-lt"/>
              </a:rPr>
              <a:t>指出</a:t>
            </a:r>
            <a:r>
              <a:rPr lang="zh-CN" altLang="en-US" dirty="0">
                <a:solidFill>
                  <a:schemeClr val="bg1"/>
                </a:solidFill>
                <a:cs typeface="+mn-ea"/>
                <a:sym typeface="+mn-lt"/>
              </a:rPr>
              <a:t>资本主义下财富累计方式显然是违反道德的。因为伴随着全球化的深入，近三十年来工业国家的资本的年报酬率远超过经济年增长率，极大伤害了民主政治诉求的公平和正义，这种趋势还会继续下去</a:t>
            </a:r>
            <a:r>
              <a:rPr lang="zh-CN" altLang="en-US" dirty="0" smtClean="0">
                <a:solidFill>
                  <a:schemeClr val="bg1"/>
                </a:solidFill>
                <a:cs typeface="+mn-ea"/>
                <a:sym typeface="+mn-lt"/>
              </a:rPr>
              <a:t>。</a:t>
            </a:r>
            <a:endParaRPr lang="zh-CN" altLang="en-US" dirty="0">
              <a:solidFill>
                <a:schemeClr val="bg1"/>
              </a:solidFill>
              <a:cs typeface="+mn-ea"/>
              <a:sym typeface="+mn-lt"/>
            </a:endParaRPr>
          </a:p>
        </p:txBody>
      </p:sp>
      <p:sp>
        <p:nvSpPr>
          <p:cNvPr id="28" name="PA-1022157"/>
          <p:cNvSpPr/>
          <p:nvPr>
            <p:custDataLst>
              <p:tags r:id="rId2"/>
            </p:custDataLst>
          </p:nvPr>
        </p:nvSpPr>
        <p:spPr bwMode="auto">
          <a:xfrm>
            <a:off x="7629447" y="1519616"/>
            <a:ext cx="2430732" cy="674765"/>
          </a:xfrm>
          <a:prstGeom prst="rect">
            <a:avLst/>
          </a:prstGeom>
          <a:solidFill>
            <a:srgbClr val="C00000"/>
          </a:solidFill>
          <a:ln w="12700" cap="flat">
            <a:noFill/>
            <a:prstDash val="solid"/>
            <a:miter lim="800000"/>
          </a:ln>
          <a:effec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30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这种观点</a:t>
            </a:r>
            <a:endParaRPr kumimoji="0" lang="zh-CN" altLang="en-US" sz="2400" b="1" i="0" u="none" strike="noStrike" kern="0" cap="none" spc="30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30" name="PA-1022159"/>
          <p:cNvSpPr>
            <a:spLocks noChangeArrowheads="1"/>
          </p:cNvSpPr>
          <p:nvPr>
            <p:custDataLst>
              <p:tags r:id="rId3"/>
            </p:custDataLst>
          </p:nvPr>
        </p:nvSpPr>
        <p:spPr bwMode="auto">
          <a:xfrm>
            <a:off x="7061201" y="2448511"/>
            <a:ext cx="3759200" cy="1692763"/>
          </a:xfrm>
          <a:prstGeom prst="rect">
            <a:avLst/>
          </a:prstGeom>
          <a:noFill/>
          <a:ln w="9525">
            <a:noFill/>
            <a:miter lim="800000"/>
          </a:ln>
        </p:spPr>
        <p:txBody>
          <a:bodyPr wrap="square" lIns="91431" tIns="45716" rIns="91431" bIns="45716">
            <a:spAutoFit/>
          </a:bodyPr>
          <a:lstStyle/>
          <a:p>
            <a:pPr marL="0" marR="0" lvl="0" indent="0" algn="ctr" defTabSz="914400" rtl="0" eaLnBrk="0" fontAlgn="base" latinLnBrk="0" hangingPunct="0">
              <a:lnSpc>
                <a:spcPct val="13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再次印证了马克思、恩格斯在一百多年前的预测，资本主义本质上是一个不公正的社会，注定要被新的社会所取代。</a:t>
            </a:r>
          </a:p>
        </p:txBody>
      </p:sp>
      <p:sp>
        <p:nvSpPr>
          <p:cNvPr id="33" name="矩形: 圆角 7"/>
          <p:cNvSpPr/>
          <p:nvPr/>
        </p:nvSpPr>
        <p:spPr>
          <a:xfrm>
            <a:off x="871929" y="4612023"/>
            <a:ext cx="10465564" cy="576000"/>
          </a:xfrm>
          <a:prstGeom prst="roundRect">
            <a:avLst>
              <a:gd name="adj" fmla="val 12517"/>
            </a:avLst>
          </a:prstGeom>
          <a:solidFill>
            <a:srgbClr val="C00000"/>
          </a:solidFill>
          <a:ln w="12700" cap="flat" cmpd="sng" algn="ctr">
            <a:noFill/>
            <a:prstDash val="solid"/>
            <a:miter lim="800000"/>
          </a:ln>
          <a:effectLst/>
        </p:spPr>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最近，美国</a:t>
            </a:r>
            <a:r>
              <a:rPr kumimoji="0" lang="en-US" altLang="zh-CN" sz="1800" b="1" i="0" u="none" strike="noStrike" kern="0" cap="none" spc="0" normalizeH="0" baseline="0" noProof="0" dirty="0">
                <a:ln>
                  <a:noFill/>
                </a:ln>
                <a:solidFill>
                  <a:prstClr val="white"/>
                </a:solidFill>
                <a:effectLst/>
                <a:uLnTx/>
                <a:uFillTx/>
                <a:cs typeface="+mn-ea"/>
                <a:sym typeface="+mn-lt"/>
              </a:rPr>
              <a:t>《</a:t>
            </a:r>
            <a:r>
              <a:rPr kumimoji="0" lang="zh-CN" altLang="en-US" sz="1800" b="1" i="0" u="none" strike="noStrike" kern="0" cap="none" spc="0" normalizeH="0" baseline="0" noProof="0" dirty="0">
                <a:ln>
                  <a:noFill/>
                </a:ln>
                <a:solidFill>
                  <a:prstClr val="white"/>
                </a:solidFill>
                <a:effectLst/>
                <a:uLnTx/>
                <a:uFillTx/>
                <a:cs typeface="+mn-ea"/>
                <a:sym typeface="+mn-lt"/>
              </a:rPr>
              <a:t>时事</a:t>
            </a:r>
            <a:r>
              <a:rPr kumimoji="0" lang="en-US" altLang="zh-CN" sz="1800" b="1" i="0" u="none" strike="noStrike" kern="0" cap="none" spc="0" normalizeH="0" baseline="0" noProof="0" dirty="0">
                <a:ln>
                  <a:noFill/>
                </a:ln>
                <a:solidFill>
                  <a:prstClr val="white"/>
                </a:solidFill>
                <a:effectLst/>
                <a:uLnTx/>
                <a:uFillTx/>
                <a:cs typeface="+mn-ea"/>
                <a:sym typeface="+mn-lt"/>
              </a:rPr>
              <a:t>》</a:t>
            </a:r>
            <a:r>
              <a:rPr kumimoji="0" lang="zh-CN" altLang="en-US" sz="1800" b="1" i="0" u="none" strike="noStrike" kern="0" cap="none" spc="0" normalizeH="0" baseline="0" noProof="0" dirty="0">
                <a:ln>
                  <a:noFill/>
                </a:ln>
                <a:solidFill>
                  <a:prstClr val="white"/>
                </a:solidFill>
                <a:effectLst/>
                <a:uLnTx/>
                <a:uFillTx/>
                <a:cs typeface="+mn-ea"/>
                <a:sym typeface="+mn-lt"/>
              </a:rPr>
              <a:t>杂志主编内森</a:t>
            </a:r>
            <a:r>
              <a:rPr kumimoji="0" lang="en-US" altLang="zh-CN" sz="1800" b="1" i="0" u="none" strike="noStrike" kern="0" cap="none" spc="0" normalizeH="0" baseline="0" noProof="0" dirty="0">
                <a:ln>
                  <a:noFill/>
                </a:ln>
                <a:solidFill>
                  <a:prstClr val="white"/>
                </a:solidFill>
                <a:effectLst/>
                <a:uLnTx/>
                <a:uFillTx/>
                <a:cs typeface="+mn-ea"/>
                <a:sym typeface="+mn-lt"/>
              </a:rPr>
              <a:t>·</a:t>
            </a:r>
            <a:r>
              <a:rPr kumimoji="0" lang="zh-CN" altLang="en-US" sz="1800" b="1" i="0" u="none" strike="noStrike" kern="0" cap="none" spc="0" normalizeH="0" baseline="0" noProof="0" dirty="0">
                <a:ln>
                  <a:noFill/>
                </a:ln>
                <a:solidFill>
                  <a:prstClr val="white"/>
                </a:solidFill>
                <a:effectLst/>
                <a:uLnTx/>
                <a:uFillTx/>
                <a:cs typeface="+mn-ea"/>
                <a:sym typeface="+mn-lt"/>
              </a:rPr>
              <a:t>鲁滨逊撰文</a:t>
            </a:r>
            <a:r>
              <a:rPr kumimoji="0" lang="en-US" altLang="zh-CN" sz="1800" b="1" i="0" u="none" strike="noStrike" kern="0" cap="none" spc="0" normalizeH="0" baseline="0" noProof="0" dirty="0">
                <a:ln>
                  <a:noFill/>
                </a:ln>
                <a:solidFill>
                  <a:prstClr val="white"/>
                </a:solidFill>
                <a:effectLst/>
                <a:uLnTx/>
                <a:uFillTx/>
                <a:cs typeface="+mn-ea"/>
                <a:sym typeface="+mn-lt"/>
              </a:rPr>
              <a:t>《</a:t>
            </a:r>
            <a:r>
              <a:rPr kumimoji="0" lang="zh-CN" altLang="en-US" sz="1800" b="1" i="0" u="none" strike="noStrike" kern="0" cap="none" spc="0" normalizeH="0" baseline="0" noProof="0" dirty="0">
                <a:ln>
                  <a:noFill/>
                </a:ln>
                <a:solidFill>
                  <a:prstClr val="white"/>
                </a:solidFill>
                <a:effectLst/>
                <a:uLnTx/>
                <a:uFillTx/>
                <a:cs typeface="+mn-ea"/>
                <a:sym typeface="+mn-lt"/>
              </a:rPr>
              <a:t>多一点社会主义的时机已经成熟</a:t>
            </a:r>
            <a:r>
              <a:rPr kumimoji="0" lang="en-US" altLang="zh-CN" sz="1800" b="1" i="0" u="none" strike="noStrike" kern="0" cap="none" spc="0" normalizeH="0" baseline="0" noProof="0" dirty="0">
                <a:ln>
                  <a:noFill/>
                </a:ln>
                <a:solidFill>
                  <a:prstClr val="white"/>
                </a:solidFill>
                <a:effectLst/>
                <a:uLnTx/>
                <a:uFillTx/>
                <a:cs typeface="+mn-ea"/>
                <a:sym typeface="+mn-lt"/>
              </a:rPr>
              <a:t>》</a:t>
            </a: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36" name="矩形 35"/>
          <p:cNvSpPr/>
          <p:nvPr/>
        </p:nvSpPr>
        <p:spPr>
          <a:xfrm>
            <a:off x="835116" y="5294869"/>
            <a:ext cx="10620284" cy="853559"/>
          </a:xfrm>
          <a:prstGeom prst="rect">
            <a:avLst/>
          </a:prstGeom>
          <a:noFill/>
          <a:ln w="9525">
            <a:noFill/>
            <a:miter lim="800000"/>
          </a:ln>
        </p:spPr>
        <p:txBody>
          <a:bodyPr wrap="square" lIns="91431" tIns="45716" rIns="91431" bIns="45716">
            <a:spAutoFit/>
          </a:bodyPr>
          <a:lstStyle/>
          <a:p>
            <a:pPr marL="342900" indent="-342900" eaLnBrk="0" fontAlgn="base" hangingPunct="0">
              <a:lnSpc>
                <a:spcPct val="130000"/>
              </a:lnSpc>
              <a:spcBef>
                <a:spcPct val="0"/>
              </a:spcBef>
              <a:spcAft>
                <a:spcPct val="0"/>
              </a:spcAft>
              <a:buFont typeface="Wingdings" panose="05000000000000000000" pitchFamily="2" charset="2"/>
              <a:buChar char="n"/>
            </a:pPr>
            <a:r>
              <a:rPr lang="zh-CN" altLang="en-US" sz="2000" dirty="0">
                <a:solidFill>
                  <a:prstClr val="black"/>
                </a:solidFill>
                <a:cs typeface="+mn-ea"/>
                <a:sym typeface="+mn-lt"/>
              </a:rPr>
              <a:t>称新冠病毒在美国的大流行已经证明社会主义者是完全正确的，美国人应该希望自己的国家更加社会主义一点。</a:t>
            </a:r>
          </a:p>
        </p:txBody>
      </p:sp>
      <p:grpSp>
        <p:nvGrpSpPr>
          <p:cNvPr id="9" name="组合 8"/>
          <p:cNvGrpSpPr/>
          <p:nvPr/>
        </p:nvGrpSpPr>
        <p:grpSpPr>
          <a:xfrm>
            <a:off x="527808" y="531165"/>
            <a:ext cx="8170398" cy="699426"/>
            <a:chOff x="527808" y="531165"/>
            <a:chExt cx="8170398" cy="699426"/>
          </a:xfrm>
        </p:grpSpPr>
        <p:sp>
          <p:nvSpPr>
            <p:cNvPr id="10" name="矩形 9"/>
            <p:cNvSpPr/>
            <p:nvPr/>
          </p:nvSpPr>
          <p:spPr>
            <a:xfrm>
              <a:off x="1227234" y="631135"/>
              <a:ext cx="7470972" cy="523220"/>
            </a:xfrm>
            <a:prstGeom prst="rect">
              <a:avLst/>
            </a:prstGeom>
          </p:spPr>
          <p:txBody>
            <a:bodyPr wrap="square">
              <a:spAutoFit/>
            </a:bodyPr>
            <a:lstStyle/>
            <a:p>
              <a:r>
                <a:rPr lang="zh-CN" altLang="en-US" sz="2800" spc="300" dirty="0">
                  <a:solidFill>
                    <a:srgbClr val="C00000"/>
                  </a:solidFill>
                  <a:cs typeface="+mn-ea"/>
                  <a:sym typeface="+mn-lt"/>
                </a:rPr>
                <a:t>坚定信念、永葆先进 撑起强大精神支柱</a:t>
              </a:r>
            </a:p>
          </p:txBody>
        </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grpSp>
        <p:nvGrpSpPr>
          <p:cNvPr id="3" name="组合 2"/>
          <p:cNvGrpSpPr/>
          <p:nvPr/>
        </p:nvGrpSpPr>
        <p:grpSpPr>
          <a:xfrm>
            <a:off x="835116" y="2009715"/>
            <a:ext cx="600620" cy="2099610"/>
            <a:chOff x="835116" y="2060515"/>
            <a:chExt cx="600620" cy="2099610"/>
          </a:xfrm>
        </p:grpSpPr>
        <p:sp>
          <p:nvSpPr>
            <p:cNvPr id="15" name="PA-1022157"/>
            <p:cNvSpPr/>
            <p:nvPr>
              <p:custDataLst>
                <p:tags r:id="rId4"/>
              </p:custDataLst>
            </p:nvPr>
          </p:nvSpPr>
          <p:spPr bwMode="auto">
            <a:xfrm>
              <a:off x="835116" y="2060515"/>
              <a:ext cx="600620" cy="2099610"/>
            </a:xfrm>
            <a:prstGeom prst="roundRect">
              <a:avLst>
                <a:gd name="adj" fmla="val 39926"/>
              </a:avLst>
            </a:prstGeom>
            <a:solidFill>
              <a:srgbClr val="C00000"/>
            </a:solidFill>
            <a:ln w="28575" cap="flat">
              <a:solidFill>
                <a:schemeClr val="bg1"/>
              </a:solidFill>
              <a:prstDash val="solid"/>
              <a:miter lim="800000"/>
            </a:ln>
            <a:effec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30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2" name="矩形 1"/>
            <p:cNvSpPr/>
            <p:nvPr/>
          </p:nvSpPr>
          <p:spPr>
            <a:xfrm>
              <a:off x="871933" y="2579038"/>
              <a:ext cx="492443" cy="1175963"/>
            </a:xfrm>
            <a:prstGeom prst="rect">
              <a:avLst/>
            </a:prstGeom>
          </p:spPr>
          <p:txBody>
            <a:bodyPr vert="eaVert" wrap="none">
              <a:spAutoFit/>
            </a:bodyPr>
            <a:lstStyle/>
            <a:p>
              <a:r>
                <a:rPr lang="en-US" altLang="zh-CN" sz="2000" b="1" kern="0" spc="300" dirty="0">
                  <a:solidFill>
                    <a:schemeClr val="bg1"/>
                  </a:solidFill>
                  <a:cs typeface="+mn-ea"/>
                  <a:sym typeface="+mn-lt"/>
                </a:rPr>
                <a:t>2014</a:t>
              </a:r>
              <a:r>
                <a:rPr lang="zh-CN" altLang="en-US" sz="2000" b="1" kern="0" spc="300" dirty="0">
                  <a:solidFill>
                    <a:schemeClr val="bg1"/>
                  </a:solidFill>
                  <a:cs typeface="+mn-ea"/>
                  <a:sym typeface="+mn-lt"/>
                </a:rPr>
                <a:t>年</a:t>
              </a:r>
              <a:endParaRPr lang="zh-CN" altLang="en-US" sz="2000" b="1" spc="300" dirty="0">
                <a:cs typeface="+mn-ea"/>
                <a:sym typeface="+mn-lt"/>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28" grpId="0" animBg="1"/>
      <p:bldP spid="30" grpId="0"/>
      <p:bldP spid="33"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1477299" y="1463022"/>
            <a:ext cx="7696387" cy="613623"/>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547234" y="1402888"/>
            <a:ext cx="7402034" cy="581057"/>
          </a:xfrm>
          <a:prstGeom prst="rect">
            <a:avLst/>
          </a:prstGeom>
        </p:spPr>
        <p:txBody>
          <a:bodyPr wrap="square">
            <a:spAutoFit/>
          </a:bodyPr>
          <a:lstStyle>
            <a:defPPr>
              <a:defRPr lang="zh-CN"/>
            </a:defPPr>
            <a:lvl1pPr marR="0" lvl="0" indent="0" algn="just" defTabSz="913765" eaLnBrk="0" fontAlgn="base" hangingPunct="0">
              <a:lnSpc>
                <a:spcPct val="150000"/>
              </a:lnSpc>
              <a:spcBef>
                <a:spcPct val="0"/>
              </a:spcBef>
              <a:spcAft>
                <a:spcPct val="0"/>
              </a:spcAft>
              <a:buClrTx/>
              <a:buSzTx/>
              <a:buFontTx/>
              <a:buNone/>
              <a:defRPr kumimoji="0" sz="2400" b="0" i="0" u="none" strike="noStrike" cap="none" spc="0" normalizeH="0" baseline="0">
                <a:ln>
                  <a:noFill/>
                </a:ln>
                <a:solidFill>
                  <a:prstClr val="black"/>
                </a:solidFill>
                <a:effectLst/>
                <a:uLnTx/>
                <a:uFillTx/>
                <a:latin typeface="Adobe Arabic" panose="020F0502020204030204"/>
                <a:ea typeface="微软雅黑" panose="020B0503020204020204" charset="-122"/>
                <a:cs typeface="+mn-ea"/>
              </a:defRPr>
            </a:lvl1pPr>
          </a:lstStyle>
          <a:p>
            <a:pPr algn="dist"/>
            <a:r>
              <a:rPr lang="zh-CN" altLang="en-US" b="1" dirty="0">
                <a:solidFill>
                  <a:schemeClr val="bg1"/>
                </a:solidFill>
                <a:latin typeface="+mn-lt"/>
                <a:ea typeface="+mn-ea"/>
                <a:sym typeface="+mn-lt"/>
              </a:rPr>
              <a:t>共产主义的理想信念是共产党人的精神支柱</a:t>
            </a:r>
          </a:p>
        </p:txBody>
      </p:sp>
      <p:sp>
        <p:nvSpPr>
          <p:cNvPr id="13" name="圆角矩形 12"/>
          <p:cNvSpPr/>
          <p:nvPr/>
        </p:nvSpPr>
        <p:spPr bwMode="auto">
          <a:xfrm>
            <a:off x="3949700" y="3458167"/>
            <a:ext cx="7263568" cy="2547472"/>
          </a:xfrm>
          <a:prstGeom prst="roundRect">
            <a:avLst>
              <a:gd name="adj" fmla="val 6783"/>
            </a:avLst>
          </a:prstGeom>
          <a:solidFill>
            <a:srgbClr val="C00000"/>
          </a:solidFill>
          <a:ln>
            <a:noFill/>
          </a:ln>
          <a:effectLst>
            <a:outerShdw blurRad="292100" dist="139700" dir="2700000" algn="tl" rotWithShape="0">
              <a:srgbClr val="333333">
                <a:alpha val="65000"/>
              </a:srgb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14" name="矩形 13"/>
          <p:cNvSpPr/>
          <p:nvPr/>
        </p:nvSpPr>
        <p:spPr>
          <a:xfrm>
            <a:off x="4178300" y="3646991"/>
            <a:ext cx="6886854" cy="2169825"/>
          </a:xfrm>
          <a:prstGeom prst="rect">
            <a:avLst/>
          </a:prstGeom>
        </p:spPr>
        <p:txBody>
          <a:bodyPr wrap="square">
            <a:spAutoFit/>
          </a:bodyPr>
          <a:lstStyle/>
          <a:p>
            <a:pPr marL="0" marR="0" lvl="0" algn="l" defTabSz="913765"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cs typeface="+mn-ea"/>
                <a:sym typeface="+mn-lt"/>
              </a:rPr>
              <a:t>红军长征被</a:t>
            </a:r>
            <a:r>
              <a:rPr kumimoji="0" lang="en-US" altLang="zh-CN" sz="1800" b="0" i="0" u="none" strike="noStrike" kern="1200" cap="none" spc="0" normalizeH="0" baseline="0" noProof="0" dirty="0">
                <a:ln>
                  <a:noFill/>
                </a:ln>
                <a:solidFill>
                  <a:srgbClr val="FFFFFF"/>
                </a:solidFill>
                <a:effectLst/>
                <a:uLnTx/>
                <a:uFillTx/>
                <a:cs typeface="+mn-ea"/>
                <a:sym typeface="+mn-lt"/>
              </a:rPr>
              <a:t>《</a:t>
            </a:r>
            <a:r>
              <a:rPr kumimoji="0" lang="zh-CN" altLang="en-US" sz="1800" b="0" i="0" u="none" strike="noStrike" kern="1200" cap="none" spc="0" normalizeH="0" baseline="0" noProof="0" dirty="0">
                <a:ln>
                  <a:noFill/>
                </a:ln>
                <a:solidFill>
                  <a:srgbClr val="FFFFFF"/>
                </a:solidFill>
                <a:effectLst/>
                <a:uLnTx/>
                <a:uFillTx/>
                <a:cs typeface="+mn-ea"/>
                <a:sym typeface="+mn-lt"/>
              </a:rPr>
              <a:t>时代</a:t>
            </a:r>
            <a:r>
              <a:rPr kumimoji="0" lang="en-US" altLang="zh-CN" sz="1800" b="0" i="0" u="none" strike="noStrike" kern="1200" cap="none" spc="0" normalizeH="0" baseline="0" noProof="0" dirty="0">
                <a:ln>
                  <a:noFill/>
                </a:ln>
                <a:solidFill>
                  <a:srgbClr val="FFFFFF"/>
                </a:solidFill>
                <a:effectLst/>
                <a:uLnTx/>
                <a:uFillTx/>
                <a:cs typeface="+mn-ea"/>
                <a:sym typeface="+mn-lt"/>
              </a:rPr>
              <a:t>》</a:t>
            </a:r>
            <a:r>
              <a:rPr kumimoji="0" lang="zh-CN" altLang="en-US" sz="1800" b="0" i="0" u="none" strike="noStrike" kern="1200" cap="none" spc="0" normalizeH="0" baseline="0" noProof="0" dirty="0">
                <a:ln>
                  <a:noFill/>
                </a:ln>
                <a:solidFill>
                  <a:srgbClr val="FFFFFF"/>
                </a:solidFill>
                <a:effectLst/>
                <a:uLnTx/>
                <a:uFillTx/>
                <a:cs typeface="+mn-ea"/>
                <a:sym typeface="+mn-lt"/>
              </a:rPr>
              <a:t>周刊评选为</a:t>
            </a:r>
            <a:r>
              <a:rPr kumimoji="0" lang="en-US" altLang="zh-CN" sz="1800" b="0" i="0" u="none" strike="noStrike" kern="1200" cap="none" spc="0" normalizeH="0" baseline="0" noProof="0" dirty="0">
                <a:ln>
                  <a:noFill/>
                </a:ln>
                <a:solidFill>
                  <a:srgbClr val="FFFFFF"/>
                </a:solidFill>
                <a:effectLst/>
                <a:uLnTx/>
                <a:uFillTx/>
                <a:cs typeface="+mn-ea"/>
                <a:sym typeface="+mn-lt"/>
              </a:rPr>
              <a:t>1000</a:t>
            </a:r>
            <a:r>
              <a:rPr kumimoji="0" lang="zh-CN" altLang="en-US" sz="1800" b="0" i="0" u="none" strike="noStrike" kern="1200" cap="none" spc="0" normalizeH="0" baseline="0" noProof="0" dirty="0">
                <a:ln>
                  <a:noFill/>
                </a:ln>
                <a:solidFill>
                  <a:srgbClr val="FFFFFF"/>
                </a:solidFill>
                <a:effectLst/>
                <a:uLnTx/>
                <a:uFillTx/>
                <a:cs typeface="+mn-ea"/>
                <a:sym typeface="+mn-lt"/>
              </a:rPr>
              <a:t>年发生的</a:t>
            </a:r>
            <a:r>
              <a:rPr kumimoji="0" lang="en-US" altLang="zh-CN" sz="1800" b="0" i="0" u="none" strike="noStrike" kern="1200" cap="none" spc="0" normalizeH="0" baseline="0" noProof="0" dirty="0">
                <a:ln>
                  <a:noFill/>
                </a:ln>
                <a:solidFill>
                  <a:srgbClr val="FFFFFF"/>
                </a:solidFill>
                <a:effectLst/>
                <a:uLnTx/>
                <a:uFillTx/>
                <a:cs typeface="+mn-ea"/>
                <a:sym typeface="+mn-lt"/>
              </a:rPr>
              <a:t>100</a:t>
            </a:r>
            <a:r>
              <a:rPr kumimoji="0" lang="zh-CN" altLang="en-US" sz="1800" b="0" i="0" u="none" strike="noStrike" kern="1200" cap="none" spc="0" normalizeH="0" baseline="0" noProof="0" dirty="0">
                <a:ln>
                  <a:noFill/>
                </a:ln>
                <a:solidFill>
                  <a:srgbClr val="FFFFFF"/>
                </a:solidFill>
                <a:effectLst/>
                <a:uLnTx/>
                <a:uFillTx/>
                <a:cs typeface="+mn-ea"/>
                <a:sym typeface="+mn-lt"/>
              </a:rPr>
              <a:t>件大事之一。苏东剧变社会主义低潮之时，</a:t>
            </a:r>
            <a:endParaRPr kumimoji="0" lang="en-US" altLang="zh-CN" sz="1800" b="0" i="0" u="none" strike="noStrike" kern="1200" cap="none" spc="0" normalizeH="0" baseline="0" noProof="0" dirty="0">
              <a:ln>
                <a:noFill/>
              </a:ln>
              <a:solidFill>
                <a:srgbClr val="FFFFFF"/>
              </a:solidFill>
              <a:effectLst/>
              <a:uLnTx/>
              <a:uFillTx/>
              <a:cs typeface="+mn-ea"/>
              <a:sym typeface="+mn-lt"/>
            </a:endParaRPr>
          </a:p>
          <a:p>
            <a:pPr marL="0" marR="0" lvl="0" algn="l" defTabSz="913765"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cs typeface="+mn-ea"/>
                <a:sym typeface="+mn-lt"/>
              </a:rPr>
              <a:t>邓小平充满自信</a:t>
            </a:r>
            <a:r>
              <a:rPr kumimoji="0" lang="zh-CN" altLang="en-US" sz="1800" b="0" i="0" u="none" strike="noStrike" kern="1200" cap="none" spc="0" normalizeH="0" baseline="0" noProof="0" dirty="0" smtClean="0">
                <a:ln>
                  <a:noFill/>
                </a:ln>
                <a:solidFill>
                  <a:srgbClr val="FFFFFF"/>
                </a:solidFill>
                <a:effectLst/>
                <a:uLnTx/>
                <a:uFillTx/>
                <a:cs typeface="+mn-ea"/>
                <a:sym typeface="+mn-lt"/>
              </a:rPr>
              <a:t>：“</a:t>
            </a:r>
            <a:r>
              <a:rPr kumimoji="0" lang="zh-CN" altLang="en-US" sz="1800" b="0" i="0" u="none" strike="noStrike" kern="1200" cap="none" spc="0" normalizeH="0" baseline="0" noProof="0" dirty="0">
                <a:ln>
                  <a:noFill/>
                </a:ln>
                <a:solidFill>
                  <a:srgbClr val="FFFFFF"/>
                </a:solidFill>
                <a:effectLst/>
                <a:uLnTx/>
                <a:uFillTx/>
                <a:cs typeface="+mn-ea"/>
                <a:sym typeface="+mn-lt"/>
              </a:rPr>
              <a:t>苏东剧变和苏联解体并不表明社会主义已无希望</a:t>
            </a:r>
            <a:r>
              <a:rPr kumimoji="0" lang="en-US" altLang="zh-CN" sz="1800" b="0" i="0" u="none" strike="noStrike" kern="1200" cap="none" spc="0" normalizeH="0" baseline="0" noProof="0" dirty="0">
                <a:ln>
                  <a:noFill/>
                </a:ln>
                <a:solidFill>
                  <a:srgbClr val="FFFFFF"/>
                </a:solidFill>
                <a:effectLst/>
                <a:uLnTx/>
                <a:uFillTx/>
                <a:cs typeface="+mn-ea"/>
                <a:sym typeface="+mn-lt"/>
              </a:rPr>
              <a:t>……</a:t>
            </a:r>
            <a:r>
              <a:rPr kumimoji="0" lang="zh-CN" altLang="en-US" sz="1800" b="0" i="0" u="none" strike="noStrike" kern="1200" cap="none" spc="0" normalizeH="0" baseline="0" noProof="0" dirty="0">
                <a:ln>
                  <a:noFill/>
                </a:ln>
                <a:solidFill>
                  <a:srgbClr val="FFFFFF"/>
                </a:solidFill>
                <a:effectLst/>
                <a:uLnTx/>
                <a:uFillTx/>
                <a:cs typeface="+mn-ea"/>
                <a:sym typeface="+mn-lt"/>
              </a:rPr>
              <a:t>只要始终不渝地发展生产力，社会主义是不会夭折的，相反，它仍然充满了活力和希望。”</a:t>
            </a:r>
            <a:endParaRPr kumimoji="0" lang="en-US" altLang="zh-CN" sz="1800" b="0" i="0" u="none" strike="noStrike" kern="1200" cap="none" spc="0" normalizeH="0" baseline="0" noProof="0" dirty="0">
              <a:ln>
                <a:noFill/>
              </a:ln>
              <a:solidFill>
                <a:srgbClr val="FFFFFF"/>
              </a:solidFill>
              <a:effectLst/>
              <a:uLnTx/>
              <a:uFillTx/>
              <a:cs typeface="+mn-ea"/>
              <a:sym typeface="+mn-lt"/>
            </a:endParaRPr>
          </a:p>
        </p:txBody>
      </p:sp>
      <p:sp>
        <p:nvSpPr>
          <p:cNvPr id="17" name="矩形 16"/>
          <p:cNvSpPr/>
          <p:nvPr/>
        </p:nvSpPr>
        <p:spPr>
          <a:xfrm>
            <a:off x="773868" y="2136779"/>
            <a:ext cx="10529132" cy="961289"/>
          </a:xfrm>
          <a:prstGeom prst="rect">
            <a:avLst/>
          </a:prstGeom>
        </p:spPr>
        <p:txBody>
          <a:bodyPr wrap="square">
            <a:spAutoFit/>
          </a:bodyPr>
          <a:lstStyle/>
          <a:p>
            <a:pPr marL="342900" marR="0" lvl="0" indent="-342900" defTabSz="913765"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prstClr val="black"/>
                </a:solidFill>
                <a:effectLst/>
                <a:uLnTx/>
                <a:uFillTx/>
                <a:cs typeface="+mn-ea"/>
                <a:sym typeface="+mn-lt"/>
              </a:rPr>
              <a:t>正是在这个精神支柱的支撑下，中国共产党人不断战胜困难挫折，留下了可歌可泣的精神财富。</a:t>
            </a:r>
          </a:p>
        </p:txBody>
      </p:sp>
      <p:grpSp>
        <p:nvGrpSpPr>
          <p:cNvPr id="6" name="组合 5"/>
          <p:cNvGrpSpPr/>
          <p:nvPr/>
        </p:nvGrpSpPr>
        <p:grpSpPr>
          <a:xfrm>
            <a:off x="527808" y="531165"/>
            <a:ext cx="8170398" cy="699426"/>
            <a:chOff x="527808" y="531165"/>
            <a:chExt cx="8170398" cy="699426"/>
          </a:xfrm>
        </p:grpSpPr>
        <p:sp>
          <p:nvSpPr>
            <p:cNvPr id="7" name="矩形 6"/>
            <p:cNvSpPr/>
            <p:nvPr/>
          </p:nvSpPr>
          <p:spPr>
            <a:xfrm>
              <a:off x="1227234" y="631135"/>
              <a:ext cx="7470972" cy="523220"/>
            </a:xfrm>
            <a:prstGeom prst="rect">
              <a:avLst/>
            </a:prstGeom>
          </p:spPr>
          <p:txBody>
            <a:bodyPr wrap="square">
              <a:spAutoFit/>
            </a:bodyPr>
            <a:lstStyle/>
            <a:p>
              <a:r>
                <a:rPr lang="zh-CN" altLang="en-US" sz="2800" spc="300" dirty="0">
                  <a:solidFill>
                    <a:srgbClr val="C00000"/>
                  </a:solidFill>
                  <a:cs typeface="+mn-ea"/>
                  <a:sym typeface="+mn-lt"/>
                </a:rPr>
                <a:t>坚定信念、永葆先进 撑起强大精神支柱</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sp>
        <p:nvSpPr>
          <p:cNvPr id="9" name="五边形 8"/>
          <p:cNvSpPr/>
          <p:nvPr/>
        </p:nvSpPr>
        <p:spPr>
          <a:xfrm>
            <a:off x="773868" y="1468363"/>
            <a:ext cx="667430" cy="59799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4" cstate="screen"/>
          <a:srcRect l="18759"/>
          <a:stretch>
            <a:fillRect/>
          </a:stretch>
        </p:blipFill>
        <p:spPr>
          <a:xfrm>
            <a:off x="809869" y="1516094"/>
            <a:ext cx="632814" cy="518160"/>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 y="2552700"/>
            <a:ext cx="4000500" cy="4000500"/>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13" grpId="0" animBg="1"/>
      <p:bldP spid="14" grpId="0"/>
      <p:bldP spid="1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2882" y="3161663"/>
            <a:ext cx="5346881" cy="3048955"/>
          </a:xfrm>
          <a:prstGeom prst="rect">
            <a:avLst/>
          </a:prstGeom>
        </p:spPr>
      </p:pic>
      <p:pic>
        <p:nvPicPr>
          <p:cNvPr id="10" name="图片 9"/>
          <p:cNvPicPr>
            <a:picLocks noChangeAspect="1"/>
          </p:cNvPicPr>
          <p:nvPr/>
        </p:nvPicPr>
        <p:blipFill rotWithShape="1">
          <a:blip r:embed="rId4" cstate="screen"/>
          <a:srcRect l="56459" t="4991" r="18854" b="54169"/>
          <a:stretch>
            <a:fillRect/>
          </a:stretch>
        </p:blipFill>
        <p:spPr>
          <a:xfrm>
            <a:off x="9596729" y="3719059"/>
            <a:ext cx="2595271" cy="2146300"/>
          </a:xfrm>
          <a:prstGeom prst="rect">
            <a:avLst/>
          </a:prstGeom>
        </p:spPr>
      </p:pic>
      <p:pic>
        <p:nvPicPr>
          <p:cNvPr id="9" name="图片 8"/>
          <p:cNvPicPr>
            <a:picLocks noChangeAspect="1"/>
          </p:cNvPicPr>
          <p:nvPr/>
        </p:nvPicPr>
        <p:blipFill rotWithShape="1">
          <a:blip r:embed="rId5" cstate="screen"/>
          <a:srcRect t="52917" b="7077"/>
          <a:stretch>
            <a:fillRect/>
          </a:stretch>
        </p:blipFill>
        <p:spPr>
          <a:xfrm>
            <a:off x="0" y="4432300"/>
            <a:ext cx="12192000" cy="2438400"/>
          </a:xfrm>
          <a:prstGeom prst="rect">
            <a:avLst/>
          </a:prstGeom>
        </p:spPr>
      </p:pic>
      <p:pic>
        <p:nvPicPr>
          <p:cNvPr id="11" name="图片 10"/>
          <p:cNvPicPr>
            <a:picLocks noChangeAspect="1"/>
          </p:cNvPicPr>
          <p:nvPr/>
        </p:nvPicPr>
        <p:blipFill rotWithShape="1">
          <a:blip r:embed="rId6" cstate="screen"/>
          <a:srcRect l="82781" t="50556" b="42592"/>
          <a:stretch>
            <a:fillRect/>
          </a:stretch>
        </p:blipFill>
        <p:spPr>
          <a:xfrm flipH="1">
            <a:off x="-533508" y="2993312"/>
            <a:ext cx="1511408" cy="947575"/>
          </a:xfrm>
          <a:prstGeom prst="rect">
            <a:avLst/>
          </a:prstGeom>
        </p:spPr>
      </p:pic>
      <p:pic>
        <p:nvPicPr>
          <p:cNvPr id="13" name="图片 12"/>
          <p:cNvPicPr>
            <a:picLocks noChangeAspect="1"/>
          </p:cNvPicPr>
          <p:nvPr/>
        </p:nvPicPr>
        <p:blipFill rotWithShape="1">
          <a:blip r:embed="rId7" cstate="screen"/>
          <a:srcRect l="82781" t="50556" b="42592"/>
          <a:stretch>
            <a:fillRect/>
          </a:stretch>
        </p:blipFill>
        <p:spPr>
          <a:xfrm>
            <a:off x="11176092" y="929576"/>
            <a:ext cx="749207" cy="450837"/>
          </a:xfrm>
          <a:prstGeom prst="rect">
            <a:avLst/>
          </a:prstGeom>
        </p:spPr>
      </p:pic>
      <p:pic>
        <p:nvPicPr>
          <p:cNvPr id="14" name="图片 13"/>
          <p:cNvPicPr>
            <a:picLocks noChangeAspect="1"/>
          </p:cNvPicPr>
          <p:nvPr/>
        </p:nvPicPr>
        <p:blipFill>
          <a:blip r:embed="rId8" cstate="screen">
            <a:duotone>
              <a:schemeClr val="accent4">
                <a:shade val="45000"/>
                <a:satMod val="135000"/>
              </a:schemeClr>
              <a:prstClr val="white"/>
            </a:duotone>
          </a:blip>
          <a:stretch>
            <a:fillRect/>
          </a:stretch>
        </p:blipFill>
        <p:spPr>
          <a:xfrm>
            <a:off x="3111302" y="4686140"/>
            <a:ext cx="1928374" cy="528715"/>
          </a:xfrm>
          <a:prstGeom prst="rect">
            <a:avLst/>
          </a:prstGeom>
        </p:spPr>
      </p:pic>
      <p:sp>
        <p:nvSpPr>
          <p:cNvPr id="2" name="矩形 1"/>
          <p:cNvSpPr/>
          <p:nvPr/>
        </p:nvSpPr>
        <p:spPr>
          <a:xfrm>
            <a:off x="4352381" y="1380413"/>
            <a:ext cx="3487237" cy="1107996"/>
          </a:xfrm>
          <a:prstGeom prst="rect">
            <a:avLst/>
          </a:prstGeom>
        </p:spPr>
        <p:txBody>
          <a:bodyPr wrap="none">
            <a:spAutoFit/>
          </a:bodyPr>
          <a:lstStyle/>
          <a:p>
            <a:pPr algn="ctr"/>
            <a:r>
              <a:rPr lang="en-US" altLang="zh-CN" sz="6600" dirty="0" smtClean="0">
                <a:solidFill>
                  <a:srgbClr val="E7CF85"/>
                </a:solidFill>
                <a:effectLst>
                  <a:outerShdw blurRad="38100" dist="38100" dir="2700000" algn="tl">
                    <a:srgbClr val="000000">
                      <a:alpha val="43137"/>
                    </a:srgbClr>
                  </a:outerShdw>
                </a:effectLst>
                <a:cs typeface="+mn-ea"/>
                <a:sym typeface="+mn-lt"/>
              </a:rPr>
              <a:t>PART 02</a:t>
            </a:r>
            <a:endParaRPr lang="zh-CN" altLang="en-US" sz="6600" dirty="0">
              <a:solidFill>
                <a:srgbClr val="E7CF85"/>
              </a:solidFill>
              <a:effectLst>
                <a:outerShdw blurRad="38100" dist="38100" dir="2700000" algn="tl">
                  <a:srgbClr val="000000">
                    <a:alpha val="43137"/>
                  </a:srgbClr>
                </a:outerShdw>
              </a:effectLst>
              <a:cs typeface="+mn-ea"/>
              <a:sym typeface="+mn-lt"/>
            </a:endParaRPr>
          </a:p>
        </p:txBody>
      </p:sp>
      <p:sp>
        <p:nvSpPr>
          <p:cNvPr id="22" name="矩形 21"/>
          <p:cNvSpPr/>
          <p:nvPr/>
        </p:nvSpPr>
        <p:spPr>
          <a:xfrm>
            <a:off x="2379564" y="2622993"/>
            <a:ext cx="7470972" cy="1754326"/>
          </a:xfrm>
          <a:prstGeom prst="rect">
            <a:avLst/>
          </a:prstGeom>
        </p:spPr>
        <p:txBody>
          <a:bodyPr wrap="square">
            <a:spAutoFit/>
          </a:bodyPr>
          <a:lstStyle/>
          <a:p>
            <a:pPr algn="ctr"/>
            <a:r>
              <a:rPr lang="zh-CN" altLang="en-US" sz="5400" spc="300" dirty="0">
                <a:solidFill>
                  <a:srgbClr val="E7CF85"/>
                </a:solidFill>
                <a:effectLst>
                  <a:outerShdw blurRad="38100" dist="38100" dir="2700000" algn="tl">
                    <a:srgbClr val="000000">
                      <a:alpha val="43137"/>
                    </a:srgbClr>
                  </a:outerShdw>
                </a:effectLst>
                <a:cs typeface="+mn-ea"/>
                <a:sym typeface="+mn-lt"/>
              </a:rPr>
              <a:t>实事求是、与时俱进 筑牢思想基石</a:t>
            </a:r>
          </a:p>
        </p:txBody>
      </p:sp>
      <p:grpSp>
        <p:nvGrpSpPr>
          <p:cNvPr id="4" name="组合 3"/>
          <p:cNvGrpSpPr/>
          <p:nvPr/>
        </p:nvGrpSpPr>
        <p:grpSpPr>
          <a:xfrm>
            <a:off x="3001616" y="1691457"/>
            <a:ext cx="1281772" cy="474443"/>
            <a:chOff x="3001616" y="1691457"/>
            <a:chExt cx="1281772" cy="474443"/>
          </a:xfrm>
        </p:grpSpPr>
        <p:sp>
          <p:nvSpPr>
            <p:cNvPr id="3" name="五角星 2"/>
            <p:cNvSpPr/>
            <p:nvPr/>
          </p:nvSpPr>
          <p:spPr>
            <a:xfrm>
              <a:off x="3808945" y="1691457"/>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五角星 22"/>
            <p:cNvSpPr/>
            <p:nvPr/>
          </p:nvSpPr>
          <p:spPr>
            <a:xfrm>
              <a:off x="3391125" y="1804702"/>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五角星 23"/>
            <p:cNvSpPr/>
            <p:nvPr/>
          </p:nvSpPr>
          <p:spPr>
            <a:xfrm>
              <a:off x="3001616" y="1890916"/>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7908611" y="1673965"/>
            <a:ext cx="1223869" cy="489418"/>
            <a:chOff x="7908611" y="1673965"/>
            <a:chExt cx="1223869" cy="489418"/>
          </a:xfrm>
        </p:grpSpPr>
        <p:sp>
          <p:nvSpPr>
            <p:cNvPr id="25" name="五角星 24"/>
            <p:cNvSpPr/>
            <p:nvPr/>
          </p:nvSpPr>
          <p:spPr>
            <a:xfrm>
              <a:off x="8857496" y="1880628"/>
              <a:ext cx="274984" cy="274984"/>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五角星 25"/>
            <p:cNvSpPr/>
            <p:nvPr/>
          </p:nvSpPr>
          <p:spPr>
            <a:xfrm>
              <a:off x="7908611" y="1673965"/>
              <a:ext cx="474443" cy="474443"/>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五角星 26"/>
            <p:cNvSpPr/>
            <p:nvPr/>
          </p:nvSpPr>
          <p:spPr>
            <a:xfrm>
              <a:off x="8439676" y="1802185"/>
              <a:ext cx="361198" cy="361198"/>
            </a:xfrm>
            <a:prstGeom prst="star5">
              <a:avLst>
                <a:gd name="adj" fmla="val 25374"/>
                <a:gd name="hf" fmla="val 105146"/>
                <a:gd name="vf" fmla="val 110557"/>
              </a:avLst>
            </a:prstGeom>
            <a:solidFill>
              <a:srgbClr val="E7CF85"/>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strVal val="#ppt_w+.3"/>
                                          </p:val>
                                        </p:tav>
                                        <p:tav tm="100000">
                                          <p:val>
                                            <p:strVal val="#ppt_w"/>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animEffect transition="in" filter="fade">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995496" y="5431007"/>
            <a:ext cx="10601236" cy="599406"/>
            <a:chOff x="1946999" y="4695167"/>
            <a:chExt cx="10601236" cy="599406"/>
          </a:xfrm>
        </p:grpSpPr>
        <p:sp>
          <p:nvSpPr>
            <p:cNvPr id="17" name="五边形 16"/>
            <p:cNvSpPr/>
            <p:nvPr/>
          </p:nvSpPr>
          <p:spPr>
            <a:xfrm>
              <a:off x="1947001" y="4695167"/>
              <a:ext cx="1672454" cy="599406"/>
            </a:xfrm>
            <a:prstGeom prst="homePlate">
              <a:avLst/>
            </a:prstGeom>
            <a:solidFill>
              <a:srgbClr val="C00000"/>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a:off x="1946999" y="4782426"/>
              <a:ext cx="1421571" cy="461665"/>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mn-lt"/>
                  <a:ea typeface="+mn-ea"/>
                  <a:cs typeface="+mn-ea"/>
                  <a:sym typeface="+mn-lt"/>
                </a:rPr>
                <a:t>不 能</a:t>
              </a:r>
            </a:p>
          </p:txBody>
        </p:sp>
        <p:sp>
          <p:nvSpPr>
            <p:cNvPr id="19" name="圆角矩形 18"/>
            <p:cNvSpPr/>
            <p:nvPr/>
          </p:nvSpPr>
          <p:spPr>
            <a:xfrm>
              <a:off x="1947000" y="4695167"/>
              <a:ext cx="10104215" cy="599406"/>
            </a:xfrm>
            <a:prstGeom prst="roundRect">
              <a:avLst/>
            </a:prstGeom>
            <a:noFill/>
            <a:ln w="12700">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cs typeface="+mn-ea"/>
                <a:sym typeface="+mn-lt"/>
              </a:endParaRPr>
            </a:p>
          </p:txBody>
        </p:sp>
        <p:sp>
          <p:nvSpPr>
            <p:cNvPr id="20" name="矩形 19"/>
            <p:cNvSpPr/>
            <p:nvPr/>
          </p:nvSpPr>
          <p:spPr>
            <a:xfrm>
              <a:off x="3718370" y="4797814"/>
              <a:ext cx="8829865"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cs typeface="+mn-ea"/>
                  <a:sym typeface="+mn-lt"/>
                </a:rPr>
                <a:t>把马克思主义教条化、经院化，也不能把马克思主义宗教化、神化</a:t>
              </a:r>
              <a:endParaRPr kumimoji="0" lang="en-US" altLang="zh-CN" sz="2200" b="0" i="0" u="none" strike="noStrike" kern="1200" cap="none" spc="0" normalizeH="0" baseline="0" noProof="0" dirty="0">
                <a:ln>
                  <a:noFill/>
                </a:ln>
                <a:solidFill>
                  <a:prstClr val="black"/>
                </a:solidFill>
                <a:effectLst/>
                <a:uLnTx/>
                <a:uFillTx/>
                <a:cs typeface="+mn-ea"/>
                <a:sym typeface="+mn-lt"/>
              </a:endParaRPr>
            </a:p>
          </p:txBody>
        </p:sp>
      </p:grpSp>
      <p:sp>
        <p:nvSpPr>
          <p:cNvPr id="39" name="PA-1022123"/>
          <p:cNvSpPr/>
          <p:nvPr>
            <p:custDataLst>
              <p:tags r:id="rId1"/>
            </p:custDataLst>
          </p:nvPr>
        </p:nvSpPr>
        <p:spPr>
          <a:xfrm>
            <a:off x="1242927" y="3961310"/>
            <a:ext cx="2348279" cy="1165384"/>
          </a:xfrm>
          <a:prstGeom prst="rect">
            <a:avLst/>
          </a:prstGeom>
          <a:effectLst/>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800" b="1" i="0" u="none" strike="noStrike" kern="1200" cap="none" spc="300" normalizeH="0" baseline="0" noProof="0" dirty="0" smtClean="0">
                <a:ln>
                  <a:noFill/>
                </a:ln>
                <a:solidFill>
                  <a:srgbClr val="C00000"/>
                </a:solidFill>
                <a:effectLst/>
                <a:uLnTx/>
                <a:uFillTx/>
                <a:cs typeface="+mn-ea"/>
                <a:sym typeface="+mn-lt"/>
              </a:rPr>
              <a:t>马克思主义</a:t>
            </a:r>
            <a:r>
              <a:rPr lang="zh-CN" altLang="en-US" sz="2800" b="1" spc="300" noProof="0" dirty="0" smtClean="0">
                <a:solidFill>
                  <a:srgbClr val="C00000"/>
                </a:solidFill>
                <a:effectLst/>
                <a:cs typeface="+mn-ea"/>
                <a:sym typeface="+mn-lt"/>
              </a:rPr>
              <a:t>的三个不能</a:t>
            </a:r>
            <a:endParaRPr kumimoji="0" lang="zh-CN" altLang="en-US" sz="2800" b="1" i="0" u="none" strike="noStrike" kern="1200" cap="none" spc="300" normalizeH="0" baseline="0" noProof="0" dirty="0">
              <a:ln>
                <a:noFill/>
              </a:ln>
              <a:solidFill>
                <a:srgbClr val="C00000"/>
              </a:solidFill>
              <a:effectLst/>
              <a:uLnTx/>
              <a:uFillTx/>
              <a:cs typeface="+mn-ea"/>
              <a:sym typeface="+mn-lt"/>
            </a:endParaRPr>
          </a:p>
        </p:txBody>
      </p:sp>
      <p:grpSp>
        <p:nvGrpSpPr>
          <p:cNvPr id="40" name="组合 39"/>
          <p:cNvGrpSpPr/>
          <p:nvPr/>
        </p:nvGrpSpPr>
        <p:grpSpPr>
          <a:xfrm>
            <a:off x="3791097" y="4668142"/>
            <a:ext cx="7308614" cy="599406"/>
            <a:chOff x="1946999" y="4695167"/>
            <a:chExt cx="7308614" cy="599406"/>
          </a:xfrm>
        </p:grpSpPr>
        <p:sp>
          <p:nvSpPr>
            <p:cNvPr id="41" name="五边形 40"/>
            <p:cNvSpPr/>
            <p:nvPr/>
          </p:nvSpPr>
          <p:spPr>
            <a:xfrm>
              <a:off x="1947001" y="4695167"/>
              <a:ext cx="1672454" cy="599406"/>
            </a:xfrm>
            <a:prstGeom prst="homePlate">
              <a:avLst/>
            </a:prstGeom>
            <a:solidFill>
              <a:srgbClr val="C00000"/>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42" name="文本框 41"/>
            <p:cNvSpPr txBox="1"/>
            <p:nvPr/>
          </p:nvSpPr>
          <p:spPr>
            <a:xfrm>
              <a:off x="1946999" y="4782426"/>
              <a:ext cx="1421571" cy="461665"/>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mn-lt"/>
                  <a:ea typeface="+mn-ea"/>
                  <a:cs typeface="+mn-ea"/>
                  <a:sym typeface="+mn-lt"/>
                </a:rPr>
                <a:t>不 能</a:t>
              </a:r>
            </a:p>
          </p:txBody>
        </p:sp>
        <p:sp>
          <p:nvSpPr>
            <p:cNvPr id="43" name="圆角矩形 42"/>
            <p:cNvSpPr/>
            <p:nvPr/>
          </p:nvSpPr>
          <p:spPr>
            <a:xfrm>
              <a:off x="1947000" y="4695167"/>
              <a:ext cx="7308613" cy="599406"/>
            </a:xfrm>
            <a:prstGeom prst="roundRect">
              <a:avLst/>
            </a:prstGeom>
            <a:noFill/>
            <a:ln w="12700">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cs typeface="+mn-ea"/>
                <a:sym typeface="+mn-lt"/>
              </a:endParaRPr>
            </a:p>
          </p:txBody>
        </p:sp>
        <p:sp>
          <p:nvSpPr>
            <p:cNvPr id="44" name="矩形 43"/>
            <p:cNvSpPr/>
            <p:nvPr/>
          </p:nvSpPr>
          <p:spPr>
            <a:xfrm>
              <a:off x="3880919" y="4797814"/>
              <a:ext cx="5136042" cy="441940"/>
            </a:xfrm>
            <a:prstGeom prst="rect">
              <a:avLst/>
            </a:prstGeom>
            <a:noFill/>
          </p:spPr>
          <p:txBody>
            <a:bodyPr wrap="square">
              <a:spAutoFit/>
            </a:bodyPr>
            <a:lstStyle/>
            <a:p>
              <a:pPr lvl="0" algn="just">
                <a:defRPr/>
              </a:pPr>
              <a:r>
                <a:rPr lang="zh-CN" altLang="en-US" sz="2200" dirty="0">
                  <a:solidFill>
                    <a:prstClr val="black"/>
                  </a:solidFill>
                  <a:cs typeface="+mn-ea"/>
                  <a:sym typeface="+mn-lt"/>
                </a:rPr>
                <a:t>停留在口头上、搞所谓的“口头政治”</a:t>
              </a:r>
              <a:endParaRPr lang="en-US" altLang="zh-CN" sz="2200" dirty="0">
                <a:solidFill>
                  <a:prstClr val="black"/>
                </a:solidFill>
                <a:cs typeface="+mn-ea"/>
                <a:sym typeface="+mn-lt"/>
              </a:endParaRPr>
            </a:p>
          </p:txBody>
        </p:sp>
      </p:grpSp>
      <p:grpSp>
        <p:nvGrpSpPr>
          <p:cNvPr id="45" name="组合 44"/>
          <p:cNvGrpSpPr/>
          <p:nvPr/>
        </p:nvGrpSpPr>
        <p:grpSpPr>
          <a:xfrm>
            <a:off x="6346716" y="3806574"/>
            <a:ext cx="4752996" cy="599406"/>
            <a:chOff x="1946999" y="4695167"/>
            <a:chExt cx="4752996" cy="599406"/>
          </a:xfrm>
        </p:grpSpPr>
        <p:sp>
          <p:nvSpPr>
            <p:cNvPr id="46" name="五边形 45"/>
            <p:cNvSpPr/>
            <p:nvPr/>
          </p:nvSpPr>
          <p:spPr>
            <a:xfrm>
              <a:off x="1947001" y="4695167"/>
              <a:ext cx="1672454" cy="599406"/>
            </a:xfrm>
            <a:prstGeom prst="homePlate">
              <a:avLst/>
            </a:prstGeom>
            <a:solidFill>
              <a:srgbClr val="C00000"/>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47" name="文本框 46"/>
            <p:cNvSpPr txBox="1"/>
            <p:nvPr/>
          </p:nvSpPr>
          <p:spPr>
            <a:xfrm>
              <a:off x="1946999" y="4782426"/>
              <a:ext cx="1421571" cy="461665"/>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mn-lt"/>
                  <a:ea typeface="+mn-ea"/>
                  <a:cs typeface="+mn-ea"/>
                  <a:sym typeface="+mn-lt"/>
                </a:rPr>
                <a:t>不 能</a:t>
              </a:r>
            </a:p>
          </p:txBody>
        </p:sp>
        <p:sp>
          <p:nvSpPr>
            <p:cNvPr id="48" name="圆角矩形 47"/>
            <p:cNvSpPr/>
            <p:nvPr/>
          </p:nvSpPr>
          <p:spPr>
            <a:xfrm>
              <a:off x="1947000" y="4695167"/>
              <a:ext cx="4752995" cy="599406"/>
            </a:xfrm>
            <a:prstGeom prst="roundRect">
              <a:avLst/>
            </a:prstGeom>
            <a:noFill/>
            <a:ln w="12700">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cs typeface="+mn-ea"/>
                <a:sym typeface="+mn-lt"/>
              </a:endParaRPr>
            </a:p>
          </p:txBody>
        </p:sp>
        <p:sp>
          <p:nvSpPr>
            <p:cNvPr id="49" name="矩形 48"/>
            <p:cNvSpPr/>
            <p:nvPr/>
          </p:nvSpPr>
          <p:spPr>
            <a:xfrm>
              <a:off x="3893321" y="4797814"/>
              <a:ext cx="2580423" cy="430887"/>
            </a:xfrm>
            <a:prstGeom prst="rect">
              <a:avLst/>
            </a:prstGeom>
            <a:noFill/>
          </p:spPr>
          <p:txBody>
            <a:bodyPr wrap="square">
              <a:spAutoFit/>
            </a:bodyPr>
            <a:lstStyle/>
            <a:p>
              <a:pPr lvl="0">
                <a:defRPr/>
              </a:pPr>
              <a:r>
                <a:rPr lang="zh-CN" altLang="en-US" sz="2200" dirty="0">
                  <a:solidFill>
                    <a:prstClr val="black"/>
                  </a:solidFill>
                  <a:cs typeface="+mn-ea"/>
                  <a:sym typeface="+mn-lt"/>
                </a:rPr>
                <a:t>理论与实践脱轨</a:t>
              </a:r>
              <a:endParaRPr lang="en-US" altLang="zh-CN" sz="2200" dirty="0">
                <a:solidFill>
                  <a:prstClr val="black"/>
                </a:solidFill>
                <a:cs typeface="+mn-ea"/>
                <a:sym typeface="+mn-lt"/>
              </a:endParaRPr>
            </a:p>
          </p:txBody>
        </p:sp>
      </p:grpSp>
      <p:sp>
        <p:nvSpPr>
          <p:cNvPr id="3" name="PA-1022123"/>
          <p:cNvSpPr/>
          <p:nvPr>
            <p:custDataLst>
              <p:tags r:id="rId2"/>
            </p:custDataLst>
          </p:nvPr>
        </p:nvSpPr>
        <p:spPr>
          <a:xfrm>
            <a:off x="910903" y="1253611"/>
            <a:ext cx="8534398" cy="605230"/>
          </a:xfrm>
          <a:prstGeom prst="rect">
            <a:avLst/>
          </a:prstGeom>
          <a:effectLst/>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srgbClr val="C00000"/>
                </a:solidFill>
                <a:effectLst/>
                <a:uLnTx/>
                <a:uFillTx/>
                <a:cs typeface="+mn-ea"/>
                <a:sym typeface="+mn-lt"/>
              </a:rPr>
              <a:t>马克思主义创始人一直强调马克思主义的</a:t>
            </a:r>
          </a:p>
        </p:txBody>
      </p:sp>
      <p:grpSp>
        <p:nvGrpSpPr>
          <p:cNvPr id="4" name="PA-1022128"/>
          <p:cNvGrpSpPr/>
          <p:nvPr>
            <p:custDataLst>
              <p:tags r:id="rId3"/>
            </p:custDataLst>
          </p:nvPr>
        </p:nvGrpSpPr>
        <p:grpSpPr>
          <a:xfrm>
            <a:off x="1947001" y="2083212"/>
            <a:ext cx="2031326" cy="1328984"/>
            <a:chOff x="3455370" y="-2153154"/>
            <a:chExt cx="2031326" cy="1328984"/>
          </a:xfrm>
        </p:grpSpPr>
        <p:sp>
          <p:nvSpPr>
            <p:cNvPr id="5" name="PA-圆角矩形 87"/>
            <p:cNvSpPr/>
            <p:nvPr>
              <p:custDataLst>
                <p:tags r:id="rId10"/>
              </p:custDataLst>
            </p:nvPr>
          </p:nvSpPr>
          <p:spPr bwMode="auto">
            <a:xfrm>
              <a:off x="3727193" y="-2153154"/>
              <a:ext cx="1487680" cy="1328984"/>
            </a:xfrm>
            <a:prstGeom prst="ellipse">
              <a:avLst/>
            </a:prstGeom>
            <a:solidFill>
              <a:srgbClr val="C60000"/>
            </a:solidFill>
            <a:ln w="12700" cap="flat">
              <a:noFill/>
              <a:prstDash val="solid"/>
              <a:miter lim="800000"/>
            </a:ln>
            <a:effectLst>
              <a:outerShdw blurRad="63500" sx="102000" sy="102000" algn="ctr" rotWithShape="0">
                <a:prstClr val="black">
                  <a:alpha val="14000"/>
                </a:prstClr>
              </a:outerShdw>
            </a:effectLst>
          </p:spPr>
          <p:txBody>
            <a:bodyPr vert="horz" wrap="squar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6" name="PA-矩形 88"/>
            <p:cNvSpPr/>
            <p:nvPr>
              <p:custDataLst>
                <p:tags r:id="rId11"/>
              </p:custDataLst>
            </p:nvPr>
          </p:nvSpPr>
          <p:spPr>
            <a:xfrm>
              <a:off x="3455370" y="-1743436"/>
              <a:ext cx="2031326" cy="504241"/>
            </a:xfrm>
            <a:prstGeom prst="rect">
              <a:avLst/>
            </a:prstGeom>
          </p:spPr>
          <p:txBody>
            <a:bodyPr wrap="square">
              <a:spAutoFit/>
            </a:bodyPr>
            <a:lstStyle/>
            <a:p>
              <a:pPr marL="0" marR="0" lvl="0" indent="0" algn="ctr" defTabSz="914400" rtl="0" eaLnBrk="1" fontAlgn="base" latinLnBrk="0" hangingPunct="1">
                <a:lnSpc>
                  <a:spcPct val="120000"/>
                </a:lnSpc>
                <a:spcBef>
                  <a:spcPts val="400"/>
                </a:spcBef>
                <a:spcAft>
                  <a:spcPts val="400"/>
                </a:spcAft>
                <a:buClrTx/>
                <a:buSzTx/>
                <a:buFontTx/>
                <a:buNone/>
                <a:defRPr/>
              </a:pPr>
              <a:r>
                <a:rPr kumimoji="0" lang="zh-CN"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科学性</a:t>
              </a:r>
            </a:p>
          </p:txBody>
        </p:sp>
      </p:grpSp>
      <p:grpSp>
        <p:nvGrpSpPr>
          <p:cNvPr id="29" name="组合 28"/>
          <p:cNvGrpSpPr/>
          <p:nvPr/>
        </p:nvGrpSpPr>
        <p:grpSpPr>
          <a:xfrm>
            <a:off x="527808" y="531165"/>
            <a:ext cx="8170398" cy="699426"/>
            <a:chOff x="527808" y="531165"/>
            <a:chExt cx="8170398" cy="699426"/>
          </a:xfrm>
        </p:grpSpPr>
        <p:sp>
          <p:nvSpPr>
            <p:cNvPr id="30" name="矩形 29"/>
            <p:cNvSpPr/>
            <p:nvPr/>
          </p:nvSpPr>
          <p:spPr>
            <a:xfrm>
              <a:off x="1227234" y="655795"/>
              <a:ext cx="7470972" cy="523220"/>
            </a:xfrm>
            <a:prstGeom prst="rect">
              <a:avLst/>
            </a:prstGeom>
          </p:spPr>
          <p:txBody>
            <a:bodyPr wrap="square">
              <a:spAutoFit/>
            </a:bodyPr>
            <a:lstStyle/>
            <a:p>
              <a:r>
                <a:rPr lang="zh-CN" altLang="en-US" sz="2800" spc="300" dirty="0">
                  <a:solidFill>
                    <a:srgbClr val="C00000"/>
                  </a:solidFill>
                  <a:cs typeface="+mn-ea"/>
                  <a:sym typeface="+mn-lt"/>
                </a:rPr>
                <a:t>实事求是、与时俱进 筑牢思想基石</a:t>
              </a:r>
            </a:p>
          </p:txBody>
        </p:sp>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08" y="531165"/>
              <a:ext cx="699426" cy="699426"/>
            </a:xfrm>
            <a:prstGeom prst="rect">
              <a:avLst/>
            </a:prstGeom>
          </p:spPr>
        </p:pic>
      </p:grpSp>
      <p:grpSp>
        <p:nvGrpSpPr>
          <p:cNvPr id="32" name="PA-1022128"/>
          <p:cNvGrpSpPr/>
          <p:nvPr>
            <p:custDataLst>
              <p:tags r:id="rId4"/>
            </p:custDataLst>
          </p:nvPr>
        </p:nvGrpSpPr>
        <p:grpSpPr>
          <a:xfrm>
            <a:off x="4816905" y="2085866"/>
            <a:ext cx="2031326" cy="1328984"/>
            <a:chOff x="3455370" y="-2153154"/>
            <a:chExt cx="2031326" cy="1328984"/>
          </a:xfrm>
        </p:grpSpPr>
        <p:sp>
          <p:nvSpPr>
            <p:cNvPr id="33" name="PA-圆角矩形 87"/>
            <p:cNvSpPr/>
            <p:nvPr>
              <p:custDataLst>
                <p:tags r:id="rId8"/>
              </p:custDataLst>
            </p:nvPr>
          </p:nvSpPr>
          <p:spPr bwMode="auto">
            <a:xfrm>
              <a:off x="3727193" y="-2153154"/>
              <a:ext cx="1487680" cy="1328984"/>
            </a:xfrm>
            <a:prstGeom prst="ellipse">
              <a:avLst/>
            </a:prstGeom>
            <a:solidFill>
              <a:srgbClr val="C60000"/>
            </a:solidFill>
            <a:ln w="12700" cap="flat">
              <a:noFill/>
              <a:prstDash val="solid"/>
              <a:miter lim="800000"/>
            </a:ln>
            <a:effectLst>
              <a:outerShdw blurRad="63500" sx="102000" sy="102000" algn="ctr" rotWithShape="0">
                <a:prstClr val="black">
                  <a:alpha val="14000"/>
                </a:prstClr>
              </a:outerShdw>
            </a:effectLst>
          </p:spPr>
          <p:txBody>
            <a:bodyPr vert="horz" wrap="squar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34" name="PA-矩形 88"/>
            <p:cNvSpPr/>
            <p:nvPr>
              <p:custDataLst>
                <p:tags r:id="rId9"/>
              </p:custDataLst>
            </p:nvPr>
          </p:nvSpPr>
          <p:spPr>
            <a:xfrm>
              <a:off x="3455370" y="-1743436"/>
              <a:ext cx="2031326" cy="504241"/>
            </a:xfrm>
            <a:prstGeom prst="rect">
              <a:avLst/>
            </a:prstGeom>
          </p:spPr>
          <p:txBody>
            <a:bodyPr wrap="square">
              <a:spAutoFit/>
            </a:bodyPr>
            <a:lstStyle/>
            <a:p>
              <a:pPr marL="0" marR="0" lvl="0" indent="0" algn="ctr" defTabSz="914400" rtl="0" eaLnBrk="1" fontAlgn="base" latinLnBrk="0" hangingPunct="1">
                <a:lnSpc>
                  <a:spcPct val="120000"/>
                </a:lnSpc>
                <a:spcBef>
                  <a:spcPts val="400"/>
                </a:spcBef>
                <a:spcAft>
                  <a:spcPts val="400"/>
                </a:spcAft>
                <a:buClrTx/>
                <a:buSzTx/>
                <a:buFontTx/>
                <a:buNone/>
                <a:defRPr/>
              </a:pPr>
              <a:r>
                <a:rPr kumimoji="0" lang="zh-CN" alt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发展性</a:t>
              </a:r>
              <a:endParaRPr kumimoji="0" lang="zh-CN"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35" name="PA-1022128"/>
          <p:cNvGrpSpPr/>
          <p:nvPr>
            <p:custDataLst>
              <p:tags r:id="rId5"/>
            </p:custDataLst>
          </p:nvPr>
        </p:nvGrpSpPr>
        <p:grpSpPr>
          <a:xfrm>
            <a:off x="7686809" y="2083212"/>
            <a:ext cx="2031326" cy="1328984"/>
            <a:chOff x="3455370" y="-2153154"/>
            <a:chExt cx="2031326" cy="1328984"/>
          </a:xfrm>
        </p:grpSpPr>
        <p:sp>
          <p:nvSpPr>
            <p:cNvPr id="36" name="PA-圆角矩形 87"/>
            <p:cNvSpPr/>
            <p:nvPr>
              <p:custDataLst>
                <p:tags r:id="rId6"/>
              </p:custDataLst>
            </p:nvPr>
          </p:nvSpPr>
          <p:spPr bwMode="auto">
            <a:xfrm>
              <a:off x="3727193" y="-2153154"/>
              <a:ext cx="1487680" cy="1328984"/>
            </a:xfrm>
            <a:prstGeom prst="ellipse">
              <a:avLst/>
            </a:prstGeom>
            <a:solidFill>
              <a:srgbClr val="C60000"/>
            </a:solidFill>
            <a:ln w="12700" cap="flat">
              <a:noFill/>
              <a:prstDash val="solid"/>
              <a:miter lim="800000"/>
            </a:ln>
            <a:effectLst>
              <a:outerShdw blurRad="63500" sx="102000" sy="102000" algn="ctr" rotWithShape="0">
                <a:prstClr val="black">
                  <a:alpha val="14000"/>
                </a:prstClr>
              </a:outerShdw>
            </a:effectLst>
          </p:spPr>
          <p:txBody>
            <a:bodyPr vert="horz" wrap="squar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37" name="PA-矩形 88"/>
            <p:cNvSpPr/>
            <p:nvPr>
              <p:custDataLst>
                <p:tags r:id="rId7"/>
              </p:custDataLst>
            </p:nvPr>
          </p:nvSpPr>
          <p:spPr>
            <a:xfrm>
              <a:off x="3455370" y="-1743436"/>
              <a:ext cx="2031326" cy="504241"/>
            </a:xfrm>
            <a:prstGeom prst="rect">
              <a:avLst/>
            </a:prstGeom>
          </p:spPr>
          <p:txBody>
            <a:bodyPr wrap="square">
              <a:spAutoFit/>
            </a:bodyPr>
            <a:lstStyle/>
            <a:p>
              <a:pPr marL="0" marR="0" lvl="0" indent="0" algn="ctr" defTabSz="914400" rtl="0" eaLnBrk="1" fontAlgn="base" latinLnBrk="0" hangingPunct="1">
                <a:lnSpc>
                  <a:spcPct val="120000"/>
                </a:lnSpc>
                <a:spcBef>
                  <a:spcPts val="400"/>
                </a:spcBef>
                <a:spcAft>
                  <a:spcPts val="400"/>
                </a:spcAft>
                <a:buClrTx/>
                <a:buSzTx/>
                <a:buFontTx/>
                <a:buNone/>
                <a:defRPr/>
              </a:pPr>
              <a:r>
                <a:rPr kumimoji="0" lang="zh-CN" alt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实践性</a:t>
              </a:r>
              <a:endParaRPr kumimoji="0" lang="zh-CN"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5" name="图片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7396" y="3442727"/>
            <a:ext cx="2550648" cy="1275324"/>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fltVal val="0"/>
                                          </p:val>
                                        </p:tav>
                                        <p:tav tm="100000">
                                          <p:val>
                                            <p:strVal val="#ppt_w"/>
                                          </p:val>
                                        </p:tav>
                                      </p:tavLst>
                                    </p:anim>
                                    <p:anim calcmode="lin" valueType="num">
                                      <p:cBhvr>
                                        <p:cTn id="28" dur="1000" fill="hold"/>
                                        <p:tgtEl>
                                          <p:spTgt spid="32"/>
                                        </p:tgtEl>
                                        <p:attrNameLst>
                                          <p:attrName>ppt_h</p:attrName>
                                        </p:attrNameLst>
                                      </p:cBhvr>
                                      <p:tavLst>
                                        <p:tav tm="0">
                                          <p:val>
                                            <p:fltVal val="0"/>
                                          </p:val>
                                        </p:tav>
                                        <p:tav tm="100000">
                                          <p:val>
                                            <p:strVal val="#ppt_h"/>
                                          </p:val>
                                        </p:tav>
                                      </p:tavLst>
                                    </p:anim>
                                    <p:anim calcmode="lin" valueType="num">
                                      <p:cBhvr>
                                        <p:cTn id="29" dur="1000" fill="hold"/>
                                        <p:tgtEl>
                                          <p:spTgt spid="32"/>
                                        </p:tgtEl>
                                        <p:attrNameLst>
                                          <p:attrName>style.rotation</p:attrName>
                                        </p:attrNameLst>
                                      </p:cBhvr>
                                      <p:tavLst>
                                        <p:tav tm="0">
                                          <p:val>
                                            <p:fltVal val="90"/>
                                          </p:val>
                                        </p:tav>
                                        <p:tav tm="100000">
                                          <p:val>
                                            <p:fltVal val="0"/>
                                          </p:val>
                                        </p:tav>
                                      </p:tavLst>
                                    </p:anim>
                                    <p:animEffect transition="in" filter="fade">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style.rotation</p:attrName>
                                        </p:attrNameLst>
                                      </p:cBhvr>
                                      <p:tavLst>
                                        <p:tav tm="0">
                                          <p:val>
                                            <p:fltVal val="90"/>
                                          </p:val>
                                        </p:tav>
                                        <p:tav tm="100000">
                                          <p:val>
                                            <p:fltVal val="0"/>
                                          </p:val>
                                        </p:tav>
                                      </p:tavLst>
                                    </p:anim>
                                    <p:animEffect transition="in" filter="fade">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5337;#120212;"/>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ISLIDE.ICON" val="#405337;#120212;"/>
</p:tagLst>
</file>

<file path=ppt/tags/tag20.xml><?xml version="1.0" encoding="utf-8"?>
<p:tagLst xmlns:a="http://schemas.openxmlformats.org/drawingml/2006/main" xmlns:r="http://schemas.openxmlformats.org/officeDocument/2006/relationships" xmlns:p="http://schemas.openxmlformats.org/presentationml/2006/main">
  <p:tag name="ISLIDE.ICON" val="#405337;#120212;"/>
</p:tagLst>
</file>

<file path=ppt/tags/tag21.xml><?xml version="1.0" encoding="utf-8"?>
<p:tagLst xmlns:a="http://schemas.openxmlformats.org/drawingml/2006/main" xmlns:r="http://schemas.openxmlformats.org/officeDocument/2006/relationships" xmlns:p="http://schemas.openxmlformats.org/presentationml/2006/main">
  <p:tag name="ISLIDE.ICON" val="#405337;#120212;"/>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ISLIDE.ICON" val="#405337;#120212;"/>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ISLIDE.ICON" val="#405337;#120212;"/>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xhnlap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1366</Words>
  <Application>Microsoft Office PowerPoint</Application>
  <PresentationFormat>宽屏</PresentationFormat>
  <Paragraphs>128</Paragraphs>
  <Slides>19</Slides>
  <Notes>11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19</vt:i4>
      </vt:variant>
    </vt:vector>
  </HeadingPairs>
  <TitlesOfParts>
    <vt:vector size="28" baseType="lpstr">
      <vt:lpstr>等线</vt:lpstr>
      <vt:lpstr>汉仪大宋简</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2022-03-18T03:52:57Z</dcterms:created>
  <dcterms:modified xsi:type="dcterms:W3CDTF">2023-01-10T06:49:35Z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5ED6D92215924F46B839A5A00CCF2519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