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61" r:id="rId4"/>
    <p:sldId id="258" r:id="rId5"/>
    <p:sldId id="259" r:id="rId6"/>
    <p:sldId id="266" r:id="rId7"/>
    <p:sldId id="268" r:id="rId8"/>
    <p:sldId id="263" r:id="rId9"/>
    <p:sldId id="260" r:id="rId10"/>
    <p:sldId id="265" r:id="rId11"/>
    <p:sldId id="278" r:id="rId12"/>
    <p:sldId id="264" r:id="rId13"/>
    <p:sldId id="262" r:id="rId14"/>
    <p:sldId id="271" r:id="rId15"/>
    <p:sldId id="272" r:id="rId16"/>
    <p:sldId id="274" r:id="rId17"/>
    <p:sldId id="275" r:id="rId18"/>
    <p:sldId id="277" r:id="rId19"/>
    <p:sldId id="280" r:id="rId20"/>
    <p:sldId id="281" r:id="rId21"/>
    <p:sldId id="282" r:id="rId22"/>
    <p:sldId id="284" r:id="rId23"/>
    <p:sldId id="283" r:id="rId24"/>
    <p:sldId id="285" r:id="rId25"/>
    <p:sldId id="286" r:id="rId26"/>
    <p:sldId id="287" r:id="rId27"/>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438" y="72"/>
      </p:cViewPr>
      <p:guideLst>
        <p:guide orient="horz" pos="2160"/>
        <p:guide pos="384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a:lvl1pPr>
          </a:lstStyle>
          <a:p>
            <a:pPr>
              <a:defRPr/>
            </a:pPr>
            <a:fld id="{3C5C1396-4E5A-4B5C-A549-7CB2B90B23A0}" type="datetime1">
              <a:rPr lang="zh-CN" altLang="en-US"/>
              <a:t>2023-01-10</a:t>
            </a:fld>
            <a:endParaRPr lang="zh-CN" altLang="en-US" sz="1200"/>
          </a:p>
        </p:txBody>
      </p:sp>
      <p:sp>
        <p:nvSpPr>
          <p:cNvPr id="29700"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9701" name="备注占位符 4"/>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0" eaLnBrk="0" hangingPunct="0">
              <a:spcBef>
                <a:spcPct val="30000"/>
              </a:spcBef>
              <a:buFontTx/>
              <a:buNone/>
            </a:pPr>
            <a:r>
              <a:rPr lang="zh-CN" sz="1200"/>
              <a:t>单击此处编辑母版文本样式</a:t>
            </a:r>
          </a:p>
          <a:p>
            <a:pPr defTabSz="0" eaLnBrk="0" hangingPunct="0">
              <a:spcBef>
                <a:spcPct val="30000"/>
              </a:spcBef>
              <a:buFontTx/>
              <a:buNone/>
            </a:pPr>
            <a:r>
              <a:rPr lang="zh-CN" sz="1200"/>
              <a:t>第二级</a:t>
            </a:r>
          </a:p>
          <a:p>
            <a:pPr defTabSz="0" eaLnBrk="0" hangingPunct="0">
              <a:spcBef>
                <a:spcPct val="30000"/>
              </a:spcBef>
              <a:buFontTx/>
              <a:buNone/>
            </a:pPr>
            <a:r>
              <a:rPr lang="zh-CN" sz="1200"/>
              <a:t>第三级</a:t>
            </a:r>
          </a:p>
          <a:p>
            <a:pPr defTabSz="0" eaLnBrk="0" hangingPunct="0">
              <a:spcBef>
                <a:spcPct val="30000"/>
              </a:spcBef>
              <a:buFontTx/>
              <a:buNone/>
            </a:pPr>
            <a:r>
              <a:rPr lang="zh-CN" sz="1200"/>
              <a:t>第四级</a:t>
            </a:r>
          </a:p>
          <a:p>
            <a:pPr defTabSz="0" eaLnBrk="0" hangingPunct="0">
              <a:spcBef>
                <a:spcPct val="30000"/>
              </a:spcBef>
              <a:buFontTx/>
              <a:buNone/>
            </a:pPr>
            <a:r>
              <a:rPr lang="zh-CN" sz="1200"/>
              <a:t>第五级</a:t>
            </a:r>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z="1200"/>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defRPr/>
            </a:lvl1pPr>
          </a:lstStyle>
          <a:p>
            <a:pPr>
              <a:defRPr/>
            </a:pPr>
            <a:fld id="{5ABA985F-E56B-40EB-B615-81D548FC6811}" type="slidenum">
              <a:rPr lang="zh-CN" altLang="en-US"/>
              <a:t>‹#›</a:t>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D209626E-AFC8-440A-AD7F-328C9290F3AB}" type="datetime1">
              <a:rPr lang="zh-CN" altLang="en-US"/>
              <a:t>2023-01-10</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E7F1B712-EA01-431A-A661-F0F09604856E}" type="slidenum">
              <a:rPr lang="zh-CN" altLang="en-US"/>
              <a:t>‹#›</a:t>
            </a:fld>
            <a:endParaRPr lang="zh-CN" alt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8E0929A1-1A5F-4DB6-8BBC-C128B44FA241}" type="datetime1">
              <a:rPr lang="zh-CN" altLang="en-US"/>
              <a:t>2023-01-10</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D942B528-87AD-4542-B6AA-142628AFF78A}" type="slidenum">
              <a:rPr lang="zh-CN" altLang="en-US"/>
              <a:t>‹#›</a:t>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F79EA8FD-21D8-49C7-80C2-5D5C742DB6F7}" type="datetime1">
              <a:rPr lang="zh-CN" altLang="en-US"/>
              <a:t>2023-01-10</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5C8C308F-447F-4A63-B8B5-C11AE4630052}" type="slidenum">
              <a:rPr lang="zh-CN" altLang="en-US"/>
              <a:t>‹#›</a:t>
            </a:fld>
            <a:endParaRPr lang="zh-CN" altLang="en-US"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0DF5B303-60D5-488A-8F91-2C2550E94776}" type="datetime1">
              <a:rPr lang="zh-CN" altLang="en-US"/>
              <a:t>2023-01-10</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51B79912-D5EF-48BB-966B-5B53E38DA211}" type="slidenum">
              <a:rPr lang="zh-CN" altLang="en-US"/>
              <a:t>‹#›</a:t>
            </a:fld>
            <a:endParaRPr lang="zh-CN" alt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A14564D0-BEB6-46C0-B55F-EE447CD8498B}" type="datetime1">
              <a:rPr lang="zh-CN" altLang="en-US"/>
              <a:t>2023-01-10</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70C8F0F6-FAB3-4860-BCCF-BD5BDC7B91E9}" type="slidenum">
              <a:rPr lang="zh-CN" altLang="en-US"/>
              <a:t>‹#›</a:t>
            </a:fld>
            <a:endParaRPr lang="zh-CN" altLang="en-US"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E206B21D-C948-4EC2-9CAD-4AEFC6423F2D}" type="datetime1">
              <a:rPr lang="zh-CN" altLang="en-US"/>
              <a:t>2023-01-10</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45979578-2B4B-4F39-B6A8-19844E626FF6}" type="slidenum">
              <a:rPr lang="zh-CN" altLang="en-US"/>
              <a:t>‹#›</a:t>
            </a:fld>
            <a:endParaRPr lang="zh-CN" altLang="en-US"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4EE423FD-15DE-4E4A-A22F-D315A2B15B7D}" type="datetime1">
              <a:rPr lang="zh-CN" altLang="en-US"/>
              <a:t>2023-01-10</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09122A8B-3605-46CF-B3D0-80DDBDDA0E17}" type="slidenum">
              <a:rPr lang="zh-CN" altLang="en-US"/>
              <a:t>‹#›</a:t>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DA572A23-22D3-4273-A503-AD0160224DAE}" type="datetime1">
              <a:rPr lang="zh-CN" altLang="en-US"/>
              <a:t>2023-01-10</a:t>
            </a:fld>
            <a:endParaRPr lang="zh-CN" altLang="en-US" sz="1800">
              <a:solidFill>
                <a:schemeClr val="tx1"/>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F042428B-FC4D-4D59-9FC9-4D8106550F3D}" type="slidenum">
              <a:rPr lang="zh-CN" altLang="en-US"/>
              <a:t>‹#›</a:t>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4A857ACF-B9E3-4DE6-BE8B-BFCD56487CA4}" type="datetime1">
              <a:rPr lang="zh-CN" altLang="en-US"/>
              <a:t>2023-01-10</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46B968F9-5634-4C67-BF59-3750286CAEE6}" type="slidenum">
              <a:rPr lang="zh-CN" altLang="en-US"/>
              <a:t>‹#›</a:t>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40031D03-D5F2-4144-9748-275C99837848}" type="datetime1">
              <a:rPr lang="zh-CN" altLang="en-US"/>
              <a:t>2023-01-10</a:t>
            </a:fld>
            <a:endParaRPr lang="zh-CN" altLang="en-US" sz="1800">
              <a:solidFill>
                <a:schemeClr val="tx1"/>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4DCB9AB8-025D-4C0A-B19E-F475841EB21E}" type="slidenum">
              <a:rPr lang="zh-CN" altLang="en-US"/>
              <a:t>‹#›</a:t>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FB229364-9D20-4E69-8A20-318FA5DCCA46}" type="datetime1">
              <a:rPr lang="zh-CN" altLang="en-US"/>
              <a:t>2023-01-10</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0C2BDE1B-1A35-4DE5-AE84-6539EDD06A03}" type="slidenum">
              <a:rPr lang="zh-CN" altLang="en-US"/>
              <a:t>‹#›</a:t>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sym typeface="Calibri" panose="020F0502020204030204" pitchFamily="34" charset="0"/>
              </a:rPr>
              <a:t>单击此处编辑母版标题样式</a:t>
            </a:r>
          </a:p>
        </p:txBody>
      </p:sp>
      <p:sp>
        <p:nvSpPr>
          <p:cNvPr id="102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p>
          <a:p>
            <a:pPr lvl="1"/>
            <a:r>
              <a:rPr lang="zh-CN">
                <a:sym typeface="Calibri" panose="020F0502020204030204" pitchFamily="34" charset="0"/>
              </a:rPr>
              <a:t>第二级</a:t>
            </a:r>
          </a:p>
          <a:p>
            <a:pPr lvl="2"/>
            <a:r>
              <a:rPr lang="zh-CN">
                <a:sym typeface="Calibri" panose="020F0502020204030204" pitchFamily="34" charset="0"/>
              </a:rPr>
              <a:t>第三级</a:t>
            </a:r>
          </a:p>
          <a:p>
            <a:pPr lvl="3"/>
            <a:r>
              <a:rPr lang="zh-CN">
                <a:sym typeface="Calibri" panose="020F0502020204030204" pitchFamily="34" charset="0"/>
              </a:rPr>
              <a:t>第四级</a:t>
            </a:r>
          </a:p>
          <a:p>
            <a:pPr lvl="4"/>
            <a:r>
              <a:rPr lang="zh-CN">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pPr>
              <a:defRPr/>
            </a:pPr>
            <a:fld id="{4B2EDD0E-B865-46A1-9307-E824D9924668}" type="datetime1">
              <a:rPr lang="zh-CN" altLang="en-US"/>
              <a:t>2023-01-10</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pPr>
              <a:defRPr/>
            </a:pPr>
            <a:fld id="{C24C61AB-6593-44C4-A41F-9558AB32D49E}" type="slidenum">
              <a:rPr lang="zh-CN" altLang="en-US"/>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1"/>
          <p:cNvSpPr>
            <a:spLocks noGrp="1" noChangeArrowheads="1"/>
          </p:cNvSpPr>
          <p:nvPr>
            <p:ph type="ctrTitle" idx="4294967295"/>
          </p:nvPr>
        </p:nvSpPr>
        <p:spPr>
          <a:xfrm>
            <a:off x="914400" y="2130425"/>
            <a:ext cx="10363200" cy="1470025"/>
          </a:xfrm>
        </p:spPr>
        <p:txBody>
          <a:bodyPr/>
          <a:lstStyle/>
          <a:p>
            <a:pPr marL="0" indent="0" eaLnBrk="1" hangingPunct="1"/>
            <a:endParaRPr lang="zh-CN" altLang="zh-CN"/>
          </a:p>
        </p:txBody>
      </p:sp>
      <p:sp>
        <p:nvSpPr>
          <p:cNvPr id="2051" name="副标题 2"/>
          <p:cNvSpPr>
            <a:spLocks noGrp="1" noChangeArrowheads="1"/>
          </p:cNvSpPr>
          <p:nvPr>
            <p:ph type="subTitle" idx="1"/>
          </p:nvPr>
        </p:nvSpPr>
        <p:spPr/>
        <p:txBody>
          <a:bodyPr/>
          <a:lstStyle/>
          <a:p>
            <a:pPr eaLnBrk="1" hangingPunct="1"/>
            <a:endParaRPr lang="zh-CN" altLang="zh-CN">
              <a:solidFill>
                <a:srgbClr val="898989"/>
              </a:solidFill>
            </a:endParaRPr>
          </a:p>
        </p:txBody>
      </p:sp>
      <p:pic>
        <p:nvPicPr>
          <p:cNvPr id="2052" name="图片 3"/>
          <p:cNvPicPr>
            <a:picLocks noChangeAspect="1" noChangeArrowheads="1"/>
          </p:cNvPicPr>
          <p:nvPr/>
        </p:nvPicPr>
        <p:blipFill>
          <a:blip r:embed="rId2">
            <a:extLst>
              <a:ext uri="{28A0092B-C50C-407E-A947-70E740481C1C}">
                <a14:useLocalDpi xmlns:a14="http://schemas.microsoft.com/office/drawing/2010/main" val="0"/>
              </a:ext>
            </a:extLst>
          </a:blip>
          <a:srcRect l="792" r="-792" b="15352"/>
          <a:stretch>
            <a:fillRect/>
          </a:stretch>
        </p:blipFill>
        <p:spPr bwMode="auto">
          <a:xfrm>
            <a:off x="-12700" y="-26988"/>
            <a:ext cx="124190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3" name="组合 10"/>
          <p:cNvGrpSpPr/>
          <p:nvPr/>
        </p:nvGrpSpPr>
        <p:grpSpPr bwMode="auto">
          <a:xfrm>
            <a:off x="449263" y="4984750"/>
            <a:ext cx="504825" cy="720725"/>
            <a:chOff x="0" y="0"/>
            <a:chExt cx="504056" cy="720080"/>
          </a:xfrm>
        </p:grpSpPr>
        <p:sp>
          <p:nvSpPr>
            <p:cNvPr id="2080" name="直接连接符 7"/>
            <p:cNvSpPr>
              <a:spLocks noChangeShapeType="1"/>
            </p:cNvSpPr>
            <p:nvPr/>
          </p:nvSpPr>
          <p:spPr bwMode="auto">
            <a:xfrm flipH="1">
              <a:off x="0" y="0"/>
              <a:ext cx="504056" cy="720080"/>
            </a:xfrm>
            <a:prstGeom prst="line">
              <a:avLst/>
            </a:prstGeom>
            <a:noFill/>
            <a:ln w="9525">
              <a:solidFill>
                <a:srgbClr val="1DFFF6"/>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081" name="椭圆 9"/>
            <p:cNvSpPr>
              <a:spLocks noChangeArrowheads="1"/>
            </p:cNvSpPr>
            <p:nvPr/>
          </p:nvSpPr>
          <p:spPr bwMode="auto">
            <a:xfrm>
              <a:off x="180020" y="288032"/>
              <a:ext cx="144016" cy="144016"/>
            </a:xfrm>
            <a:prstGeom prst="ellipse">
              <a:avLst/>
            </a:prstGeom>
            <a:solidFill>
              <a:srgbClr val="50F1F0"/>
            </a:solidFill>
            <a:ln w="25400">
              <a:solidFill>
                <a:srgbClr val="2FFCF3"/>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054" name="组合 18"/>
          <p:cNvGrpSpPr/>
          <p:nvPr/>
        </p:nvGrpSpPr>
        <p:grpSpPr bwMode="auto">
          <a:xfrm>
            <a:off x="10555288" y="938213"/>
            <a:ext cx="504825" cy="719137"/>
            <a:chOff x="0" y="0"/>
            <a:chExt cx="504056" cy="720080"/>
          </a:xfrm>
        </p:grpSpPr>
        <p:sp>
          <p:nvSpPr>
            <p:cNvPr id="2078" name="直接连接符 19"/>
            <p:cNvSpPr>
              <a:spLocks noChangeShapeType="1"/>
            </p:cNvSpPr>
            <p:nvPr/>
          </p:nvSpPr>
          <p:spPr bwMode="auto">
            <a:xfrm flipH="1">
              <a:off x="0" y="0"/>
              <a:ext cx="504056" cy="720080"/>
            </a:xfrm>
            <a:prstGeom prst="line">
              <a:avLst/>
            </a:prstGeom>
            <a:noFill/>
            <a:ln w="9525">
              <a:solidFill>
                <a:srgbClr val="1DFFF6"/>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079" name="椭圆 20"/>
            <p:cNvSpPr>
              <a:spLocks noChangeArrowheads="1"/>
            </p:cNvSpPr>
            <p:nvPr/>
          </p:nvSpPr>
          <p:spPr bwMode="auto">
            <a:xfrm>
              <a:off x="180020" y="288032"/>
              <a:ext cx="144016" cy="144016"/>
            </a:xfrm>
            <a:prstGeom prst="ellipse">
              <a:avLst/>
            </a:prstGeom>
            <a:solidFill>
              <a:srgbClr val="50F1F0"/>
            </a:solidFill>
            <a:ln w="25400">
              <a:solidFill>
                <a:srgbClr val="2FFCF3"/>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055" name="组合 21"/>
          <p:cNvGrpSpPr/>
          <p:nvPr/>
        </p:nvGrpSpPr>
        <p:grpSpPr bwMode="auto">
          <a:xfrm>
            <a:off x="10879138" y="-26988"/>
            <a:ext cx="504825" cy="720726"/>
            <a:chOff x="0" y="0"/>
            <a:chExt cx="504056" cy="720080"/>
          </a:xfrm>
        </p:grpSpPr>
        <p:sp>
          <p:nvSpPr>
            <p:cNvPr id="2076" name="直接连接符 22"/>
            <p:cNvSpPr>
              <a:spLocks noChangeShapeType="1"/>
            </p:cNvSpPr>
            <p:nvPr/>
          </p:nvSpPr>
          <p:spPr bwMode="auto">
            <a:xfrm flipH="1">
              <a:off x="0" y="0"/>
              <a:ext cx="504056" cy="720080"/>
            </a:xfrm>
            <a:prstGeom prst="line">
              <a:avLst/>
            </a:prstGeom>
            <a:noFill/>
            <a:ln w="9525">
              <a:solidFill>
                <a:srgbClr val="1DFFF6"/>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077" name="椭圆 23"/>
            <p:cNvSpPr>
              <a:spLocks noChangeArrowheads="1"/>
            </p:cNvSpPr>
            <p:nvPr/>
          </p:nvSpPr>
          <p:spPr bwMode="auto">
            <a:xfrm>
              <a:off x="180020" y="288032"/>
              <a:ext cx="144016" cy="144016"/>
            </a:xfrm>
            <a:prstGeom prst="ellipse">
              <a:avLst/>
            </a:prstGeom>
            <a:solidFill>
              <a:srgbClr val="50F1F0"/>
            </a:solidFill>
            <a:ln w="25400">
              <a:solidFill>
                <a:srgbClr val="2FFCF3"/>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056" name="组合 55"/>
          <p:cNvGrpSpPr/>
          <p:nvPr/>
        </p:nvGrpSpPr>
        <p:grpSpPr bwMode="auto">
          <a:xfrm>
            <a:off x="9723438" y="1293813"/>
            <a:ext cx="503237" cy="720725"/>
            <a:chOff x="0" y="0"/>
            <a:chExt cx="504056" cy="720080"/>
          </a:xfrm>
        </p:grpSpPr>
        <p:sp>
          <p:nvSpPr>
            <p:cNvPr id="2074" name="直接连接符 56"/>
            <p:cNvSpPr>
              <a:spLocks noChangeShapeType="1"/>
            </p:cNvSpPr>
            <p:nvPr/>
          </p:nvSpPr>
          <p:spPr bwMode="auto">
            <a:xfrm flipH="1">
              <a:off x="0" y="0"/>
              <a:ext cx="504056" cy="720080"/>
            </a:xfrm>
            <a:prstGeom prst="line">
              <a:avLst/>
            </a:prstGeom>
            <a:noFill/>
            <a:ln w="9525">
              <a:solidFill>
                <a:srgbClr val="1DFFF6"/>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075" name="椭圆 57"/>
            <p:cNvSpPr>
              <a:spLocks noChangeArrowheads="1"/>
            </p:cNvSpPr>
            <p:nvPr/>
          </p:nvSpPr>
          <p:spPr bwMode="auto">
            <a:xfrm>
              <a:off x="180020" y="288032"/>
              <a:ext cx="144016" cy="144016"/>
            </a:xfrm>
            <a:prstGeom prst="ellipse">
              <a:avLst/>
            </a:prstGeom>
            <a:solidFill>
              <a:srgbClr val="50F1F0"/>
            </a:solidFill>
            <a:ln w="25400">
              <a:solidFill>
                <a:srgbClr val="2FFCF3"/>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057" name="组合 58"/>
          <p:cNvGrpSpPr/>
          <p:nvPr/>
        </p:nvGrpSpPr>
        <p:grpSpPr bwMode="auto">
          <a:xfrm>
            <a:off x="1387475" y="4500563"/>
            <a:ext cx="504825" cy="719137"/>
            <a:chOff x="0" y="0"/>
            <a:chExt cx="504056" cy="720080"/>
          </a:xfrm>
        </p:grpSpPr>
        <p:sp>
          <p:nvSpPr>
            <p:cNvPr id="2072" name="直接连接符 59"/>
            <p:cNvSpPr>
              <a:spLocks noChangeShapeType="1"/>
            </p:cNvSpPr>
            <p:nvPr/>
          </p:nvSpPr>
          <p:spPr bwMode="auto">
            <a:xfrm flipH="1">
              <a:off x="0" y="0"/>
              <a:ext cx="504056" cy="720080"/>
            </a:xfrm>
            <a:prstGeom prst="line">
              <a:avLst/>
            </a:prstGeom>
            <a:noFill/>
            <a:ln w="9525">
              <a:solidFill>
                <a:srgbClr val="1DFFF6"/>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073" name="椭圆 60"/>
            <p:cNvSpPr>
              <a:spLocks noChangeArrowheads="1"/>
            </p:cNvSpPr>
            <p:nvPr/>
          </p:nvSpPr>
          <p:spPr bwMode="auto">
            <a:xfrm>
              <a:off x="180020" y="288032"/>
              <a:ext cx="144016" cy="144016"/>
            </a:xfrm>
            <a:prstGeom prst="ellipse">
              <a:avLst/>
            </a:prstGeom>
            <a:solidFill>
              <a:srgbClr val="50F1F0"/>
            </a:solidFill>
            <a:ln w="25400">
              <a:solidFill>
                <a:srgbClr val="2FFCF3"/>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058" name="组合 61"/>
          <p:cNvGrpSpPr/>
          <p:nvPr/>
        </p:nvGrpSpPr>
        <p:grpSpPr bwMode="auto">
          <a:xfrm>
            <a:off x="53975" y="6115050"/>
            <a:ext cx="504825" cy="719138"/>
            <a:chOff x="0" y="0"/>
            <a:chExt cx="504056" cy="720080"/>
          </a:xfrm>
        </p:grpSpPr>
        <p:sp>
          <p:nvSpPr>
            <p:cNvPr id="2070" name="直接连接符 62"/>
            <p:cNvSpPr>
              <a:spLocks noChangeShapeType="1"/>
            </p:cNvSpPr>
            <p:nvPr/>
          </p:nvSpPr>
          <p:spPr bwMode="auto">
            <a:xfrm flipH="1">
              <a:off x="0" y="0"/>
              <a:ext cx="504056" cy="720080"/>
            </a:xfrm>
            <a:prstGeom prst="line">
              <a:avLst/>
            </a:prstGeom>
            <a:noFill/>
            <a:ln w="9525">
              <a:solidFill>
                <a:srgbClr val="1DFFF6"/>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071" name="椭圆 63"/>
            <p:cNvSpPr>
              <a:spLocks noChangeArrowheads="1"/>
            </p:cNvSpPr>
            <p:nvPr/>
          </p:nvSpPr>
          <p:spPr bwMode="auto">
            <a:xfrm>
              <a:off x="180020" y="288032"/>
              <a:ext cx="144016" cy="144016"/>
            </a:xfrm>
            <a:prstGeom prst="ellipse">
              <a:avLst/>
            </a:prstGeom>
            <a:solidFill>
              <a:srgbClr val="50F1F0"/>
            </a:solidFill>
            <a:ln w="25400">
              <a:solidFill>
                <a:srgbClr val="2FFCF3"/>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059" name="组合 64"/>
          <p:cNvGrpSpPr/>
          <p:nvPr/>
        </p:nvGrpSpPr>
        <p:grpSpPr bwMode="auto">
          <a:xfrm>
            <a:off x="4562475" y="3414713"/>
            <a:ext cx="504825" cy="720725"/>
            <a:chOff x="0" y="0"/>
            <a:chExt cx="504056" cy="720080"/>
          </a:xfrm>
        </p:grpSpPr>
        <p:sp>
          <p:nvSpPr>
            <p:cNvPr id="2068" name="直接连接符 65"/>
            <p:cNvSpPr>
              <a:spLocks noChangeShapeType="1"/>
            </p:cNvSpPr>
            <p:nvPr/>
          </p:nvSpPr>
          <p:spPr bwMode="auto">
            <a:xfrm flipH="1">
              <a:off x="0" y="0"/>
              <a:ext cx="504056" cy="720080"/>
            </a:xfrm>
            <a:prstGeom prst="line">
              <a:avLst/>
            </a:prstGeom>
            <a:noFill/>
            <a:ln w="9525">
              <a:solidFill>
                <a:srgbClr val="1DFFF6"/>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069" name="椭圆 66"/>
            <p:cNvSpPr>
              <a:spLocks noChangeArrowheads="1"/>
            </p:cNvSpPr>
            <p:nvPr/>
          </p:nvSpPr>
          <p:spPr bwMode="auto">
            <a:xfrm>
              <a:off x="180020" y="288032"/>
              <a:ext cx="144016" cy="144016"/>
            </a:xfrm>
            <a:prstGeom prst="ellipse">
              <a:avLst/>
            </a:prstGeom>
            <a:solidFill>
              <a:srgbClr val="50F1F0"/>
            </a:solidFill>
            <a:ln w="25400">
              <a:solidFill>
                <a:srgbClr val="2FFCF3"/>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060" name="矩形 74"/>
          <p:cNvSpPr>
            <a:spLocks noChangeArrowheads="1"/>
          </p:cNvSpPr>
          <p:nvPr/>
        </p:nvSpPr>
        <p:spPr bwMode="auto">
          <a:xfrm>
            <a:off x="2017713" y="2101850"/>
            <a:ext cx="8713787" cy="2327275"/>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61" name="等腰三角形 67"/>
          <p:cNvSpPr>
            <a:spLocks noChangeArrowheads="1"/>
          </p:cNvSpPr>
          <p:nvPr/>
        </p:nvSpPr>
        <p:spPr bwMode="auto">
          <a:xfrm>
            <a:off x="11149013" y="5927725"/>
            <a:ext cx="1141412" cy="949325"/>
          </a:xfrm>
          <a:prstGeom prst="triangle">
            <a:avLst>
              <a:gd name="adj" fmla="val 100000"/>
            </a:avLst>
          </a:prstGeom>
          <a:solidFill>
            <a:srgbClr val="50F1F0"/>
          </a:solidFill>
          <a:ln w="25400">
            <a:solidFill>
              <a:srgbClr val="50F1F0"/>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62" name="等腰三角形 68"/>
          <p:cNvSpPr>
            <a:spLocks noChangeArrowheads="1"/>
          </p:cNvSpPr>
          <p:nvPr/>
        </p:nvSpPr>
        <p:spPr bwMode="auto">
          <a:xfrm rot="10800000">
            <a:off x="3175" y="0"/>
            <a:ext cx="1139825" cy="950913"/>
          </a:xfrm>
          <a:prstGeom prst="triangle">
            <a:avLst>
              <a:gd name="adj" fmla="val 100000"/>
            </a:avLst>
          </a:prstGeom>
          <a:solidFill>
            <a:srgbClr val="50F1F0"/>
          </a:solidFill>
          <a:ln w="25400">
            <a:solidFill>
              <a:srgbClr val="50F1F0"/>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63" name="矩形 76"/>
          <p:cNvSpPr>
            <a:spLocks noChangeArrowheads="1"/>
          </p:cNvSpPr>
          <p:nvPr/>
        </p:nvSpPr>
        <p:spPr bwMode="auto">
          <a:xfrm>
            <a:off x="2135188" y="2157413"/>
            <a:ext cx="8445500" cy="2214562"/>
          </a:xfrm>
          <a:prstGeom prst="rect">
            <a:avLst/>
          </a:prstGeom>
          <a:solidFill>
            <a:srgbClr val="50F1F0">
              <a:alpha val="7607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64" name="矩形 71"/>
          <p:cNvSpPr>
            <a:spLocks noChangeArrowheads="1"/>
          </p:cNvSpPr>
          <p:nvPr/>
        </p:nvSpPr>
        <p:spPr bwMode="auto">
          <a:xfrm>
            <a:off x="3516313" y="3757613"/>
            <a:ext cx="1608137" cy="46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65" name="矩形 72"/>
          <p:cNvSpPr>
            <a:spLocks noChangeArrowheads="1"/>
          </p:cNvSpPr>
          <p:nvPr/>
        </p:nvSpPr>
        <p:spPr bwMode="auto">
          <a:xfrm>
            <a:off x="7321550" y="3757613"/>
            <a:ext cx="1608138" cy="46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66" name="文本框 73"/>
          <p:cNvSpPr>
            <a:spLocks noChangeArrowheads="1"/>
          </p:cNvSpPr>
          <p:nvPr/>
        </p:nvSpPr>
        <p:spPr bwMode="auto">
          <a:xfrm>
            <a:off x="5211763" y="3533775"/>
            <a:ext cx="18838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Gan Design</a:t>
            </a:r>
            <a:endPar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7" name="文本框 4"/>
          <p:cNvSpPr>
            <a:spLocks noChangeArrowheads="1"/>
          </p:cNvSpPr>
          <p:nvPr/>
        </p:nvSpPr>
        <p:spPr bwMode="auto">
          <a:xfrm>
            <a:off x="3292475" y="2474913"/>
            <a:ext cx="61102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6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商业项目计划书</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5"/>
          <p:cNvSpPr>
            <a:spLocks noChangeShapeType="1"/>
          </p:cNvSpPr>
          <p:nvPr/>
        </p:nvSpPr>
        <p:spPr bwMode="auto">
          <a:xfrm flipV="1">
            <a:off x="3392488" y="3068638"/>
            <a:ext cx="0" cy="1058862"/>
          </a:xfrm>
          <a:prstGeom prst="line">
            <a:avLst/>
          </a:prstGeom>
          <a:noFill/>
          <a:ln w="12700">
            <a:solidFill>
              <a:srgbClr val="A5A5A5"/>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67" name="Line 6"/>
          <p:cNvSpPr>
            <a:spLocks noChangeShapeType="1"/>
          </p:cNvSpPr>
          <p:nvPr/>
        </p:nvSpPr>
        <p:spPr bwMode="auto">
          <a:xfrm>
            <a:off x="3317875" y="3238500"/>
            <a:ext cx="134938" cy="141288"/>
          </a:xfrm>
          <a:prstGeom prst="line">
            <a:avLst/>
          </a:prstGeom>
          <a:noFill/>
          <a:ln w="127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68" name="Line 7"/>
          <p:cNvSpPr>
            <a:spLocks noChangeShapeType="1"/>
          </p:cNvSpPr>
          <p:nvPr/>
        </p:nvSpPr>
        <p:spPr bwMode="auto">
          <a:xfrm flipV="1">
            <a:off x="3451225" y="3595688"/>
            <a:ext cx="196850" cy="209550"/>
          </a:xfrm>
          <a:prstGeom prst="line">
            <a:avLst/>
          </a:prstGeom>
          <a:noFill/>
          <a:ln w="127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69" name="Freeform 8"/>
          <p:cNvSpPr>
            <a:spLocks noChangeArrowheads="1"/>
          </p:cNvSpPr>
          <p:nvPr/>
        </p:nvSpPr>
        <p:spPr bwMode="auto">
          <a:xfrm flipH="1">
            <a:off x="2687638" y="2657475"/>
            <a:ext cx="765175" cy="839788"/>
          </a:xfrm>
          <a:custGeom>
            <a:avLst/>
            <a:gdLst>
              <a:gd name="T0" fmla="*/ 2147483647 w 525"/>
              <a:gd name="T1" fmla="*/ 0 h 576"/>
              <a:gd name="T2" fmla="*/ 2147483647 w 525"/>
              <a:gd name="T3" fmla="*/ 2147483647 h 576"/>
              <a:gd name="T4" fmla="*/ 0 w 525"/>
              <a:gd name="T5" fmla="*/ 2147483647 h 576"/>
              <a:gd name="T6" fmla="*/ 0 60000 65536"/>
              <a:gd name="T7" fmla="*/ 0 60000 65536"/>
              <a:gd name="T8" fmla="*/ 0 60000 65536"/>
              <a:gd name="T9" fmla="*/ 0 w 525"/>
              <a:gd name="T10" fmla="*/ 0 h 576"/>
              <a:gd name="T11" fmla="*/ 525 w 525"/>
              <a:gd name="T12" fmla="*/ 576 h 576"/>
            </a:gdLst>
            <a:ahLst/>
            <a:cxnLst>
              <a:cxn ang="T6">
                <a:pos x="T0" y="T1"/>
              </a:cxn>
              <a:cxn ang="T7">
                <a:pos x="T2" y="T3"/>
              </a:cxn>
              <a:cxn ang="T8">
                <a:pos x="T4" y="T5"/>
              </a:cxn>
            </a:cxnLst>
            <a:rect l="T9" t="T10" r="T11" b="T12"/>
            <a:pathLst>
              <a:path w="525" h="576">
                <a:moveTo>
                  <a:pt x="525" y="0"/>
                </a:moveTo>
                <a:lnTo>
                  <a:pt x="525" y="574"/>
                </a:lnTo>
                <a:lnTo>
                  <a:pt x="0" y="576"/>
                </a:lnTo>
              </a:path>
            </a:pathLst>
          </a:custGeom>
          <a:noFill/>
          <a:ln w="12700" cap="flat" cmpd="sng">
            <a:solidFill>
              <a:srgbClr val="969696"/>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270" name="Line 9"/>
          <p:cNvSpPr>
            <a:spLocks noChangeShapeType="1"/>
          </p:cNvSpPr>
          <p:nvPr/>
        </p:nvSpPr>
        <p:spPr bwMode="auto">
          <a:xfrm>
            <a:off x="2422525" y="2806700"/>
            <a:ext cx="266700" cy="271463"/>
          </a:xfrm>
          <a:prstGeom prst="line">
            <a:avLst/>
          </a:prstGeom>
          <a:noFill/>
          <a:ln w="127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71" name="Freeform 10"/>
          <p:cNvSpPr>
            <a:spLocks noChangeArrowheads="1"/>
          </p:cNvSpPr>
          <p:nvPr/>
        </p:nvSpPr>
        <p:spPr bwMode="auto">
          <a:xfrm flipH="1">
            <a:off x="2070100" y="3698875"/>
            <a:ext cx="1292225" cy="563563"/>
          </a:xfrm>
          <a:custGeom>
            <a:avLst/>
            <a:gdLst>
              <a:gd name="T0" fmla="*/ 0 w 888"/>
              <a:gd name="T1" fmla="*/ 2147483647 h 387"/>
              <a:gd name="T2" fmla="*/ 0 w 888"/>
              <a:gd name="T3" fmla="*/ 0 h 387"/>
              <a:gd name="T4" fmla="*/ 2147483647 w 888"/>
              <a:gd name="T5" fmla="*/ 0 h 387"/>
              <a:gd name="T6" fmla="*/ 0 60000 65536"/>
              <a:gd name="T7" fmla="*/ 0 60000 65536"/>
              <a:gd name="T8" fmla="*/ 0 60000 65536"/>
              <a:gd name="T9" fmla="*/ 0 w 888"/>
              <a:gd name="T10" fmla="*/ 0 h 387"/>
              <a:gd name="T11" fmla="*/ 888 w 888"/>
              <a:gd name="T12" fmla="*/ 387 h 387"/>
            </a:gdLst>
            <a:ahLst/>
            <a:cxnLst>
              <a:cxn ang="T6">
                <a:pos x="T0" y="T1"/>
              </a:cxn>
              <a:cxn ang="T7">
                <a:pos x="T2" y="T3"/>
              </a:cxn>
              <a:cxn ang="T8">
                <a:pos x="T4" y="T5"/>
              </a:cxn>
            </a:cxnLst>
            <a:rect l="T9" t="T10" r="T11" b="T12"/>
            <a:pathLst>
              <a:path w="888" h="387">
                <a:moveTo>
                  <a:pt x="0" y="387"/>
                </a:moveTo>
                <a:lnTo>
                  <a:pt x="0" y="0"/>
                </a:lnTo>
                <a:lnTo>
                  <a:pt x="888" y="0"/>
                </a:lnTo>
              </a:path>
            </a:pathLst>
          </a:custGeom>
          <a:noFill/>
          <a:ln w="12700" cap="flat" cmpd="sng">
            <a:solidFill>
              <a:srgbClr val="969696"/>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272" name="Line 11"/>
          <p:cNvSpPr>
            <a:spLocks noChangeShapeType="1"/>
          </p:cNvSpPr>
          <p:nvPr/>
        </p:nvSpPr>
        <p:spPr bwMode="auto">
          <a:xfrm>
            <a:off x="2357438" y="3409950"/>
            <a:ext cx="309562" cy="287338"/>
          </a:xfrm>
          <a:prstGeom prst="line">
            <a:avLst/>
          </a:prstGeom>
          <a:noFill/>
          <a:ln w="127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73" name="Line 12"/>
          <p:cNvSpPr>
            <a:spLocks noChangeShapeType="1"/>
          </p:cNvSpPr>
          <p:nvPr/>
        </p:nvSpPr>
        <p:spPr bwMode="auto">
          <a:xfrm flipV="1">
            <a:off x="2357438" y="3698875"/>
            <a:ext cx="309562" cy="290513"/>
          </a:xfrm>
          <a:prstGeom prst="line">
            <a:avLst/>
          </a:prstGeom>
          <a:noFill/>
          <a:ln w="127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74" name="Line 13"/>
          <p:cNvSpPr>
            <a:spLocks noChangeShapeType="1"/>
          </p:cNvSpPr>
          <p:nvPr/>
        </p:nvSpPr>
        <p:spPr bwMode="auto">
          <a:xfrm flipH="1">
            <a:off x="1511300" y="4083050"/>
            <a:ext cx="455613" cy="0"/>
          </a:xfrm>
          <a:prstGeom prst="line">
            <a:avLst/>
          </a:prstGeom>
          <a:noFill/>
          <a:ln w="127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75" name="Line 14"/>
          <p:cNvSpPr>
            <a:spLocks noChangeShapeType="1"/>
          </p:cNvSpPr>
          <p:nvPr/>
        </p:nvSpPr>
        <p:spPr bwMode="auto">
          <a:xfrm flipH="1">
            <a:off x="1720850" y="4379913"/>
            <a:ext cx="282575" cy="307975"/>
          </a:xfrm>
          <a:prstGeom prst="line">
            <a:avLst/>
          </a:prstGeom>
          <a:noFill/>
          <a:ln w="127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76" name="Freeform 15"/>
          <p:cNvSpPr>
            <a:spLocks noChangeArrowheads="1"/>
          </p:cNvSpPr>
          <p:nvPr/>
        </p:nvSpPr>
        <p:spPr bwMode="auto">
          <a:xfrm flipH="1">
            <a:off x="3560763" y="3416300"/>
            <a:ext cx="623887" cy="842963"/>
          </a:xfrm>
          <a:custGeom>
            <a:avLst/>
            <a:gdLst>
              <a:gd name="T0" fmla="*/ 2147483647 w 428"/>
              <a:gd name="T1" fmla="*/ 2147483647 h 578"/>
              <a:gd name="T2" fmla="*/ 2147483647 w 428"/>
              <a:gd name="T3" fmla="*/ 2147483647 h 578"/>
              <a:gd name="T4" fmla="*/ 0 w 428"/>
              <a:gd name="T5" fmla="*/ 2147483647 h 578"/>
              <a:gd name="T6" fmla="*/ 0 w 428"/>
              <a:gd name="T7" fmla="*/ 0 h 578"/>
              <a:gd name="T8" fmla="*/ 0 60000 65536"/>
              <a:gd name="T9" fmla="*/ 0 60000 65536"/>
              <a:gd name="T10" fmla="*/ 0 60000 65536"/>
              <a:gd name="T11" fmla="*/ 0 60000 65536"/>
              <a:gd name="T12" fmla="*/ 0 w 428"/>
              <a:gd name="T13" fmla="*/ 0 h 578"/>
              <a:gd name="T14" fmla="*/ 428 w 428"/>
              <a:gd name="T15" fmla="*/ 578 h 578"/>
            </a:gdLst>
            <a:ahLst/>
            <a:cxnLst>
              <a:cxn ang="T8">
                <a:pos x="T0" y="T1"/>
              </a:cxn>
              <a:cxn ang="T9">
                <a:pos x="T2" y="T3"/>
              </a:cxn>
              <a:cxn ang="T10">
                <a:pos x="T4" y="T5"/>
              </a:cxn>
              <a:cxn ang="T11">
                <a:pos x="T6" y="T7"/>
              </a:cxn>
            </a:cxnLst>
            <a:rect l="T12" t="T13" r="T14" b="T15"/>
            <a:pathLst>
              <a:path w="428" h="578">
                <a:moveTo>
                  <a:pt x="428" y="578"/>
                </a:moveTo>
                <a:lnTo>
                  <a:pt x="425" y="236"/>
                </a:lnTo>
                <a:lnTo>
                  <a:pt x="0" y="236"/>
                </a:lnTo>
                <a:lnTo>
                  <a:pt x="0" y="0"/>
                </a:lnTo>
              </a:path>
            </a:pathLst>
          </a:custGeom>
          <a:noFill/>
          <a:ln w="12700" cap="flat" cmpd="sng">
            <a:solidFill>
              <a:srgbClr val="969696"/>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277" name="Line 16"/>
          <p:cNvSpPr>
            <a:spLocks noChangeShapeType="1"/>
          </p:cNvSpPr>
          <p:nvPr/>
        </p:nvSpPr>
        <p:spPr bwMode="auto">
          <a:xfrm flipV="1">
            <a:off x="4178300" y="2451100"/>
            <a:ext cx="11113" cy="466725"/>
          </a:xfrm>
          <a:prstGeom prst="line">
            <a:avLst/>
          </a:prstGeom>
          <a:noFill/>
          <a:ln w="127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78" name="Line 17"/>
          <p:cNvSpPr>
            <a:spLocks noChangeShapeType="1"/>
          </p:cNvSpPr>
          <p:nvPr/>
        </p:nvSpPr>
        <p:spPr bwMode="auto">
          <a:xfrm flipH="1" flipV="1">
            <a:off x="3827463" y="2811463"/>
            <a:ext cx="200025" cy="192087"/>
          </a:xfrm>
          <a:prstGeom prst="line">
            <a:avLst/>
          </a:prstGeom>
          <a:noFill/>
          <a:ln w="127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79" name="Line 18"/>
          <p:cNvSpPr>
            <a:spLocks noChangeShapeType="1"/>
          </p:cNvSpPr>
          <p:nvPr/>
        </p:nvSpPr>
        <p:spPr bwMode="auto">
          <a:xfrm flipV="1">
            <a:off x="4362450" y="2811463"/>
            <a:ext cx="193675" cy="188912"/>
          </a:xfrm>
          <a:prstGeom prst="line">
            <a:avLst/>
          </a:prstGeom>
          <a:noFill/>
          <a:ln w="127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80" name="Freeform 19"/>
          <p:cNvSpPr>
            <a:spLocks noChangeArrowheads="1"/>
          </p:cNvSpPr>
          <p:nvPr/>
        </p:nvSpPr>
        <p:spPr bwMode="auto">
          <a:xfrm flipH="1">
            <a:off x="3651250" y="3859213"/>
            <a:ext cx="849313" cy="398462"/>
          </a:xfrm>
          <a:custGeom>
            <a:avLst/>
            <a:gdLst>
              <a:gd name="T0" fmla="*/ 2147483647 w 584"/>
              <a:gd name="T1" fmla="*/ 2147483647 h 274"/>
              <a:gd name="T2" fmla="*/ 2147483647 w 584"/>
              <a:gd name="T3" fmla="*/ 0 h 274"/>
              <a:gd name="T4" fmla="*/ 0 w 584"/>
              <a:gd name="T5" fmla="*/ 0 h 274"/>
              <a:gd name="T6" fmla="*/ 0 60000 65536"/>
              <a:gd name="T7" fmla="*/ 0 60000 65536"/>
              <a:gd name="T8" fmla="*/ 0 60000 65536"/>
              <a:gd name="T9" fmla="*/ 0 w 584"/>
              <a:gd name="T10" fmla="*/ 0 h 274"/>
              <a:gd name="T11" fmla="*/ 584 w 584"/>
              <a:gd name="T12" fmla="*/ 274 h 274"/>
            </a:gdLst>
            <a:ahLst/>
            <a:cxnLst>
              <a:cxn ang="T6">
                <a:pos x="T0" y="T1"/>
              </a:cxn>
              <a:cxn ang="T7">
                <a:pos x="T2" y="T3"/>
              </a:cxn>
              <a:cxn ang="T8">
                <a:pos x="T4" y="T5"/>
              </a:cxn>
            </a:cxnLst>
            <a:rect l="T9" t="T10" r="T11" b="T12"/>
            <a:pathLst>
              <a:path w="584" h="274">
                <a:moveTo>
                  <a:pt x="584" y="274"/>
                </a:moveTo>
                <a:lnTo>
                  <a:pt x="582" y="0"/>
                </a:lnTo>
                <a:lnTo>
                  <a:pt x="0" y="0"/>
                </a:lnTo>
              </a:path>
            </a:pathLst>
          </a:custGeom>
          <a:noFill/>
          <a:ln w="12700" cap="flat" cmpd="sng">
            <a:solidFill>
              <a:srgbClr val="969696"/>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281" name="Line 20"/>
          <p:cNvSpPr>
            <a:spLocks noChangeShapeType="1"/>
          </p:cNvSpPr>
          <p:nvPr/>
        </p:nvSpPr>
        <p:spPr bwMode="auto">
          <a:xfrm flipV="1">
            <a:off x="5022850" y="3865563"/>
            <a:ext cx="561975" cy="4762"/>
          </a:xfrm>
          <a:prstGeom prst="line">
            <a:avLst/>
          </a:prstGeom>
          <a:noFill/>
          <a:ln w="127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82" name="Line 21"/>
          <p:cNvSpPr>
            <a:spLocks noChangeShapeType="1"/>
          </p:cNvSpPr>
          <p:nvPr/>
        </p:nvSpPr>
        <p:spPr bwMode="auto">
          <a:xfrm flipV="1">
            <a:off x="4778375" y="3300413"/>
            <a:ext cx="336550" cy="342900"/>
          </a:xfrm>
          <a:prstGeom prst="line">
            <a:avLst/>
          </a:prstGeom>
          <a:noFill/>
          <a:ln w="127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83" name="Line 22"/>
          <p:cNvSpPr>
            <a:spLocks noChangeShapeType="1"/>
          </p:cNvSpPr>
          <p:nvPr/>
        </p:nvSpPr>
        <p:spPr bwMode="auto">
          <a:xfrm>
            <a:off x="4781550" y="4102100"/>
            <a:ext cx="314325" cy="284163"/>
          </a:xfrm>
          <a:prstGeom prst="line">
            <a:avLst/>
          </a:prstGeom>
          <a:noFill/>
          <a:ln w="127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84" name="Line 23"/>
          <p:cNvSpPr>
            <a:spLocks noChangeShapeType="1"/>
          </p:cNvSpPr>
          <p:nvPr/>
        </p:nvSpPr>
        <p:spPr bwMode="auto">
          <a:xfrm flipV="1">
            <a:off x="5407025" y="2746375"/>
            <a:ext cx="300038" cy="307975"/>
          </a:xfrm>
          <a:prstGeom prst="line">
            <a:avLst/>
          </a:prstGeom>
          <a:noFill/>
          <a:ln w="12700">
            <a:solidFill>
              <a:srgbClr val="969696"/>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85" name="Freeform 5"/>
          <p:cNvSpPr>
            <a:spLocks noEditPoints="1" noChangeArrowheads="1"/>
          </p:cNvSpPr>
          <p:nvPr/>
        </p:nvSpPr>
        <p:spPr bwMode="auto">
          <a:xfrm>
            <a:off x="4556125" y="2363788"/>
            <a:ext cx="466725" cy="381000"/>
          </a:xfrm>
          <a:custGeom>
            <a:avLst/>
            <a:gdLst>
              <a:gd name="T0" fmla="*/ 2147483647 w 153"/>
              <a:gd name="T1" fmla="*/ 0 h 125"/>
              <a:gd name="T2" fmla="*/ 0 w 153"/>
              <a:gd name="T3" fmla="*/ 2147483647 h 125"/>
              <a:gd name="T4" fmla="*/ 2147483647 w 153"/>
              <a:gd name="T5" fmla="*/ 2147483647 h 125"/>
              <a:gd name="T6" fmla="*/ 2147483647 w 153"/>
              <a:gd name="T7" fmla="*/ 2147483647 h 125"/>
              <a:gd name="T8" fmla="*/ 2147483647 w 153"/>
              <a:gd name="T9" fmla="*/ 2147483647 h 125"/>
              <a:gd name="T10" fmla="*/ 2147483647 w 153"/>
              <a:gd name="T11" fmla="*/ 2147483647 h 125"/>
              <a:gd name="T12" fmla="*/ 2147483647 w 153"/>
              <a:gd name="T13" fmla="*/ 2147483647 h 125"/>
              <a:gd name="T14" fmla="*/ 2147483647 w 153"/>
              <a:gd name="T15" fmla="*/ 2147483647 h 125"/>
              <a:gd name="T16" fmla="*/ 2147483647 w 153"/>
              <a:gd name="T17" fmla="*/ 2147483647 h 125"/>
              <a:gd name="T18" fmla="*/ 2147483647 w 153"/>
              <a:gd name="T19" fmla="*/ 2147483647 h 125"/>
              <a:gd name="T20" fmla="*/ 2147483647 w 153"/>
              <a:gd name="T21" fmla="*/ 2147483647 h 125"/>
              <a:gd name="T22" fmla="*/ 2147483647 w 153"/>
              <a:gd name="T23" fmla="*/ 2147483647 h 125"/>
              <a:gd name="T24" fmla="*/ 2147483647 w 153"/>
              <a:gd name="T25" fmla="*/ 2147483647 h 125"/>
              <a:gd name="T26" fmla="*/ 2147483647 w 153"/>
              <a:gd name="T27" fmla="*/ 2147483647 h 125"/>
              <a:gd name="T28" fmla="*/ 2147483647 w 153"/>
              <a:gd name="T29" fmla="*/ 2147483647 h 125"/>
              <a:gd name="T30" fmla="*/ 2147483647 w 153"/>
              <a:gd name="T31" fmla="*/ 2147483647 h 125"/>
              <a:gd name="T32" fmla="*/ 2147483647 w 153"/>
              <a:gd name="T33" fmla="*/ 2147483647 h 125"/>
              <a:gd name="T34" fmla="*/ 2147483647 w 153"/>
              <a:gd name="T35" fmla="*/ 0 h 125"/>
              <a:gd name="T36" fmla="*/ 2147483647 w 153"/>
              <a:gd name="T37" fmla="*/ 2147483647 h 125"/>
              <a:gd name="T38" fmla="*/ 2147483647 w 153"/>
              <a:gd name="T39" fmla="*/ 2147483647 h 125"/>
              <a:gd name="T40" fmla="*/ 2147483647 w 153"/>
              <a:gd name="T41" fmla="*/ 2147483647 h 125"/>
              <a:gd name="T42" fmla="*/ 2147483647 w 153"/>
              <a:gd name="T43" fmla="*/ 2147483647 h 125"/>
              <a:gd name="T44" fmla="*/ 2147483647 w 153"/>
              <a:gd name="T45" fmla="*/ 2147483647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125"/>
              <a:gd name="T71" fmla="*/ 153 w 153"/>
              <a:gd name="T72" fmla="*/ 125 h 1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86" name="Freeform 6"/>
          <p:cNvSpPr>
            <a:spLocks noChangeArrowheads="1"/>
          </p:cNvSpPr>
          <p:nvPr/>
        </p:nvSpPr>
        <p:spPr bwMode="auto">
          <a:xfrm>
            <a:off x="4921250" y="2413000"/>
            <a:ext cx="46038" cy="93663"/>
          </a:xfrm>
          <a:custGeom>
            <a:avLst/>
            <a:gdLst>
              <a:gd name="T0" fmla="*/ 2147483647 w 20"/>
              <a:gd name="T1" fmla="*/ 2147483647 h 41"/>
              <a:gd name="T2" fmla="*/ 2147483647 w 20"/>
              <a:gd name="T3" fmla="*/ 0 h 41"/>
              <a:gd name="T4" fmla="*/ 0 w 20"/>
              <a:gd name="T5" fmla="*/ 0 h 41"/>
              <a:gd name="T6" fmla="*/ 0 w 20"/>
              <a:gd name="T7" fmla="*/ 2147483647 h 41"/>
              <a:gd name="T8" fmla="*/ 2147483647 w 20"/>
              <a:gd name="T9" fmla="*/ 2147483647 h 41"/>
              <a:gd name="T10" fmla="*/ 0 60000 65536"/>
              <a:gd name="T11" fmla="*/ 0 60000 65536"/>
              <a:gd name="T12" fmla="*/ 0 60000 65536"/>
              <a:gd name="T13" fmla="*/ 0 60000 65536"/>
              <a:gd name="T14" fmla="*/ 0 60000 65536"/>
              <a:gd name="T15" fmla="*/ 0 w 20"/>
              <a:gd name="T16" fmla="*/ 0 h 41"/>
              <a:gd name="T17" fmla="*/ 20 w 20"/>
              <a:gd name="T18" fmla="*/ 41 h 41"/>
            </a:gdLst>
            <a:ahLst/>
            <a:cxnLst>
              <a:cxn ang="T10">
                <a:pos x="T0" y="T1"/>
              </a:cxn>
              <a:cxn ang="T11">
                <a:pos x="T2" y="T3"/>
              </a:cxn>
              <a:cxn ang="T12">
                <a:pos x="T4" y="T5"/>
              </a:cxn>
              <a:cxn ang="T13">
                <a:pos x="T6" y="T7"/>
              </a:cxn>
              <a:cxn ang="T14">
                <a:pos x="T8" y="T9"/>
              </a:cxn>
            </a:cxnLst>
            <a:rect l="T15" t="T16" r="T17" b="T18"/>
            <a:pathLst>
              <a:path w="20" h="41">
                <a:moveTo>
                  <a:pt x="20" y="41"/>
                </a:moveTo>
                <a:lnTo>
                  <a:pt x="20" y="0"/>
                </a:lnTo>
                <a:lnTo>
                  <a:pt x="0" y="0"/>
                </a:lnTo>
                <a:lnTo>
                  <a:pt x="0" y="24"/>
                </a:lnTo>
                <a:lnTo>
                  <a:pt x="20" y="41"/>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87" name="Oval 7"/>
          <p:cNvSpPr>
            <a:spLocks noChangeArrowheads="1"/>
          </p:cNvSpPr>
          <p:nvPr/>
        </p:nvSpPr>
        <p:spPr bwMode="auto">
          <a:xfrm>
            <a:off x="4764088" y="2519363"/>
            <a:ext cx="47625" cy="50800"/>
          </a:xfrm>
          <a:prstGeom prst="ellipse">
            <a:avLst/>
          </a:prstGeom>
          <a:solidFill>
            <a:srgbClr val="50D6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ea typeface="微软雅黑" panose="020B0503020204020204" pitchFamily="34" charset="-122"/>
              <a:sym typeface="Calibri" panose="020F0502020204030204" pitchFamily="34" charset="0"/>
            </a:endParaRPr>
          </a:p>
        </p:txBody>
      </p:sp>
      <p:sp>
        <p:nvSpPr>
          <p:cNvPr id="11288" name="Freeform 8"/>
          <p:cNvSpPr>
            <a:spLocks noChangeArrowheads="1"/>
          </p:cNvSpPr>
          <p:nvPr/>
        </p:nvSpPr>
        <p:spPr bwMode="auto">
          <a:xfrm>
            <a:off x="5556250" y="4010025"/>
            <a:ext cx="106363" cy="104775"/>
          </a:xfrm>
          <a:custGeom>
            <a:avLst/>
            <a:gdLst>
              <a:gd name="T0" fmla="*/ 2147483647 w 46"/>
              <a:gd name="T1" fmla="*/ 0 h 46"/>
              <a:gd name="T2" fmla="*/ 0 w 46"/>
              <a:gd name="T3" fmla="*/ 2147483647 h 46"/>
              <a:gd name="T4" fmla="*/ 2147483647 w 46"/>
              <a:gd name="T5" fmla="*/ 2147483647 h 46"/>
              <a:gd name="T6" fmla="*/ 2147483647 w 46"/>
              <a:gd name="T7" fmla="*/ 2147483647 h 46"/>
              <a:gd name="T8" fmla="*/ 2147483647 w 46"/>
              <a:gd name="T9" fmla="*/ 0 h 46"/>
              <a:gd name="T10" fmla="*/ 2147483647 w 46"/>
              <a:gd name="T11" fmla="*/ 0 h 46"/>
              <a:gd name="T12" fmla="*/ 0 60000 65536"/>
              <a:gd name="T13" fmla="*/ 0 60000 65536"/>
              <a:gd name="T14" fmla="*/ 0 60000 65536"/>
              <a:gd name="T15" fmla="*/ 0 60000 65536"/>
              <a:gd name="T16" fmla="*/ 0 60000 65536"/>
              <a:gd name="T17" fmla="*/ 0 60000 65536"/>
              <a:gd name="T18" fmla="*/ 0 w 46"/>
              <a:gd name="T19" fmla="*/ 0 h 46"/>
              <a:gd name="T20" fmla="*/ 46 w 46"/>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6" h="46">
                <a:moveTo>
                  <a:pt x="21" y="0"/>
                </a:moveTo>
                <a:lnTo>
                  <a:pt x="0" y="46"/>
                </a:lnTo>
                <a:lnTo>
                  <a:pt x="46" y="25"/>
                </a:lnTo>
                <a:lnTo>
                  <a:pt x="46" y="26"/>
                </a:lnTo>
                <a:lnTo>
                  <a:pt x="21" y="0"/>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89" name="Freeform 9"/>
          <p:cNvSpPr>
            <a:spLocks noChangeArrowheads="1"/>
          </p:cNvSpPr>
          <p:nvPr/>
        </p:nvSpPr>
        <p:spPr bwMode="auto">
          <a:xfrm>
            <a:off x="5616575" y="3752850"/>
            <a:ext cx="265113" cy="268288"/>
          </a:xfrm>
          <a:custGeom>
            <a:avLst/>
            <a:gdLst>
              <a:gd name="T0" fmla="*/ 2147483647 w 116"/>
              <a:gd name="T1" fmla="*/ 0 h 117"/>
              <a:gd name="T2" fmla="*/ 0 w 116"/>
              <a:gd name="T3" fmla="*/ 2147483647 h 117"/>
              <a:gd name="T4" fmla="*/ 2147483647 w 116"/>
              <a:gd name="T5" fmla="*/ 2147483647 h 117"/>
              <a:gd name="T6" fmla="*/ 2147483647 w 116"/>
              <a:gd name="T7" fmla="*/ 2147483647 h 117"/>
              <a:gd name="T8" fmla="*/ 2147483647 w 116"/>
              <a:gd name="T9" fmla="*/ 0 h 117"/>
              <a:gd name="T10" fmla="*/ 0 60000 65536"/>
              <a:gd name="T11" fmla="*/ 0 60000 65536"/>
              <a:gd name="T12" fmla="*/ 0 60000 65536"/>
              <a:gd name="T13" fmla="*/ 0 60000 65536"/>
              <a:gd name="T14" fmla="*/ 0 60000 65536"/>
              <a:gd name="T15" fmla="*/ 0 w 116"/>
              <a:gd name="T16" fmla="*/ 0 h 117"/>
              <a:gd name="T17" fmla="*/ 116 w 116"/>
              <a:gd name="T18" fmla="*/ 117 h 117"/>
            </a:gdLst>
            <a:ahLst/>
            <a:cxnLst>
              <a:cxn ang="T10">
                <a:pos x="T0" y="T1"/>
              </a:cxn>
              <a:cxn ang="T11">
                <a:pos x="T2" y="T3"/>
              </a:cxn>
              <a:cxn ang="T12">
                <a:pos x="T4" y="T5"/>
              </a:cxn>
              <a:cxn ang="T13">
                <a:pos x="T6" y="T7"/>
              </a:cxn>
              <a:cxn ang="T14">
                <a:pos x="T8" y="T9"/>
              </a:cxn>
            </a:cxnLst>
            <a:rect l="T15" t="T16" r="T17" b="T18"/>
            <a:pathLst>
              <a:path w="116" h="117">
                <a:moveTo>
                  <a:pt x="105" y="0"/>
                </a:moveTo>
                <a:lnTo>
                  <a:pt x="0" y="106"/>
                </a:lnTo>
                <a:lnTo>
                  <a:pt x="11" y="117"/>
                </a:lnTo>
                <a:lnTo>
                  <a:pt x="116" y="10"/>
                </a:lnTo>
                <a:lnTo>
                  <a:pt x="105" y="0"/>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90" name="Freeform 10"/>
          <p:cNvSpPr>
            <a:spLocks noChangeArrowheads="1"/>
          </p:cNvSpPr>
          <p:nvPr/>
        </p:nvSpPr>
        <p:spPr bwMode="auto">
          <a:xfrm>
            <a:off x="5653088" y="3789363"/>
            <a:ext cx="265112" cy="268287"/>
          </a:xfrm>
          <a:custGeom>
            <a:avLst/>
            <a:gdLst>
              <a:gd name="T0" fmla="*/ 2147483647 w 116"/>
              <a:gd name="T1" fmla="*/ 0 h 117"/>
              <a:gd name="T2" fmla="*/ 0 w 116"/>
              <a:gd name="T3" fmla="*/ 2147483647 h 117"/>
              <a:gd name="T4" fmla="*/ 2147483647 w 116"/>
              <a:gd name="T5" fmla="*/ 2147483647 h 117"/>
              <a:gd name="T6" fmla="*/ 2147483647 w 116"/>
              <a:gd name="T7" fmla="*/ 2147483647 h 117"/>
              <a:gd name="T8" fmla="*/ 2147483647 w 116"/>
              <a:gd name="T9" fmla="*/ 0 h 117"/>
              <a:gd name="T10" fmla="*/ 0 60000 65536"/>
              <a:gd name="T11" fmla="*/ 0 60000 65536"/>
              <a:gd name="T12" fmla="*/ 0 60000 65536"/>
              <a:gd name="T13" fmla="*/ 0 60000 65536"/>
              <a:gd name="T14" fmla="*/ 0 60000 65536"/>
              <a:gd name="T15" fmla="*/ 0 w 116"/>
              <a:gd name="T16" fmla="*/ 0 h 117"/>
              <a:gd name="T17" fmla="*/ 116 w 116"/>
              <a:gd name="T18" fmla="*/ 117 h 117"/>
            </a:gdLst>
            <a:ahLst/>
            <a:cxnLst>
              <a:cxn ang="T10">
                <a:pos x="T0" y="T1"/>
              </a:cxn>
              <a:cxn ang="T11">
                <a:pos x="T2" y="T3"/>
              </a:cxn>
              <a:cxn ang="T12">
                <a:pos x="T4" y="T5"/>
              </a:cxn>
              <a:cxn ang="T13">
                <a:pos x="T6" y="T7"/>
              </a:cxn>
              <a:cxn ang="T14">
                <a:pos x="T8" y="T9"/>
              </a:cxn>
            </a:cxnLst>
            <a:rect l="T15" t="T16" r="T17" b="T18"/>
            <a:pathLst>
              <a:path w="116" h="117">
                <a:moveTo>
                  <a:pt x="107" y="0"/>
                </a:moveTo>
                <a:lnTo>
                  <a:pt x="0" y="106"/>
                </a:lnTo>
                <a:lnTo>
                  <a:pt x="11" y="117"/>
                </a:lnTo>
                <a:lnTo>
                  <a:pt x="116" y="10"/>
                </a:lnTo>
                <a:lnTo>
                  <a:pt x="107" y="0"/>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91" name="Freeform 11"/>
          <p:cNvSpPr>
            <a:spLocks noChangeArrowheads="1"/>
          </p:cNvSpPr>
          <p:nvPr/>
        </p:nvSpPr>
        <p:spPr bwMode="auto">
          <a:xfrm>
            <a:off x="5875338" y="3717925"/>
            <a:ext cx="80962" cy="80963"/>
          </a:xfrm>
          <a:custGeom>
            <a:avLst/>
            <a:gdLst>
              <a:gd name="T0" fmla="*/ 2147483647 w 26"/>
              <a:gd name="T1" fmla="*/ 2147483647 h 26"/>
              <a:gd name="T2" fmla="*/ 0 w 26"/>
              <a:gd name="T3" fmla="*/ 2147483647 h 26"/>
              <a:gd name="T4" fmla="*/ 2147483647 w 26"/>
              <a:gd name="T5" fmla="*/ 2147483647 h 26"/>
              <a:gd name="T6" fmla="*/ 2147483647 w 26"/>
              <a:gd name="T7" fmla="*/ 2147483647 h 26"/>
              <a:gd name="T8" fmla="*/ 0 60000 65536"/>
              <a:gd name="T9" fmla="*/ 0 60000 65536"/>
              <a:gd name="T10" fmla="*/ 0 60000 65536"/>
              <a:gd name="T11" fmla="*/ 0 60000 65536"/>
              <a:gd name="T12" fmla="*/ 0 w 26"/>
              <a:gd name="T13" fmla="*/ 0 h 26"/>
              <a:gd name="T14" fmla="*/ 26 w 26"/>
              <a:gd name="T15" fmla="*/ 26 h 26"/>
            </a:gdLst>
            <a:ahLst/>
            <a:cxnLst>
              <a:cxn ang="T8">
                <a:pos x="T0" y="T1"/>
              </a:cxn>
              <a:cxn ang="T9">
                <a:pos x="T2" y="T3"/>
              </a:cxn>
              <a:cxn ang="T10">
                <a:pos x="T4" y="T5"/>
              </a:cxn>
              <a:cxn ang="T11">
                <a:pos x="T6" y="T7"/>
              </a:cxn>
            </a:cxnLst>
            <a:rect l="T12" t="T13" r="T14" b="T15"/>
            <a:pathLst>
              <a:path w="26" h="26">
                <a:moveTo>
                  <a:pt x="17" y="8"/>
                </a:moveTo>
                <a:cubicBezTo>
                  <a:pt x="9" y="0"/>
                  <a:pt x="0" y="7"/>
                  <a:pt x="0" y="7"/>
                </a:cubicBezTo>
                <a:cubicBezTo>
                  <a:pt x="19" y="26"/>
                  <a:pt x="19" y="26"/>
                  <a:pt x="19" y="26"/>
                </a:cubicBezTo>
                <a:cubicBezTo>
                  <a:pt x="19" y="26"/>
                  <a:pt x="26" y="17"/>
                  <a:pt x="17" y="8"/>
                </a:cubicBez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92" name="Freeform 32"/>
          <p:cNvSpPr>
            <a:spLocks noChangeArrowheads="1"/>
          </p:cNvSpPr>
          <p:nvPr/>
        </p:nvSpPr>
        <p:spPr bwMode="auto">
          <a:xfrm>
            <a:off x="2501900" y="2349500"/>
            <a:ext cx="428625" cy="247650"/>
          </a:xfrm>
          <a:custGeom>
            <a:avLst/>
            <a:gdLst>
              <a:gd name="T0" fmla="*/ 0 w 187"/>
              <a:gd name="T1" fmla="*/ 0 h 108"/>
              <a:gd name="T2" fmla="*/ 0 w 187"/>
              <a:gd name="T3" fmla="*/ 2147483647 h 108"/>
              <a:gd name="T4" fmla="*/ 2147483647 w 187"/>
              <a:gd name="T5" fmla="*/ 2147483647 h 108"/>
              <a:gd name="T6" fmla="*/ 2147483647 w 187"/>
              <a:gd name="T7" fmla="*/ 0 h 108"/>
              <a:gd name="T8" fmla="*/ 2147483647 w 187"/>
              <a:gd name="T9" fmla="*/ 2147483647 h 108"/>
              <a:gd name="T10" fmla="*/ 0 w 187"/>
              <a:gd name="T11" fmla="*/ 0 h 108"/>
              <a:gd name="T12" fmla="*/ 0 60000 65536"/>
              <a:gd name="T13" fmla="*/ 0 60000 65536"/>
              <a:gd name="T14" fmla="*/ 0 60000 65536"/>
              <a:gd name="T15" fmla="*/ 0 60000 65536"/>
              <a:gd name="T16" fmla="*/ 0 60000 65536"/>
              <a:gd name="T17" fmla="*/ 0 60000 65536"/>
              <a:gd name="T18" fmla="*/ 0 w 187"/>
              <a:gd name="T19" fmla="*/ 0 h 108"/>
              <a:gd name="T20" fmla="*/ 187 w 187"/>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187" h="108">
                <a:moveTo>
                  <a:pt x="0" y="0"/>
                </a:moveTo>
                <a:lnTo>
                  <a:pt x="0" y="108"/>
                </a:lnTo>
                <a:lnTo>
                  <a:pt x="187" y="108"/>
                </a:lnTo>
                <a:lnTo>
                  <a:pt x="187" y="0"/>
                </a:lnTo>
                <a:lnTo>
                  <a:pt x="94" y="67"/>
                </a:lnTo>
                <a:lnTo>
                  <a:pt x="0" y="0"/>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93" name="Freeform 33"/>
          <p:cNvSpPr>
            <a:spLocks noChangeArrowheads="1"/>
          </p:cNvSpPr>
          <p:nvPr/>
        </p:nvSpPr>
        <p:spPr bwMode="auto">
          <a:xfrm>
            <a:off x="2501900" y="2292350"/>
            <a:ext cx="428625" cy="177800"/>
          </a:xfrm>
          <a:custGeom>
            <a:avLst/>
            <a:gdLst>
              <a:gd name="T0" fmla="*/ 2147483647 w 187"/>
              <a:gd name="T1" fmla="*/ 2147483647 h 77"/>
              <a:gd name="T2" fmla="*/ 2147483647 w 187"/>
              <a:gd name="T3" fmla="*/ 0 h 77"/>
              <a:gd name="T4" fmla="*/ 0 w 187"/>
              <a:gd name="T5" fmla="*/ 0 h 77"/>
              <a:gd name="T6" fmla="*/ 0 w 187"/>
              <a:gd name="T7" fmla="*/ 2147483647 h 77"/>
              <a:gd name="T8" fmla="*/ 2147483647 w 187"/>
              <a:gd name="T9" fmla="*/ 2147483647 h 77"/>
              <a:gd name="T10" fmla="*/ 2147483647 w 187"/>
              <a:gd name="T11" fmla="*/ 2147483647 h 77"/>
              <a:gd name="T12" fmla="*/ 0 60000 65536"/>
              <a:gd name="T13" fmla="*/ 0 60000 65536"/>
              <a:gd name="T14" fmla="*/ 0 60000 65536"/>
              <a:gd name="T15" fmla="*/ 0 60000 65536"/>
              <a:gd name="T16" fmla="*/ 0 60000 65536"/>
              <a:gd name="T17" fmla="*/ 0 60000 65536"/>
              <a:gd name="T18" fmla="*/ 0 w 187"/>
              <a:gd name="T19" fmla="*/ 0 h 77"/>
              <a:gd name="T20" fmla="*/ 187 w 187"/>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187" h="77">
                <a:moveTo>
                  <a:pt x="187" y="9"/>
                </a:moveTo>
                <a:lnTo>
                  <a:pt x="187" y="0"/>
                </a:lnTo>
                <a:lnTo>
                  <a:pt x="0" y="0"/>
                </a:lnTo>
                <a:lnTo>
                  <a:pt x="0" y="10"/>
                </a:lnTo>
                <a:lnTo>
                  <a:pt x="94" y="77"/>
                </a:lnTo>
                <a:lnTo>
                  <a:pt x="187" y="9"/>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94" name="Freeform 34"/>
          <p:cNvSpPr>
            <a:spLocks noChangeArrowheads="1"/>
          </p:cNvSpPr>
          <p:nvPr/>
        </p:nvSpPr>
        <p:spPr bwMode="auto">
          <a:xfrm>
            <a:off x="5114925" y="4308475"/>
            <a:ext cx="414338" cy="366713"/>
          </a:xfrm>
          <a:custGeom>
            <a:avLst/>
            <a:gdLst>
              <a:gd name="T0" fmla="*/ 2147483647 w 136"/>
              <a:gd name="T1" fmla="*/ 2147483647 h 120"/>
              <a:gd name="T2" fmla="*/ 2147483647 w 136"/>
              <a:gd name="T3" fmla="*/ 0 h 120"/>
              <a:gd name="T4" fmla="*/ 0 w 136"/>
              <a:gd name="T5" fmla="*/ 2147483647 h 120"/>
              <a:gd name="T6" fmla="*/ 2147483647 w 136"/>
              <a:gd name="T7" fmla="*/ 2147483647 h 120"/>
              <a:gd name="T8" fmla="*/ 2147483647 w 136"/>
              <a:gd name="T9" fmla="*/ 2147483647 h 120"/>
              <a:gd name="T10" fmla="*/ 2147483647 w 136"/>
              <a:gd name="T11" fmla="*/ 2147483647 h 120"/>
              <a:gd name="T12" fmla="*/ 2147483647 w 136"/>
              <a:gd name="T13" fmla="*/ 2147483647 h 120"/>
              <a:gd name="T14" fmla="*/ 0 60000 65536"/>
              <a:gd name="T15" fmla="*/ 0 60000 65536"/>
              <a:gd name="T16" fmla="*/ 0 60000 65536"/>
              <a:gd name="T17" fmla="*/ 0 60000 65536"/>
              <a:gd name="T18" fmla="*/ 0 60000 65536"/>
              <a:gd name="T19" fmla="*/ 0 60000 65536"/>
              <a:gd name="T20" fmla="*/ 0 60000 65536"/>
              <a:gd name="T21" fmla="*/ 0 w 136"/>
              <a:gd name="T22" fmla="*/ 0 h 120"/>
              <a:gd name="T23" fmla="*/ 136 w 136"/>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95" name="Freeform 45"/>
          <p:cNvSpPr>
            <a:spLocks noEditPoints="1" noChangeArrowheads="1"/>
          </p:cNvSpPr>
          <p:nvPr/>
        </p:nvSpPr>
        <p:spPr bwMode="auto">
          <a:xfrm>
            <a:off x="5783263" y="2382838"/>
            <a:ext cx="331787" cy="428625"/>
          </a:xfrm>
          <a:custGeom>
            <a:avLst/>
            <a:gdLst>
              <a:gd name="T0" fmla="*/ 2147483647 w 109"/>
              <a:gd name="T1" fmla="*/ 2147483647 h 141"/>
              <a:gd name="T2" fmla="*/ 2147483647 w 109"/>
              <a:gd name="T3" fmla="*/ 2147483647 h 141"/>
              <a:gd name="T4" fmla="*/ 2147483647 w 109"/>
              <a:gd name="T5" fmla="*/ 2147483647 h 141"/>
              <a:gd name="T6" fmla="*/ 2147483647 w 109"/>
              <a:gd name="T7" fmla="*/ 2147483647 h 141"/>
              <a:gd name="T8" fmla="*/ 2147483647 w 109"/>
              <a:gd name="T9" fmla="*/ 0 h 141"/>
              <a:gd name="T10" fmla="*/ 2147483647 w 109"/>
              <a:gd name="T11" fmla="*/ 2147483647 h 141"/>
              <a:gd name="T12" fmla="*/ 2147483647 w 109"/>
              <a:gd name="T13" fmla="*/ 2147483647 h 141"/>
              <a:gd name="T14" fmla="*/ 2147483647 w 109"/>
              <a:gd name="T15" fmla="*/ 2147483647 h 141"/>
              <a:gd name="T16" fmla="*/ 2147483647 w 109"/>
              <a:gd name="T17" fmla="*/ 2147483647 h 141"/>
              <a:gd name="T18" fmla="*/ 0 w 109"/>
              <a:gd name="T19" fmla="*/ 2147483647 h 141"/>
              <a:gd name="T20" fmla="*/ 0 w 109"/>
              <a:gd name="T21" fmla="*/ 2147483647 h 141"/>
              <a:gd name="T22" fmla="*/ 2147483647 w 109"/>
              <a:gd name="T23" fmla="*/ 2147483647 h 141"/>
              <a:gd name="T24" fmla="*/ 2147483647 w 109"/>
              <a:gd name="T25" fmla="*/ 2147483647 h 141"/>
              <a:gd name="T26" fmla="*/ 2147483647 w 109"/>
              <a:gd name="T27" fmla="*/ 2147483647 h 141"/>
              <a:gd name="T28" fmla="*/ 2147483647 w 109"/>
              <a:gd name="T29" fmla="*/ 2147483647 h 141"/>
              <a:gd name="T30" fmla="*/ 2147483647 w 109"/>
              <a:gd name="T31" fmla="*/ 2147483647 h 141"/>
              <a:gd name="T32" fmla="*/ 2147483647 w 109"/>
              <a:gd name="T33" fmla="*/ 2147483647 h 141"/>
              <a:gd name="T34" fmla="*/ 2147483647 w 109"/>
              <a:gd name="T35" fmla="*/ 2147483647 h 141"/>
              <a:gd name="T36" fmla="*/ 2147483647 w 109"/>
              <a:gd name="T37" fmla="*/ 2147483647 h 141"/>
              <a:gd name="T38" fmla="*/ 2147483647 w 109"/>
              <a:gd name="T39" fmla="*/ 2147483647 h 141"/>
              <a:gd name="T40" fmla="*/ 2147483647 w 109"/>
              <a:gd name="T41" fmla="*/ 2147483647 h 141"/>
              <a:gd name="T42" fmla="*/ 2147483647 w 109"/>
              <a:gd name="T43" fmla="*/ 2147483647 h 141"/>
              <a:gd name="T44" fmla="*/ 2147483647 w 109"/>
              <a:gd name="T45" fmla="*/ 2147483647 h 141"/>
              <a:gd name="T46" fmla="*/ 2147483647 w 109"/>
              <a:gd name="T47" fmla="*/ 2147483647 h 141"/>
              <a:gd name="T48" fmla="*/ 2147483647 w 109"/>
              <a:gd name="T49" fmla="*/ 2147483647 h 141"/>
              <a:gd name="T50" fmla="*/ 2147483647 w 109"/>
              <a:gd name="T51" fmla="*/ 2147483647 h 141"/>
              <a:gd name="T52" fmla="*/ 2147483647 w 109"/>
              <a:gd name="T53" fmla="*/ 2147483647 h 141"/>
              <a:gd name="T54" fmla="*/ 2147483647 w 109"/>
              <a:gd name="T55" fmla="*/ 2147483647 h 141"/>
              <a:gd name="T56" fmla="*/ 2147483647 w 109"/>
              <a:gd name="T57" fmla="*/ 2147483647 h 141"/>
              <a:gd name="T58" fmla="*/ 2147483647 w 109"/>
              <a:gd name="T59" fmla="*/ 2147483647 h 141"/>
              <a:gd name="T60" fmla="*/ 2147483647 w 109"/>
              <a:gd name="T61" fmla="*/ 2147483647 h 1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9"/>
              <a:gd name="T94" fmla="*/ 0 h 141"/>
              <a:gd name="T95" fmla="*/ 109 w 109"/>
              <a:gd name="T96" fmla="*/ 141 h 1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9" h="141">
                <a:moveTo>
                  <a:pt x="104" y="67"/>
                </a:moveTo>
                <a:cubicBezTo>
                  <a:pt x="96" y="67"/>
                  <a:pt x="96" y="67"/>
                  <a:pt x="96" y="67"/>
                </a:cubicBezTo>
                <a:cubicBezTo>
                  <a:pt x="96" y="44"/>
                  <a:pt x="96" y="44"/>
                  <a:pt x="96" y="44"/>
                </a:cubicBezTo>
                <a:cubicBezTo>
                  <a:pt x="96" y="32"/>
                  <a:pt x="92" y="21"/>
                  <a:pt x="84" y="13"/>
                </a:cubicBezTo>
                <a:cubicBezTo>
                  <a:pt x="77" y="5"/>
                  <a:pt x="66" y="0"/>
                  <a:pt x="55" y="0"/>
                </a:cubicBezTo>
                <a:cubicBezTo>
                  <a:pt x="43" y="0"/>
                  <a:pt x="32" y="5"/>
                  <a:pt x="25" y="13"/>
                </a:cubicBezTo>
                <a:cubicBezTo>
                  <a:pt x="18" y="21"/>
                  <a:pt x="13" y="32"/>
                  <a:pt x="13" y="44"/>
                </a:cubicBezTo>
                <a:cubicBezTo>
                  <a:pt x="13" y="67"/>
                  <a:pt x="13" y="67"/>
                  <a:pt x="13" y="67"/>
                </a:cubicBezTo>
                <a:cubicBezTo>
                  <a:pt x="6" y="67"/>
                  <a:pt x="6" y="67"/>
                  <a:pt x="6" y="67"/>
                </a:cubicBezTo>
                <a:cubicBezTo>
                  <a:pt x="3" y="67"/>
                  <a:pt x="0" y="70"/>
                  <a:pt x="0" y="73"/>
                </a:cubicBezTo>
                <a:cubicBezTo>
                  <a:pt x="0" y="136"/>
                  <a:pt x="0" y="136"/>
                  <a:pt x="0" y="136"/>
                </a:cubicBezTo>
                <a:cubicBezTo>
                  <a:pt x="0" y="139"/>
                  <a:pt x="3" y="141"/>
                  <a:pt x="6" y="141"/>
                </a:cubicBezTo>
                <a:cubicBezTo>
                  <a:pt x="104" y="141"/>
                  <a:pt x="104" y="141"/>
                  <a:pt x="104" y="141"/>
                </a:cubicBezTo>
                <a:cubicBezTo>
                  <a:pt x="107" y="141"/>
                  <a:pt x="109" y="139"/>
                  <a:pt x="109" y="136"/>
                </a:cubicBezTo>
                <a:cubicBezTo>
                  <a:pt x="109" y="73"/>
                  <a:pt x="109" y="73"/>
                  <a:pt x="109" y="73"/>
                </a:cubicBezTo>
                <a:cubicBezTo>
                  <a:pt x="109" y="70"/>
                  <a:pt x="107" y="67"/>
                  <a:pt x="104" y="67"/>
                </a:cubicBezTo>
                <a:close/>
                <a:moveTo>
                  <a:pt x="67" y="124"/>
                </a:moveTo>
                <a:cubicBezTo>
                  <a:pt x="67" y="130"/>
                  <a:pt x="61" y="136"/>
                  <a:pt x="55" y="136"/>
                </a:cubicBezTo>
                <a:cubicBezTo>
                  <a:pt x="48" y="136"/>
                  <a:pt x="43" y="130"/>
                  <a:pt x="43" y="124"/>
                </a:cubicBezTo>
                <a:cubicBezTo>
                  <a:pt x="43" y="102"/>
                  <a:pt x="43" y="102"/>
                  <a:pt x="43" y="102"/>
                </a:cubicBezTo>
                <a:cubicBezTo>
                  <a:pt x="43" y="95"/>
                  <a:pt x="48" y="90"/>
                  <a:pt x="55" y="90"/>
                </a:cubicBezTo>
                <a:cubicBezTo>
                  <a:pt x="61" y="90"/>
                  <a:pt x="67" y="95"/>
                  <a:pt x="67" y="102"/>
                </a:cubicBezTo>
                <a:lnTo>
                  <a:pt x="67" y="124"/>
                </a:lnTo>
                <a:close/>
                <a:moveTo>
                  <a:pt x="77" y="67"/>
                </a:moveTo>
                <a:cubicBezTo>
                  <a:pt x="33" y="67"/>
                  <a:pt x="33" y="67"/>
                  <a:pt x="33" y="67"/>
                </a:cubicBezTo>
                <a:cubicBezTo>
                  <a:pt x="33" y="44"/>
                  <a:pt x="33" y="44"/>
                  <a:pt x="33" y="44"/>
                </a:cubicBezTo>
                <a:cubicBezTo>
                  <a:pt x="33" y="37"/>
                  <a:pt x="35" y="31"/>
                  <a:pt x="39" y="26"/>
                </a:cubicBezTo>
                <a:cubicBezTo>
                  <a:pt x="44" y="22"/>
                  <a:pt x="49" y="19"/>
                  <a:pt x="55" y="19"/>
                </a:cubicBezTo>
                <a:cubicBezTo>
                  <a:pt x="61" y="19"/>
                  <a:pt x="66" y="22"/>
                  <a:pt x="70" y="26"/>
                </a:cubicBezTo>
                <a:cubicBezTo>
                  <a:pt x="74" y="31"/>
                  <a:pt x="77" y="37"/>
                  <a:pt x="77" y="44"/>
                </a:cubicBezTo>
                <a:lnTo>
                  <a:pt x="77" y="67"/>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96" name="Freeform 47"/>
          <p:cNvSpPr>
            <a:spLocks noChangeArrowheads="1"/>
          </p:cNvSpPr>
          <p:nvPr/>
        </p:nvSpPr>
        <p:spPr bwMode="auto">
          <a:xfrm>
            <a:off x="2070100" y="3232150"/>
            <a:ext cx="182563" cy="257175"/>
          </a:xfrm>
          <a:custGeom>
            <a:avLst/>
            <a:gdLst>
              <a:gd name="T0" fmla="*/ 2147483647 w 60"/>
              <a:gd name="T1" fmla="*/ 2147483647 h 85"/>
              <a:gd name="T2" fmla="*/ 2147483647 w 60"/>
              <a:gd name="T3" fmla="*/ 2147483647 h 85"/>
              <a:gd name="T4" fmla="*/ 2147483647 w 60"/>
              <a:gd name="T5" fmla="*/ 2147483647 h 85"/>
              <a:gd name="T6" fmla="*/ 2147483647 w 60"/>
              <a:gd name="T7" fmla="*/ 2147483647 h 85"/>
              <a:gd name="T8" fmla="*/ 2147483647 w 60"/>
              <a:gd name="T9" fmla="*/ 2147483647 h 85"/>
              <a:gd name="T10" fmla="*/ 2147483647 w 60"/>
              <a:gd name="T11" fmla="*/ 2147483647 h 85"/>
              <a:gd name="T12" fmla="*/ 2147483647 w 60"/>
              <a:gd name="T13" fmla="*/ 2147483647 h 85"/>
              <a:gd name="T14" fmla="*/ 2147483647 w 60"/>
              <a:gd name="T15" fmla="*/ 2147483647 h 85"/>
              <a:gd name="T16" fmla="*/ 2147483647 w 60"/>
              <a:gd name="T17" fmla="*/ 2147483647 h 85"/>
              <a:gd name="T18" fmla="*/ 2147483647 w 60"/>
              <a:gd name="T19" fmla="*/ 2147483647 h 85"/>
              <a:gd name="T20" fmla="*/ 2147483647 w 60"/>
              <a:gd name="T21" fmla="*/ 2147483647 h 85"/>
              <a:gd name="T22" fmla="*/ 2147483647 w 60"/>
              <a:gd name="T23" fmla="*/ 2147483647 h 85"/>
              <a:gd name="T24" fmla="*/ 2147483647 w 60"/>
              <a:gd name="T25" fmla="*/ 2147483647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85"/>
              <a:gd name="T41" fmla="*/ 60 w 60"/>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85">
                <a:moveTo>
                  <a:pt x="43" y="49"/>
                </a:moveTo>
                <a:cubicBezTo>
                  <a:pt x="43" y="49"/>
                  <a:pt x="45" y="43"/>
                  <a:pt x="44" y="40"/>
                </a:cubicBezTo>
                <a:cubicBezTo>
                  <a:pt x="32" y="4"/>
                  <a:pt x="32" y="4"/>
                  <a:pt x="32" y="4"/>
                </a:cubicBezTo>
                <a:cubicBezTo>
                  <a:pt x="32" y="4"/>
                  <a:pt x="31" y="0"/>
                  <a:pt x="26" y="2"/>
                </a:cubicBezTo>
                <a:cubicBezTo>
                  <a:pt x="12" y="7"/>
                  <a:pt x="12" y="7"/>
                  <a:pt x="12" y="7"/>
                </a:cubicBezTo>
                <a:cubicBezTo>
                  <a:pt x="12" y="7"/>
                  <a:pt x="0" y="11"/>
                  <a:pt x="4" y="22"/>
                </a:cubicBezTo>
                <a:cubicBezTo>
                  <a:pt x="9" y="37"/>
                  <a:pt x="9" y="37"/>
                  <a:pt x="9" y="37"/>
                </a:cubicBezTo>
                <a:cubicBezTo>
                  <a:pt x="9" y="37"/>
                  <a:pt x="14" y="50"/>
                  <a:pt x="25" y="46"/>
                </a:cubicBezTo>
                <a:cubicBezTo>
                  <a:pt x="25" y="46"/>
                  <a:pt x="29" y="45"/>
                  <a:pt x="31" y="52"/>
                </a:cubicBezTo>
                <a:cubicBezTo>
                  <a:pt x="41" y="80"/>
                  <a:pt x="41" y="80"/>
                  <a:pt x="41" y="80"/>
                </a:cubicBezTo>
                <a:cubicBezTo>
                  <a:pt x="41" y="80"/>
                  <a:pt x="41" y="85"/>
                  <a:pt x="46" y="83"/>
                </a:cubicBezTo>
                <a:cubicBezTo>
                  <a:pt x="46" y="83"/>
                  <a:pt x="60" y="81"/>
                  <a:pt x="49" y="70"/>
                </a:cubicBezTo>
                <a:cubicBezTo>
                  <a:pt x="52" y="63"/>
                  <a:pt x="43" y="58"/>
                  <a:pt x="43" y="49"/>
                </a:cubicBez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97" name="Freeform 48"/>
          <p:cNvSpPr>
            <a:spLocks noChangeArrowheads="1"/>
          </p:cNvSpPr>
          <p:nvPr/>
        </p:nvSpPr>
        <p:spPr bwMode="auto">
          <a:xfrm>
            <a:off x="2170113" y="3078163"/>
            <a:ext cx="249237" cy="290512"/>
          </a:xfrm>
          <a:custGeom>
            <a:avLst/>
            <a:gdLst>
              <a:gd name="T0" fmla="*/ 2147483647 w 82"/>
              <a:gd name="T1" fmla="*/ 2147483647 h 95"/>
              <a:gd name="T2" fmla="*/ 2147483647 w 82"/>
              <a:gd name="T3" fmla="*/ 2147483647 h 95"/>
              <a:gd name="T4" fmla="*/ 2147483647 w 82"/>
              <a:gd name="T5" fmla="*/ 2147483647 h 95"/>
              <a:gd name="T6" fmla="*/ 2147483647 w 82"/>
              <a:gd name="T7" fmla="*/ 2147483647 h 95"/>
              <a:gd name="T8" fmla="*/ 2147483647 w 82"/>
              <a:gd name="T9" fmla="*/ 2147483647 h 95"/>
              <a:gd name="T10" fmla="*/ 2147483647 w 82"/>
              <a:gd name="T11" fmla="*/ 2147483647 h 95"/>
              <a:gd name="T12" fmla="*/ 2147483647 w 82"/>
              <a:gd name="T13" fmla="*/ 2147483647 h 95"/>
              <a:gd name="T14" fmla="*/ 2147483647 w 82"/>
              <a:gd name="T15" fmla="*/ 2147483647 h 95"/>
              <a:gd name="T16" fmla="*/ 2147483647 w 82"/>
              <a:gd name="T17" fmla="*/ 2147483647 h 95"/>
              <a:gd name="T18" fmla="*/ 2147483647 w 82"/>
              <a:gd name="T19" fmla="*/ 2147483647 h 95"/>
              <a:gd name="T20" fmla="*/ 2147483647 w 82"/>
              <a:gd name="T21" fmla="*/ 2147483647 h 95"/>
              <a:gd name="T22" fmla="*/ 2147483647 w 82"/>
              <a:gd name="T23" fmla="*/ 2147483647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
              <a:gd name="T37" fmla="*/ 0 h 95"/>
              <a:gd name="T38" fmla="*/ 82 w 82"/>
              <a:gd name="T39" fmla="*/ 95 h 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 h="95">
                <a:moveTo>
                  <a:pt x="70" y="58"/>
                </a:moveTo>
                <a:cubicBezTo>
                  <a:pt x="73" y="55"/>
                  <a:pt x="75" y="50"/>
                  <a:pt x="73" y="45"/>
                </a:cubicBezTo>
                <a:cubicBezTo>
                  <a:pt x="71" y="40"/>
                  <a:pt x="67" y="37"/>
                  <a:pt x="62" y="36"/>
                </a:cubicBezTo>
                <a:cubicBezTo>
                  <a:pt x="52" y="4"/>
                  <a:pt x="52" y="4"/>
                  <a:pt x="52" y="4"/>
                </a:cubicBezTo>
                <a:cubicBezTo>
                  <a:pt x="50" y="0"/>
                  <a:pt x="48" y="6"/>
                  <a:pt x="48" y="6"/>
                </a:cubicBezTo>
                <a:cubicBezTo>
                  <a:pt x="40" y="38"/>
                  <a:pt x="4" y="47"/>
                  <a:pt x="4" y="47"/>
                </a:cubicBezTo>
                <a:cubicBezTo>
                  <a:pt x="0" y="49"/>
                  <a:pt x="2" y="52"/>
                  <a:pt x="2" y="52"/>
                </a:cubicBezTo>
                <a:cubicBezTo>
                  <a:pt x="12" y="83"/>
                  <a:pt x="12" y="83"/>
                  <a:pt x="12" y="83"/>
                </a:cubicBezTo>
                <a:cubicBezTo>
                  <a:pt x="14" y="86"/>
                  <a:pt x="17" y="85"/>
                  <a:pt x="17" y="85"/>
                </a:cubicBezTo>
                <a:cubicBezTo>
                  <a:pt x="56" y="72"/>
                  <a:pt x="78" y="92"/>
                  <a:pt x="78" y="92"/>
                </a:cubicBezTo>
                <a:cubicBezTo>
                  <a:pt x="78" y="92"/>
                  <a:pt x="82" y="95"/>
                  <a:pt x="81" y="91"/>
                </a:cubicBezTo>
                <a:lnTo>
                  <a:pt x="70" y="58"/>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98" name="Freeform 49"/>
          <p:cNvSpPr>
            <a:spLocks noChangeArrowheads="1"/>
          </p:cNvSpPr>
          <p:nvPr/>
        </p:nvSpPr>
        <p:spPr bwMode="auto">
          <a:xfrm>
            <a:off x="2384425" y="3133725"/>
            <a:ext cx="41275" cy="52388"/>
          </a:xfrm>
          <a:custGeom>
            <a:avLst/>
            <a:gdLst>
              <a:gd name="T0" fmla="*/ 2147483647 w 18"/>
              <a:gd name="T1" fmla="*/ 2147483647 h 23"/>
              <a:gd name="T2" fmla="*/ 2147483647 w 18"/>
              <a:gd name="T3" fmla="*/ 0 h 23"/>
              <a:gd name="T4" fmla="*/ 0 w 18"/>
              <a:gd name="T5" fmla="*/ 2147483647 h 23"/>
              <a:gd name="T6" fmla="*/ 2147483647 w 18"/>
              <a:gd name="T7" fmla="*/ 2147483647 h 23"/>
              <a:gd name="T8" fmla="*/ 2147483647 w 18"/>
              <a:gd name="T9" fmla="*/ 2147483647 h 23"/>
              <a:gd name="T10" fmla="*/ 0 60000 65536"/>
              <a:gd name="T11" fmla="*/ 0 60000 65536"/>
              <a:gd name="T12" fmla="*/ 0 60000 65536"/>
              <a:gd name="T13" fmla="*/ 0 60000 65536"/>
              <a:gd name="T14" fmla="*/ 0 60000 65536"/>
              <a:gd name="T15" fmla="*/ 0 w 18"/>
              <a:gd name="T16" fmla="*/ 0 h 23"/>
              <a:gd name="T17" fmla="*/ 18 w 18"/>
              <a:gd name="T18" fmla="*/ 23 h 23"/>
            </a:gdLst>
            <a:ahLst/>
            <a:cxnLst>
              <a:cxn ang="T10">
                <a:pos x="T0" y="T1"/>
              </a:cxn>
              <a:cxn ang="T11">
                <a:pos x="T2" y="T3"/>
              </a:cxn>
              <a:cxn ang="T12">
                <a:pos x="T4" y="T5"/>
              </a:cxn>
              <a:cxn ang="T13">
                <a:pos x="T6" y="T7"/>
              </a:cxn>
              <a:cxn ang="T14">
                <a:pos x="T8" y="T9"/>
              </a:cxn>
            </a:cxnLst>
            <a:rect l="T15" t="T16" r="T17" b="T18"/>
            <a:pathLst>
              <a:path w="18" h="23">
                <a:moveTo>
                  <a:pt x="18" y="3"/>
                </a:moveTo>
                <a:lnTo>
                  <a:pt x="15" y="0"/>
                </a:lnTo>
                <a:lnTo>
                  <a:pt x="0" y="20"/>
                </a:lnTo>
                <a:lnTo>
                  <a:pt x="3" y="23"/>
                </a:lnTo>
                <a:lnTo>
                  <a:pt x="18" y="3"/>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99" name="Freeform 50"/>
          <p:cNvSpPr>
            <a:spLocks noChangeArrowheads="1"/>
          </p:cNvSpPr>
          <p:nvPr/>
        </p:nvSpPr>
        <p:spPr bwMode="auto">
          <a:xfrm>
            <a:off x="2403475" y="3249613"/>
            <a:ext cx="55563" cy="34925"/>
          </a:xfrm>
          <a:custGeom>
            <a:avLst/>
            <a:gdLst>
              <a:gd name="T0" fmla="*/ 0 w 24"/>
              <a:gd name="T1" fmla="*/ 2147483647 h 15"/>
              <a:gd name="T2" fmla="*/ 2147483647 w 24"/>
              <a:gd name="T3" fmla="*/ 2147483647 h 15"/>
              <a:gd name="T4" fmla="*/ 2147483647 w 24"/>
              <a:gd name="T5" fmla="*/ 2147483647 h 15"/>
              <a:gd name="T6" fmla="*/ 2147483647 w 24"/>
              <a:gd name="T7" fmla="*/ 0 h 15"/>
              <a:gd name="T8" fmla="*/ 0 w 24"/>
              <a:gd name="T9" fmla="*/ 2147483647 h 15"/>
              <a:gd name="T10" fmla="*/ 0 60000 65536"/>
              <a:gd name="T11" fmla="*/ 0 60000 65536"/>
              <a:gd name="T12" fmla="*/ 0 60000 65536"/>
              <a:gd name="T13" fmla="*/ 0 60000 65536"/>
              <a:gd name="T14" fmla="*/ 0 60000 65536"/>
              <a:gd name="T15" fmla="*/ 0 w 24"/>
              <a:gd name="T16" fmla="*/ 0 h 15"/>
              <a:gd name="T17" fmla="*/ 24 w 24"/>
              <a:gd name="T18" fmla="*/ 15 h 15"/>
            </a:gdLst>
            <a:ahLst/>
            <a:cxnLst>
              <a:cxn ang="T10">
                <a:pos x="T0" y="T1"/>
              </a:cxn>
              <a:cxn ang="T11">
                <a:pos x="T2" y="T3"/>
              </a:cxn>
              <a:cxn ang="T12">
                <a:pos x="T4" y="T5"/>
              </a:cxn>
              <a:cxn ang="T13">
                <a:pos x="T6" y="T7"/>
              </a:cxn>
              <a:cxn ang="T14">
                <a:pos x="T8" y="T9"/>
              </a:cxn>
            </a:cxnLst>
            <a:rect l="T15" t="T16" r="T17" b="T18"/>
            <a:pathLst>
              <a:path w="24" h="15">
                <a:moveTo>
                  <a:pt x="0" y="3"/>
                </a:moveTo>
                <a:lnTo>
                  <a:pt x="23" y="15"/>
                </a:lnTo>
                <a:lnTo>
                  <a:pt x="24" y="12"/>
                </a:lnTo>
                <a:lnTo>
                  <a:pt x="3" y="0"/>
                </a:lnTo>
                <a:lnTo>
                  <a:pt x="0" y="3"/>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00" name="Freeform 51"/>
          <p:cNvSpPr>
            <a:spLocks noChangeArrowheads="1"/>
          </p:cNvSpPr>
          <p:nvPr/>
        </p:nvSpPr>
        <p:spPr bwMode="auto">
          <a:xfrm>
            <a:off x="2403475" y="3194050"/>
            <a:ext cx="55563" cy="25400"/>
          </a:xfrm>
          <a:custGeom>
            <a:avLst/>
            <a:gdLst>
              <a:gd name="T0" fmla="*/ 0 w 24"/>
              <a:gd name="T1" fmla="*/ 2147483647 h 11"/>
              <a:gd name="T2" fmla="*/ 2147483647 w 24"/>
              <a:gd name="T3" fmla="*/ 2147483647 h 11"/>
              <a:gd name="T4" fmla="*/ 2147483647 w 24"/>
              <a:gd name="T5" fmla="*/ 0 h 11"/>
              <a:gd name="T6" fmla="*/ 0 w 24"/>
              <a:gd name="T7" fmla="*/ 2147483647 h 11"/>
              <a:gd name="T8" fmla="*/ 0 w 24"/>
              <a:gd name="T9" fmla="*/ 2147483647 h 11"/>
              <a:gd name="T10" fmla="*/ 0 60000 65536"/>
              <a:gd name="T11" fmla="*/ 0 60000 65536"/>
              <a:gd name="T12" fmla="*/ 0 60000 65536"/>
              <a:gd name="T13" fmla="*/ 0 60000 65536"/>
              <a:gd name="T14" fmla="*/ 0 60000 65536"/>
              <a:gd name="T15" fmla="*/ 0 w 24"/>
              <a:gd name="T16" fmla="*/ 0 h 11"/>
              <a:gd name="T17" fmla="*/ 24 w 24"/>
              <a:gd name="T18" fmla="*/ 11 h 11"/>
            </a:gdLst>
            <a:ahLst/>
            <a:cxnLst>
              <a:cxn ang="T10">
                <a:pos x="T0" y="T1"/>
              </a:cxn>
              <a:cxn ang="T11">
                <a:pos x="T2" y="T3"/>
              </a:cxn>
              <a:cxn ang="T12">
                <a:pos x="T4" y="T5"/>
              </a:cxn>
              <a:cxn ang="T13">
                <a:pos x="T6" y="T7"/>
              </a:cxn>
              <a:cxn ang="T14">
                <a:pos x="T8" y="T9"/>
              </a:cxn>
            </a:cxnLst>
            <a:rect l="T15" t="T16" r="T17" b="T18"/>
            <a:pathLst>
              <a:path w="24" h="11">
                <a:moveTo>
                  <a:pt x="0" y="11"/>
                </a:moveTo>
                <a:lnTo>
                  <a:pt x="24" y="3"/>
                </a:lnTo>
                <a:lnTo>
                  <a:pt x="24" y="0"/>
                </a:lnTo>
                <a:lnTo>
                  <a:pt x="0" y="7"/>
                </a:lnTo>
                <a:lnTo>
                  <a:pt x="0" y="11"/>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01" name="Freeform 59"/>
          <p:cNvSpPr>
            <a:spLocks noEditPoints="1" noChangeArrowheads="1"/>
          </p:cNvSpPr>
          <p:nvPr/>
        </p:nvSpPr>
        <p:spPr bwMode="auto">
          <a:xfrm>
            <a:off x="4560888" y="3681413"/>
            <a:ext cx="384175" cy="377825"/>
          </a:xfrm>
          <a:custGeom>
            <a:avLst/>
            <a:gdLst>
              <a:gd name="T0" fmla="*/ 2147483647 w 95"/>
              <a:gd name="T1" fmla="*/ 2147483647 h 93"/>
              <a:gd name="T2" fmla="*/ 2147483647 w 95"/>
              <a:gd name="T3" fmla="*/ 2147483647 h 93"/>
              <a:gd name="T4" fmla="*/ 2147483647 w 95"/>
              <a:gd name="T5" fmla="*/ 2147483647 h 93"/>
              <a:gd name="T6" fmla="*/ 2147483647 w 95"/>
              <a:gd name="T7" fmla="*/ 2147483647 h 93"/>
              <a:gd name="T8" fmla="*/ 2147483647 w 95"/>
              <a:gd name="T9" fmla="*/ 2147483647 h 93"/>
              <a:gd name="T10" fmla="*/ 2147483647 w 95"/>
              <a:gd name="T11" fmla="*/ 2147483647 h 93"/>
              <a:gd name="T12" fmla="*/ 2147483647 w 95"/>
              <a:gd name="T13" fmla="*/ 2147483647 h 93"/>
              <a:gd name="T14" fmla="*/ 2147483647 w 95"/>
              <a:gd name="T15" fmla="*/ 2147483647 h 93"/>
              <a:gd name="T16" fmla="*/ 2147483647 w 95"/>
              <a:gd name="T17" fmla="*/ 2147483647 h 93"/>
              <a:gd name="T18" fmla="*/ 2147483647 w 95"/>
              <a:gd name="T19" fmla="*/ 0 h 93"/>
              <a:gd name="T20" fmla="*/ 2147483647 w 95"/>
              <a:gd name="T21" fmla="*/ 0 h 93"/>
              <a:gd name="T22" fmla="*/ 2147483647 w 95"/>
              <a:gd name="T23" fmla="*/ 2147483647 h 93"/>
              <a:gd name="T24" fmla="*/ 2147483647 w 95"/>
              <a:gd name="T25" fmla="*/ 2147483647 h 93"/>
              <a:gd name="T26" fmla="*/ 2147483647 w 95"/>
              <a:gd name="T27" fmla="*/ 2147483647 h 93"/>
              <a:gd name="T28" fmla="*/ 2147483647 w 95"/>
              <a:gd name="T29" fmla="*/ 2147483647 h 93"/>
              <a:gd name="T30" fmla="*/ 2147483647 w 95"/>
              <a:gd name="T31" fmla="*/ 2147483647 h 93"/>
              <a:gd name="T32" fmla="*/ 2147483647 w 95"/>
              <a:gd name="T33" fmla="*/ 2147483647 h 93"/>
              <a:gd name="T34" fmla="*/ 0 w 95"/>
              <a:gd name="T35" fmla="*/ 2147483647 h 93"/>
              <a:gd name="T36" fmla="*/ 0 w 95"/>
              <a:gd name="T37" fmla="*/ 2147483647 h 93"/>
              <a:gd name="T38" fmla="*/ 2147483647 w 95"/>
              <a:gd name="T39" fmla="*/ 2147483647 h 93"/>
              <a:gd name="T40" fmla="*/ 2147483647 w 95"/>
              <a:gd name="T41" fmla="*/ 2147483647 h 93"/>
              <a:gd name="T42" fmla="*/ 2147483647 w 95"/>
              <a:gd name="T43" fmla="*/ 2147483647 h 93"/>
              <a:gd name="T44" fmla="*/ 2147483647 w 95"/>
              <a:gd name="T45" fmla="*/ 2147483647 h 93"/>
              <a:gd name="T46" fmla="*/ 2147483647 w 95"/>
              <a:gd name="T47" fmla="*/ 2147483647 h 93"/>
              <a:gd name="T48" fmla="*/ 2147483647 w 95"/>
              <a:gd name="T49" fmla="*/ 2147483647 h 93"/>
              <a:gd name="T50" fmla="*/ 2147483647 w 95"/>
              <a:gd name="T51" fmla="*/ 2147483647 h 93"/>
              <a:gd name="T52" fmla="*/ 2147483647 w 95"/>
              <a:gd name="T53" fmla="*/ 2147483647 h 93"/>
              <a:gd name="T54" fmla="*/ 2147483647 w 95"/>
              <a:gd name="T55" fmla="*/ 2147483647 h 93"/>
              <a:gd name="T56" fmla="*/ 2147483647 w 95"/>
              <a:gd name="T57" fmla="*/ 2147483647 h 93"/>
              <a:gd name="T58" fmla="*/ 2147483647 w 95"/>
              <a:gd name="T59" fmla="*/ 2147483647 h 93"/>
              <a:gd name="T60" fmla="*/ 2147483647 w 95"/>
              <a:gd name="T61" fmla="*/ 2147483647 h 93"/>
              <a:gd name="T62" fmla="*/ 2147483647 w 95"/>
              <a:gd name="T63" fmla="*/ 2147483647 h 93"/>
              <a:gd name="T64" fmla="*/ 2147483647 w 95"/>
              <a:gd name="T65" fmla="*/ 2147483647 h 93"/>
              <a:gd name="T66" fmla="*/ 2147483647 w 95"/>
              <a:gd name="T67" fmla="*/ 2147483647 h 93"/>
              <a:gd name="T68" fmla="*/ 2147483647 w 95"/>
              <a:gd name="T69" fmla="*/ 2147483647 h 93"/>
              <a:gd name="T70" fmla="*/ 2147483647 w 95"/>
              <a:gd name="T71" fmla="*/ 2147483647 h 93"/>
              <a:gd name="T72" fmla="*/ 2147483647 w 95"/>
              <a:gd name="T73" fmla="*/ 2147483647 h 93"/>
              <a:gd name="T74" fmla="*/ 2147483647 w 95"/>
              <a:gd name="T75" fmla="*/ 2147483647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93"/>
              <a:gd name="T116" fmla="*/ 95 w 95"/>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02" name="Oval 60"/>
          <p:cNvSpPr>
            <a:spLocks noChangeArrowheads="1"/>
          </p:cNvSpPr>
          <p:nvPr/>
        </p:nvSpPr>
        <p:spPr bwMode="auto">
          <a:xfrm>
            <a:off x="4713288" y="3830638"/>
            <a:ext cx="79375" cy="76200"/>
          </a:xfrm>
          <a:prstGeom prst="ellipse">
            <a:avLst/>
          </a:prstGeom>
          <a:solidFill>
            <a:srgbClr val="50D6E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ea typeface="微软雅黑" panose="020B0503020204020204" pitchFamily="34" charset="-122"/>
              <a:sym typeface="Calibri" panose="020F0502020204030204" pitchFamily="34" charset="0"/>
            </a:endParaRPr>
          </a:p>
        </p:txBody>
      </p:sp>
      <p:sp>
        <p:nvSpPr>
          <p:cNvPr id="11303" name="Freeform 63"/>
          <p:cNvSpPr>
            <a:spLocks noEditPoints="1" noChangeArrowheads="1"/>
          </p:cNvSpPr>
          <p:nvPr/>
        </p:nvSpPr>
        <p:spPr bwMode="auto">
          <a:xfrm>
            <a:off x="1728788" y="3506788"/>
            <a:ext cx="311150" cy="420687"/>
          </a:xfrm>
          <a:custGeom>
            <a:avLst/>
            <a:gdLst>
              <a:gd name="T0" fmla="*/ 2147483647 w 102"/>
              <a:gd name="T1" fmla="*/ 0 h 138"/>
              <a:gd name="T2" fmla="*/ 2147483647 w 102"/>
              <a:gd name="T3" fmla="*/ 0 h 138"/>
              <a:gd name="T4" fmla="*/ 0 w 102"/>
              <a:gd name="T5" fmla="*/ 2147483647 h 138"/>
              <a:gd name="T6" fmla="*/ 0 w 102"/>
              <a:gd name="T7" fmla="*/ 2147483647 h 138"/>
              <a:gd name="T8" fmla="*/ 2147483647 w 102"/>
              <a:gd name="T9" fmla="*/ 2147483647 h 138"/>
              <a:gd name="T10" fmla="*/ 2147483647 w 102"/>
              <a:gd name="T11" fmla="*/ 2147483647 h 138"/>
              <a:gd name="T12" fmla="*/ 2147483647 w 102"/>
              <a:gd name="T13" fmla="*/ 2147483647 h 138"/>
              <a:gd name="T14" fmla="*/ 2147483647 w 102"/>
              <a:gd name="T15" fmla="*/ 2147483647 h 138"/>
              <a:gd name="T16" fmla="*/ 2147483647 w 102"/>
              <a:gd name="T17" fmla="*/ 0 h 138"/>
              <a:gd name="T18" fmla="*/ 2147483647 w 102"/>
              <a:gd name="T19" fmla="*/ 2147483647 h 138"/>
              <a:gd name="T20" fmla="*/ 2147483647 w 102"/>
              <a:gd name="T21" fmla="*/ 2147483647 h 138"/>
              <a:gd name="T22" fmla="*/ 2147483647 w 102"/>
              <a:gd name="T23" fmla="*/ 2147483647 h 138"/>
              <a:gd name="T24" fmla="*/ 2147483647 w 102"/>
              <a:gd name="T25" fmla="*/ 2147483647 h 138"/>
              <a:gd name="T26" fmla="*/ 2147483647 w 102"/>
              <a:gd name="T27" fmla="*/ 2147483647 h 138"/>
              <a:gd name="T28" fmla="*/ 2147483647 w 102"/>
              <a:gd name="T29" fmla="*/ 2147483647 h 138"/>
              <a:gd name="T30" fmla="*/ 2147483647 w 102"/>
              <a:gd name="T31" fmla="*/ 2147483647 h 138"/>
              <a:gd name="T32" fmla="*/ 2147483647 w 102"/>
              <a:gd name="T33" fmla="*/ 2147483647 h 138"/>
              <a:gd name="T34" fmla="*/ 2147483647 w 102"/>
              <a:gd name="T35" fmla="*/ 2147483647 h 138"/>
              <a:gd name="T36" fmla="*/ 2147483647 w 102"/>
              <a:gd name="T37" fmla="*/ 2147483647 h 1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2"/>
              <a:gd name="T58" fmla="*/ 0 h 138"/>
              <a:gd name="T59" fmla="*/ 102 w 102"/>
              <a:gd name="T60" fmla="*/ 138 h 1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2" h="138">
                <a:moveTo>
                  <a:pt x="92" y="0"/>
                </a:moveTo>
                <a:cubicBezTo>
                  <a:pt x="10" y="0"/>
                  <a:pt x="10" y="0"/>
                  <a:pt x="10" y="0"/>
                </a:cubicBezTo>
                <a:cubicBezTo>
                  <a:pt x="5" y="0"/>
                  <a:pt x="0" y="4"/>
                  <a:pt x="0" y="10"/>
                </a:cubicBezTo>
                <a:cubicBezTo>
                  <a:pt x="0" y="129"/>
                  <a:pt x="0" y="129"/>
                  <a:pt x="0" y="129"/>
                </a:cubicBezTo>
                <a:cubicBezTo>
                  <a:pt x="0" y="134"/>
                  <a:pt x="5" y="138"/>
                  <a:pt x="10" y="138"/>
                </a:cubicBezTo>
                <a:cubicBezTo>
                  <a:pt x="92" y="138"/>
                  <a:pt x="92" y="138"/>
                  <a:pt x="92" y="138"/>
                </a:cubicBezTo>
                <a:cubicBezTo>
                  <a:pt x="97" y="138"/>
                  <a:pt x="102" y="134"/>
                  <a:pt x="102" y="129"/>
                </a:cubicBezTo>
                <a:cubicBezTo>
                  <a:pt x="102" y="10"/>
                  <a:pt x="102" y="10"/>
                  <a:pt x="102" y="10"/>
                </a:cubicBezTo>
                <a:cubicBezTo>
                  <a:pt x="102" y="4"/>
                  <a:pt x="97" y="0"/>
                  <a:pt x="92" y="0"/>
                </a:cubicBezTo>
                <a:close/>
                <a:moveTo>
                  <a:pt x="51" y="135"/>
                </a:moveTo>
                <a:cubicBezTo>
                  <a:pt x="48" y="135"/>
                  <a:pt x="45" y="132"/>
                  <a:pt x="45" y="129"/>
                </a:cubicBezTo>
                <a:cubicBezTo>
                  <a:pt x="45" y="126"/>
                  <a:pt x="48" y="124"/>
                  <a:pt x="51" y="124"/>
                </a:cubicBezTo>
                <a:cubicBezTo>
                  <a:pt x="54" y="124"/>
                  <a:pt x="57" y="126"/>
                  <a:pt x="57" y="129"/>
                </a:cubicBezTo>
                <a:cubicBezTo>
                  <a:pt x="57" y="132"/>
                  <a:pt x="54" y="135"/>
                  <a:pt x="51" y="135"/>
                </a:cubicBezTo>
                <a:close/>
                <a:moveTo>
                  <a:pt x="92" y="119"/>
                </a:moveTo>
                <a:cubicBezTo>
                  <a:pt x="10" y="119"/>
                  <a:pt x="10" y="119"/>
                  <a:pt x="10" y="119"/>
                </a:cubicBezTo>
                <a:cubicBezTo>
                  <a:pt x="10" y="11"/>
                  <a:pt x="10" y="11"/>
                  <a:pt x="10" y="11"/>
                </a:cubicBezTo>
                <a:cubicBezTo>
                  <a:pt x="92" y="11"/>
                  <a:pt x="92" y="11"/>
                  <a:pt x="92" y="11"/>
                </a:cubicBezTo>
                <a:lnTo>
                  <a:pt x="92" y="119"/>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04" name="Freeform 80"/>
          <p:cNvSpPr>
            <a:spLocks noChangeArrowheads="1"/>
          </p:cNvSpPr>
          <p:nvPr/>
        </p:nvSpPr>
        <p:spPr bwMode="auto">
          <a:xfrm>
            <a:off x="4064000" y="2162175"/>
            <a:ext cx="298450" cy="123825"/>
          </a:xfrm>
          <a:custGeom>
            <a:avLst/>
            <a:gdLst>
              <a:gd name="T0" fmla="*/ 2147483647 w 98"/>
              <a:gd name="T1" fmla="*/ 2147483647 h 40"/>
              <a:gd name="T2" fmla="*/ 2147483647 w 98"/>
              <a:gd name="T3" fmla="*/ 0 h 40"/>
              <a:gd name="T4" fmla="*/ 0 w 98"/>
              <a:gd name="T5" fmla="*/ 2147483647 h 40"/>
              <a:gd name="T6" fmla="*/ 0 w 98"/>
              <a:gd name="T7" fmla="*/ 2147483647 h 40"/>
              <a:gd name="T8" fmla="*/ 2147483647 w 98"/>
              <a:gd name="T9" fmla="*/ 2147483647 h 40"/>
              <a:gd name="T10" fmla="*/ 2147483647 w 98"/>
              <a:gd name="T11" fmla="*/ 2147483647 h 40"/>
              <a:gd name="T12" fmla="*/ 2147483647 w 98"/>
              <a:gd name="T13" fmla="*/ 2147483647 h 40"/>
              <a:gd name="T14" fmla="*/ 2147483647 w 98"/>
              <a:gd name="T15" fmla="*/ 0 h 40"/>
              <a:gd name="T16" fmla="*/ 2147483647 w 98"/>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05" name="Freeform 81"/>
          <p:cNvSpPr>
            <a:spLocks noChangeArrowheads="1"/>
          </p:cNvSpPr>
          <p:nvPr/>
        </p:nvSpPr>
        <p:spPr bwMode="auto">
          <a:xfrm>
            <a:off x="4064000" y="2259013"/>
            <a:ext cx="298450" cy="120650"/>
          </a:xfrm>
          <a:custGeom>
            <a:avLst/>
            <a:gdLst>
              <a:gd name="T0" fmla="*/ 2147483647 w 98"/>
              <a:gd name="T1" fmla="*/ 2147483647 h 40"/>
              <a:gd name="T2" fmla="*/ 2147483647 w 98"/>
              <a:gd name="T3" fmla="*/ 0 h 40"/>
              <a:gd name="T4" fmla="*/ 0 w 98"/>
              <a:gd name="T5" fmla="*/ 2147483647 h 40"/>
              <a:gd name="T6" fmla="*/ 0 w 98"/>
              <a:gd name="T7" fmla="*/ 2147483647 h 40"/>
              <a:gd name="T8" fmla="*/ 2147483647 w 98"/>
              <a:gd name="T9" fmla="*/ 2147483647 h 40"/>
              <a:gd name="T10" fmla="*/ 2147483647 w 98"/>
              <a:gd name="T11" fmla="*/ 2147483647 h 40"/>
              <a:gd name="T12" fmla="*/ 2147483647 w 98"/>
              <a:gd name="T13" fmla="*/ 2147483647 h 40"/>
              <a:gd name="T14" fmla="*/ 2147483647 w 98"/>
              <a:gd name="T15" fmla="*/ 0 h 40"/>
              <a:gd name="T16" fmla="*/ 2147483647 w 98"/>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0"/>
              <a:gd name="T29" fmla="*/ 98 w 9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06" name="Freeform 82"/>
          <p:cNvSpPr>
            <a:spLocks noChangeArrowheads="1"/>
          </p:cNvSpPr>
          <p:nvPr/>
        </p:nvSpPr>
        <p:spPr bwMode="auto">
          <a:xfrm>
            <a:off x="4064000" y="2070100"/>
            <a:ext cx="298450" cy="127000"/>
          </a:xfrm>
          <a:custGeom>
            <a:avLst/>
            <a:gdLst>
              <a:gd name="T0" fmla="*/ 2147483647 w 98"/>
              <a:gd name="T1" fmla="*/ 0 h 41"/>
              <a:gd name="T2" fmla="*/ 2147483647 w 98"/>
              <a:gd name="T3" fmla="*/ 2147483647 h 41"/>
              <a:gd name="T4" fmla="*/ 2147483647 w 98"/>
              <a:gd name="T5" fmla="*/ 0 h 41"/>
              <a:gd name="T6" fmla="*/ 0 w 98"/>
              <a:gd name="T7" fmla="*/ 2147483647 h 41"/>
              <a:gd name="T8" fmla="*/ 0 w 98"/>
              <a:gd name="T9" fmla="*/ 2147483647 h 41"/>
              <a:gd name="T10" fmla="*/ 2147483647 w 98"/>
              <a:gd name="T11" fmla="*/ 2147483647 h 41"/>
              <a:gd name="T12" fmla="*/ 2147483647 w 98"/>
              <a:gd name="T13" fmla="*/ 2147483647 h 41"/>
              <a:gd name="T14" fmla="*/ 2147483647 w 98"/>
              <a:gd name="T15" fmla="*/ 2147483647 h 41"/>
              <a:gd name="T16" fmla="*/ 2147483647 w 98"/>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1"/>
              <a:gd name="T29" fmla="*/ 98 w 9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07" name="Oval 83"/>
          <p:cNvSpPr>
            <a:spLocks noChangeArrowheads="1"/>
          </p:cNvSpPr>
          <p:nvPr/>
        </p:nvSpPr>
        <p:spPr bwMode="auto">
          <a:xfrm>
            <a:off x="4068763" y="2006600"/>
            <a:ext cx="290512" cy="98425"/>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ea typeface="微软雅黑" panose="020B0503020204020204" pitchFamily="34" charset="-122"/>
              <a:sym typeface="Calibri" panose="020F0502020204030204" pitchFamily="34" charset="0"/>
            </a:endParaRPr>
          </a:p>
        </p:txBody>
      </p:sp>
      <p:sp>
        <p:nvSpPr>
          <p:cNvPr id="11308" name="Freeform 89"/>
          <p:cNvSpPr>
            <a:spLocks noChangeArrowheads="1"/>
          </p:cNvSpPr>
          <p:nvPr/>
        </p:nvSpPr>
        <p:spPr bwMode="auto">
          <a:xfrm>
            <a:off x="4083050" y="3016250"/>
            <a:ext cx="223838" cy="212725"/>
          </a:xfrm>
          <a:custGeom>
            <a:avLst/>
            <a:gdLst>
              <a:gd name="T0" fmla="*/ 2147483647 w 82"/>
              <a:gd name="T1" fmla="*/ 2147483647 h 78"/>
              <a:gd name="T2" fmla="*/ 2147483647 w 82"/>
              <a:gd name="T3" fmla="*/ 2147483647 h 78"/>
              <a:gd name="T4" fmla="*/ 2147483647 w 82"/>
              <a:gd name="T5" fmla="*/ 2147483647 h 78"/>
              <a:gd name="T6" fmla="*/ 2147483647 w 82"/>
              <a:gd name="T7" fmla="*/ 0 h 78"/>
              <a:gd name="T8" fmla="*/ 0 w 82"/>
              <a:gd name="T9" fmla="*/ 2147483647 h 78"/>
              <a:gd name="T10" fmla="*/ 2147483647 w 82"/>
              <a:gd name="T11" fmla="*/ 2147483647 h 78"/>
              <a:gd name="T12" fmla="*/ 2147483647 w 82"/>
              <a:gd name="T13" fmla="*/ 2147483647 h 78"/>
              <a:gd name="T14" fmla="*/ 2147483647 w 82"/>
              <a:gd name="T15" fmla="*/ 2147483647 h 78"/>
              <a:gd name="T16" fmla="*/ 2147483647 w 82"/>
              <a:gd name="T17" fmla="*/ 2147483647 h 78"/>
              <a:gd name="T18" fmla="*/ 2147483647 w 82"/>
              <a:gd name="T19" fmla="*/ 2147483647 h 78"/>
              <a:gd name="T20" fmla="*/ 2147483647 w 82"/>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78"/>
              <a:gd name="T35" fmla="*/ 82 w 82"/>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78">
                <a:moveTo>
                  <a:pt x="57" y="67"/>
                </a:moveTo>
                <a:cubicBezTo>
                  <a:pt x="57" y="78"/>
                  <a:pt x="57" y="78"/>
                  <a:pt x="57" y="78"/>
                </a:cubicBezTo>
                <a:cubicBezTo>
                  <a:pt x="71" y="72"/>
                  <a:pt x="82" y="57"/>
                  <a:pt x="82" y="40"/>
                </a:cubicBezTo>
                <a:cubicBezTo>
                  <a:pt x="82" y="18"/>
                  <a:pt x="63" y="0"/>
                  <a:pt x="41" y="0"/>
                </a:cubicBezTo>
                <a:cubicBezTo>
                  <a:pt x="19" y="0"/>
                  <a:pt x="0" y="18"/>
                  <a:pt x="0" y="40"/>
                </a:cubicBezTo>
                <a:cubicBezTo>
                  <a:pt x="0" y="57"/>
                  <a:pt x="10" y="72"/>
                  <a:pt x="25" y="78"/>
                </a:cubicBezTo>
                <a:cubicBezTo>
                  <a:pt x="25" y="67"/>
                  <a:pt x="25" y="67"/>
                  <a:pt x="25" y="67"/>
                </a:cubicBezTo>
                <a:cubicBezTo>
                  <a:pt x="16" y="61"/>
                  <a:pt x="10" y="52"/>
                  <a:pt x="10" y="40"/>
                </a:cubicBezTo>
                <a:cubicBezTo>
                  <a:pt x="10" y="23"/>
                  <a:pt x="24" y="10"/>
                  <a:pt x="41" y="10"/>
                </a:cubicBezTo>
                <a:cubicBezTo>
                  <a:pt x="58" y="10"/>
                  <a:pt x="72" y="23"/>
                  <a:pt x="72" y="40"/>
                </a:cubicBezTo>
                <a:cubicBezTo>
                  <a:pt x="72" y="52"/>
                  <a:pt x="66" y="62"/>
                  <a:pt x="57" y="67"/>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09" name="Freeform 90"/>
          <p:cNvSpPr>
            <a:spLocks noChangeArrowheads="1"/>
          </p:cNvSpPr>
          <p:nvPr/>
        </p:nvSpPr>
        <p:spPr bwMode="auto">
          <a:xfrm>
            <a:off x="4032250" y="2967038"/>
            <a:ext cx="323850" cy="315912"/>
          </a:xfrm>
          <a:custGeom>
            <a:avLst/>
            <a:gdLst>
              <a:gd name="T0" fmla="*/ 2147483647 w 118"/>
              <a:gd name="T1" fmla="*/ 0 h 115"/>
              <a:gd name="T2" fmla="*/ 0 w 118"/>
              <a:gd name="T3" fmla="*/ 2147483647 h 115"/>
              <a:gd name="T4" fmla="*/ 2147483647 w 118"/>
              <a:gd name="T5" fmla="*/ 2147483647 h 115"/>
              <a:gd name="T6" fmla="*/ 2147483647 w 118"/>
              <a:gd name="T7" fmla="*/ 2147483647 h 115"/>
              <a:gd name="T8" fmla="*/ 2147483647 w 118"/>
              <a:gd name="T9" fmla="*/ 2147483647 h 115"/>
              <a:gd name="T10" fmla="*/ 2147483647 w 118"/>
              <a:gd name="T11" fmla="*/ 2147483647 h 115"/>
              <a:gd name="T12" fmla="*/ 2147483647 w 118"/>
              <a:gd name="T13" fmla="*/ 2147483647 h 115"/>
              <a:gd name="T14" fmla="*/ 2147483647 w 118"/>
              <a:gd name="T15" fmla="*/ 2147483647 h 115"/>
              <a:gd name="T16" fmla="*/ 2147483647 w 118"/>
              <a:gd name="T17" fmla="*/ 2147483647 h 115"/>
              <a:gd name="T18" fmla="*/ 2147483647 w 118"/>
              <a:gd name="T19" fmla="*/ 2147483647 h 115"/>
              <a:gd name="T20" fmla="*/ 2147483647 w 118"/>
              <a:gd name="T21" fmla="*/ 0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115"/>
              <a:gd name="T35" fmla="*/ 118 w 118"/>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115">
                <a:moveTo>
                  <a:pt x="59" y="0"/>
                </a:moveTo>
                <a:cubicBezTo>
                  <a:pt x="26" y="0"/>
                  <a:pt x="0" y="26"/>
                  <a:pt x="0" y="58"/>
                </a:cubicBezTo>
                <a:cubicBezTo>
                  <a:pt x="0" y="85"/>
                  <a:pt x="18" y="108"/>
                  <a:pt x="43" y="115"/>
                </a:cubicBezTo>
                <a:cubicBezTo>
                  <a:pt x="43" y="107"/>
                  <a:pt x="43" y="107"/>
                  <a:pt x="43" y="107"/>
                </a:cubicBezTo>
                <a:cubicBezTo>
                  <a:pt x="23" y="100"/>
                  <a:pt x="8" y="81"/>
                  <a:pt x="8" y="58"/>
                </a:cubicBezTo>
                <a:cubicBezTo>
                  <a:pt x="8" y="30"/>
                  <a:pt x="31" y="8"/>
                  <a:pt x="59" y="8"/>
                </a:cubicBezTo>
                <a:cubicBezTo>
                  <a:pt x="87" y="8"/>
                  <a:pt x="110" y="30"/>
                  <a:pt x="110" y="58"/>
                </a:cubicBezTo>
                <a:cubicBezTo>
                  <a:pt x="110" y="81"/>
                  <a:pt x="95" y="100"/>
                  <a:pt x="75" y="107"/>
                </a:cubicBezTo>
                <a:cubicBezTo>
                  <a:pt x="75" y="115"/>
                  <a:pt x="75" y="115"/>
                  <a:pt x="75" y="115"/>
                </a:cubicBezTo>
                <a:cubicBezTo>
                  <a:pt x="100" y="108"/>
                  <a:pt x="118" y="86"/>
                  <a:pt x="118" y="58"/>
                </a:cubicBezTo>
                <a:cubicBezTo>
                  <a:pt x="118" y="26"/>
                  <a:pt x="92" y="0"/>
                  <a:pt x="59"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10" name="Freeform 91"/>
          <p:cNvSpPr>
            <a:spLocks noChangeArrowheads="1"/>
          </p:cNvSpPr>
          <p:nvPr/>
        </p:nvSpPr>
        <p:spPr bwMode="auto">
          <a:xfrm>
            <a:off x="4148138" y="3095625"/>
            <a:ext cx="100012" cy="263525"/>
          </a:xfrm>
          <a:custGeom>
            <a:avLst/>
            <a:gdLst>
              <a:gd name="T0" fmla="*/ 2147483647 w 36"/>
              <a:gd name="T1" fmla="*/ 2147483647 h 96"/>
              <a:gd name="T2" fmla="*/ 2147483647 w 36"/>
              <a:gd name="T3" fmla="*/ 2147483647 h 96"/>
              <a:gd name="T4" fmla="*/ 2147483647 w 36"/>
              <a:gd name="T5" fmla="*/ 2147483647 h 96"/>
              <a:gd name="T6" fmla="*/ 2147483647 w 36"/>
              <a:gd name="T7" fmla="*/ 0 h 96"/>
              <a:gd name="T8" fmla="*/ 2147483647 w 36"/>
              <a:gd name="T9" fmla="*/ 2147483647 h 96"/>
              <a:gd name="T10" fmla="*/ 2147483647 w 36"/>
              <a:gd name="T11" fmla="*/ 2147483647 h 96"/>
              <a:gd name="T12" fmla="*/ 2147483647 w 36"/>
              <a:gd name="T13" fmla="*/ 2147483647 h 96"/>
              <a:gd name="T14" fmla="*/ 2147483647 w 36"/>
              <a:gd name="T15" fmla="*/ 2147483647 h 96"/>
              <a:gd name="T16" fmla="*/ 0 w 36"/>
              <a:gd name="T17" fmla="*/ 2147483647 h 96"/>
              <a:gd name="T18" fmla="*/ 2147483647 w 36"/>
              <a:gd name="T19" fmla="*/ 2147483647 h 96"/>
              <a:gd name="T20" fmla="*/ 2147483647 w 36"/>
              <a:gd name="T21" fmla="*/ 2147483647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96"/>
              <a:gd name="T35" fmla="*/ 36 w 36"/>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96">
                <a:moveTo>
                  <a:pt x="24" y="82"/>
                </a:moveTo>
                <a:cubicBezTo>
                  <a:pt x="24" y="79"/>
                  <a:pt x="24" y="22"/>
                  <a:pt x="24" y="21"/>
                </a:cubicBezTo>
                <a:cubicBezTo>
                  <a:pt x="27" y="19"/>
                  <a:pt x="29" y="16"/>
                  <a:pt x="29" y="12"/>
                </a:cubicBezTo>
                <a:cubicBezTo>
                  <a:pt x="29" y="5"/>
                  <a:pt x="24" y="0"/>
                  <a:pt x="17" y="0"/>
                </a:cubicBezTo>
                <a:cubicBezTo>
                  <a:pt x="10" y="0"/>
                  <a:pt x="5" y="5"/>
                  <a:pt x="5" y="12"/>
                </a:cubicBezTo>
                <a:cubicBezTo>
                  <a:pt x="5" y="16"/>
                  <a:pt x="7" y="19"/>
                  <a:pt x="10" y="21"/>
                </a:cubicBezTo>
                <a:cubicBezTo>
                  <a:pt x="10" y="21"/>
                  <a:pt x="10" y="21"/>
                  <a:pt x="10" y="21"/>
                </a:cubicBezTo>
                <a:cubicBezTo>
                  <a:pt x="10" y="21"/>
                  <a:pt x="10" y="78"/>
                  <a:pt x="10" y="82"/>
                </a:cubicBezTo>
                <a:cubicBezTo>
                  <a:pt x="10" y="92"/>
                  <a:pt x="0" y="96"/>
                  <a:pt x="0" y="96"/>
                </a:cubicBezTo>
                <a:cubicBezTo>
                  <a:pt x="36" y="96"/>
                  <a:pt x="36" y="96"/>
                  <a:pt x="36" y="96"/>
                </a:cubicBezTo>
                <a:cubicBezTo>
                  <a:pt x="36" y="96"/>
                  <a:pt x="24" y="92"/>
                  <a:pt x="24" y="82"/>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11" name="Freeform 92"/>
          <p:cNvSpPr>
            <a:spLocks noChangeArrowheads="1"/>
          </p:cNvSpPr>
          <p:nvPr/>
        </p:nvSpPr>
        <p:spPr bwMode="auto">
          <a:xfrm>
            <a:off x="3392488" y="3052763"/>
            <a:ext cx="115887" cy="92075"/>
          </a:xfrm>
          <a:custGeom>
            <a:avLst/>
            <a:gdLst>
              <a:gd name="T0" fmla="*/ 2147483647 w 38"/>
              <a:gd name="T1" fmla="*/ 2147483647 h 30"/>
              <a:gd name="T2" fmla="*/ 2147483647 w 38"/>
              <a:gd name="T3" fmla="*/ 2147483647 h 30"/>
              <a:gd name="T4" fmla="*/ 2147483647 w 38"/>
              <a:gd name="T5" fmla="*/ 2147483647 h 30"/>
              <a:gd name="T6" fmla="*/ 2147483647 w 38"/>
              <a:gd name="T7" fmla="*/ 2147483647 h 30"/>
              <a:gd name="T8" fmla="*/ 2147483647 w 38"/>
              <a:gd name="T9" fmla="*/ 2147483647 h 30"/>
              <a:gd name="T10" fmla="*/ 2147483647 w 38"/>
              <a:gd name="T11" fmla="*/ 2147483647 h 30"/>
              <a:gd name="T12" fmla="*/ 0 60000 65536"/>
              <a:gd name="T13" fmla="*/ 0 60000 65536"/>
              <a:gd name="T14" fmla="*/ 0 60000 65536"/>
              <a:gd name="T15" fmla="*/ 0 60000 65536"/>
              <a:gd name="T16" fmla="*/ 0 60000 65536"/>
              <a:gd name="T17" fmla="*/ 0 60000 65536"/>
              <a:gd name="T18" fmla="*/ 0 w 38"/>
              <a:gd name="T19" fmla="*/ 0 h 30"/>
              <a:gd name="T20" fmla="*/ 38 w 38"/>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12" name="Freeform 93"/>
          <p:cNvSpPr>
            <a:spLocks noChangeArrowheads="1"/>
          </p:cNvSpPr>
          <p:nvPr/>
        </p:nvSpPr>
        <p:spPr bwMode="auto">
          <a:xfrm>
            <a:off x="3316288" y="2949575"/>
            <a:ext cx="268287" cy="119063"/>
          </a:xfrm>
          <a:custGeom>
            <a:avLst/>
            <a:gdLst>
              <a:gd name="T0" fmla="*/ 2147483647 w 88"/>
              <a:gd name="T1" fmla="*/ 2147483647 h 39"/>
              <a:gd name="T2" fmla="*/ 0 w 88"/>
              <a:gd name="T3" fmla="*/ 2147483647 h 39"/>
              <a:gd name="T4" fmla="*/ 0 w 88"/>
              <a:gd name="T5" fmla="*/ 2147483647 h 39"/>
              <a:gd name="T6" fmla="*/ 2147483647 w 88"/>
              <a:gd name="T7" fmla="*/ 2147483647 h 39"/>
              <a:gd name="T8" fmla="*/ 2147483647 w 88"/>
              <a:gd name="T9" fmla="*/ 2147483647 h 39"/>
              <a:gd name="T10" fmla="*/ 2147483647 w 88"/>
              <a:gd name="T11" fmla="*/ 2147483647 h 39"/>
              <a:gd name="T12" fmla="*/ 2147483647 w 88"/>
              <a:gd name="T13" fmla="*/ 2147483647 h 39"/>
              <a:gd name="T14" fmla="*/ 2147483647 w 88"/>
              <a:gd name="T15" fmla="*/ 2147483647 h 39"/>
              <a:gd name="T16" fmla="*/ 2147483647 w 88"/>
              <a:gd name="T17" fmla="*/ 2147483647 h 39"/>
              <a:gd name="T18" fmla="*/ 2147483647 w 88"/>
              <a:gd name="T19" fmla="*/ 2147483647 h 39"/>
              <a:gd name="T20" fmla="*/ 2147483647 w 88"/>
              <a:gd name="T21" fmla="*/ 2147483647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39"/>
              <a:gd name="T35" fmla="*/ 88 w 88"/>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13" name="Freeform 94"/>
          <p:cNvSpPr>
            <a:spLocks noChangeArrowheads="1"/>
          </p:cNvSpPr>
          <p:nvPr/>
        </p:nvSpPr>
        <p:spPr bwMode="auto">
          <a:xfrm>
            <a:off x="3248025" y="2847975"/>
            <a:ext cx="403225" cy="155575"/>
          </a:xfrm>
          <a:custGeom>
            <a:avLst/>
            <a:gdLst>
              <a:gd name="T0" fmla="*/ 2147483647 w 132"/>
              <a:gd name="T1" fmla="*/ 2147483647 h 51"/>
              <a:gd name="T2" fmla="*/ 2147483647 w 132"/>
              <a:gd name="T3" fmla="*/ 2147483647 h 51"/>
              <a:gd name="T4" fmla="*/ 2147483647 w 132"/>
              <a:gd name="T5" fmla="*/ 2147483647 h 51"/>
              <a:gd name="T6" fmla="*/ 2147483647 w 132"/>
              <a:gd name="T7" fmla="*/ 2147483647 h 51"/>
              <a:gd name="T8" fmla="*/ 2147483647 w 132"/>
              <a:gd name="T9" fmla="*/ 2147483647 h 51"/>
              <a:gd name="T10" fmla="*/ 2147483647 w 132"/>
              <a:gd name="T11" fmla="*/ 2147483647 h 51"/>
              <a:gd name="T12" fmla="*/ 2147483647 w 132"/>
              <a:gd name="T13" fmla="*/ 2147483647 h 51"/>
              <a:gd name="T14" fmla="*/ 2147483647 w 132"/>
              <a:gd name="T15" fmla="*/ 2147483647 h 51"/>
              <a:gd name="T16" fmla="*/ 2147483647 w 132"/>
              <a:gd name="T17" fmla="*/ 2147483647 h 51"/>
              <a:gd name="T18" fmla="*/ 2147483647 w 132"/>
              <a:gd name="T19" fmla="*/ 2147483647 h 51"/>
              <a:gd name="T20" fmla="*/ 2147483647 w 132"/>
              <a:gd name="T21" fmla="*/ 2147483647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
              <a:gd name="T34" fmla="*/ 0 h 51"/>
              <a:gd name="T35" fmla="*/ 132 w 132"/>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14" name="Freeform 95"/>
          <p:cNvSpPr>
            <a:spLocks noEditPoints="1" noChangeArrowheads="1"/>
          </p:cNvSpPr>
          <p:nvPr/>
        </p:nvSpPr>
        <p:spPr bwMode="auto">
          <a:xfrm>
            <a:off x="2865438" y="3081338"/>
            <a:ext cx="382587" cy="238125"/>
          </a:xfrm>
          <a:custGeom>
            <a:avLst/>
            <a:gdLst>
              <a:gd name="T0" fmla="*/ 2147483647 w 125"/>
              <a:gd name="T1" fmla="*/ 2147483647 h 78"/>
              <a:gd name="T2" fmla="*/ 2147483647 w 125"/>
              <a:gd name="T3" fmla="*/ 0 h 78"/>
              <a:gd name="T4" fmla="*/ 0 w 125"/>
              <a:gd name="T5" fmla="*/ 0 h 78"/>
              <a:gd name="T6" fmla="*/ 0 w 125"/>
              <a:gd name="T7" fmla="*/ 2147483647 h 78"/>
              <a:gd name="T8" fmla="*/ 2147483647 w 125"/>
              <a:gd name="T9" fmla="*/ 2147483647 h 78"/>
              <a:gd name="T10" fmla="*/ 2147483647 w 125"/>
              <a:gd name="T11" fmla="*/ 2147483647 h 78"/>
              <a:gd name="T12" fmla="*/ 2147483647 w 125"/>
              <a:gd name="T13" fmla="*/ 2147483647 h 78"/>
              <a:gd name="T14" fmla="*/ 2147483647 w 125"/>
              <a:gd name="T15" fmla="*/ 2147483647 h 78"/>
              <a:gd name="T16" fmla="*/ 2147483647 w 125"/>
              <a:gd name="T17" fmla="*/ 2147483647 h 78"/>
              <a:gd name="T18" fmla="*/ 2147483647 w 125"/>
              <a:gd name="T19" fmla="*/ 2147483647 h 78"/>
              <a:gd name="T20" fmla="*/ 2147483647 w 125"/>
              <a:gd name="T21" fmla="*/ 2147483647 h 78"/>
              <a:gd name="T22" fmla="*/ 2147483647 w 125"/>
              <a:gd name="T23" fmla="*/ 2147483647 h 78"/>
              <a:gd name="T24" fmla="*/ 2147483647 w 125"/>
              <a:gd name="T25" fmla="*/ 2147483647 h 78"/>
              <a:gd name="T26" fmla="*/ 2147483647 w 125"/>
              <a:gd name="T27" fmla="*/ 2147483647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15" name="Rectangle 96"/>
          <p:cNvSpPr>
            <a:spLocks noChangeArrowheads="1"/>
          </p:cNvSpPr>
          <p:nvPr/>
        </p:nvSpPr>
        <p:spPr bwMode="auto">
          <a:xfrm>
            <a:off x="2917825" y="3132138"/>
            <a:ext cx="73025" cy="13176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ea typeface="微软雅黑" panose="020B0503020204020204" pitchFamily="34" charset="-122"/>
              <a:sym typeface="Calibri" panose="020F0502020204030204" pitchFamily="34" charset="0"/>
            </a:endParaRPr>
          </a:p>
        </p:txBody>
      </p:sp>
      <p:sp>
        <p:nvSpPr>
          <p:cNvPr id="11316" name="Rectangle 97"/>
          <p:cNvSpPr>
            <a:spLocks noChangeArrowheads="1"/>
          </p:cNvSpPr>
          <p:nvPr/>
        </p:nvSpPr>
        <p:spPr bwMode="auto">
          <a:xfrm>
            <a:off x="3003550" y="3132138"/>
            <a:ext cx="69850" cy="13176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ea typeface="微软雅黑" panose="020B0503020204020204" pitchFamily="34" charset="-122"/>
              <a:sym typeface="Calibri" panose="020F0502020204030204" pitchFamily="34" charset="0"/>
            </a:endParaRPr>
          </a:p>
        </p:txBody>
      </p:sp>
      <p:sp>
        <p:nvSpPr>
          <p:cNvPr id="11317" name="Freeform 103"/>
          <p:cNvSpPr>
            <a:spLocks noEditPoints="1" noChangeArrowheads="1"/>
          </p:cNvSpPr>
          <p:nvPr/>
        </p:nvSpPr>
        <p:spPr bwMode="auto">
          <a:xfrm>
            <a:off x="5073650" y="2995613"/>
            <a:ext cx="346075" cy="341312"/>
          </a:xfrm>
          <a:custGeom>
            <a:avLst/>
            <a:gdLst>
              <a:gd name="T0" fmla="*/ 2147483647 w 113"/>
              <a:gd name="T1" fmla="*/ 2147483647 h 112"/>
              <a:gd name="T2" fmla="*/ 2147483647 w 113"/>
              <a:gd name="T3" fmla="*/ 2147483647 h 112"/>
              <a:gd name="T4" fmla="*/ 2147483647 w 113"/>
              <a:gd name="T5" fmla="*/ 2147483647 h 112"/>
              <a:gd name="T6" fmla="*/ 2147483647 w 113"/>
              <a:gd name="T7" fmla="*/ 2147483647 h 112"/>
              <a:gd name="T8" fmla="*/ 2147483647 w 113"/>
              <a:gd name="T9" fmla="*/ 2147483647 h 112"/>
              <a:gd name="T10" fmla="*/ 2147483647 w 113"/>
              <a:gd name="T11" fmla="*/ 2147483647 h 112"/>
              <a:gd name="T12" fmla="*/ 2147483647 w 113"/>
              <a:gd name="T13" fmla="*/ 2147483647 h 112"/>
              <a:gd name="T14" fmla="*/ 2147483647 w 113"/>
              <a:gd name="T15" fmla="*/ 2147483647 h 112"/>
              <a:gd name="T16" fmla="*/ 2147483647 w 113"/>
              <a:gd name="T17" fmla="*/ 2147483647 h 112"/>
              <a:gd name="T18" fmla="*/ 2147483647 w 113"/>
              <a:gd name="T19" fmla="*/ 2147483647 h 112"/>
              <a:gd name="T20" fmla="*/ 2147483647 w 113"/>
              <a:gd name="T21" fmla="*/ 2147483647 h 112"/>
              <a:gd name="T22" fmla="*/ 2147483647 w 113"/>
              <a:gd name="T23" fmla="*/ 2147483647 h 112"/>
              <a:gd name="T24" fmla="*/ 2147483647 w 113"/>
              <a:gd name="T25" fmla="*/ 2147483647 h 112"/>
              <a:gd name="T26" fmla="*/ 2147483647 w 113"/>
              <a:gd name="T27" fmla="*/ 2147483647 h 112"/>
              <a:gd name="T28" fmla="*/ 2147483647 w 113"/>
              <a:gd name="T29" fmla="*/ 2147483647 h 112"/>
              <a:gd name="T30" fmla="*/ 2147483647 w 113"/>
              <a:gd name="T31" fmla="*/ 2147483647 h 112"/>
              <a:gd name="T32" fmla="*/ 2147483647 w 113"/>
              <a:gd name="T33" fmla="*/ 2147483647 h 112"/>
              <a:gd name="T34" fmla="*/ 2147483647 w 113"/>
              <a:gd name="T35" fmla="*/ 2147483647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112"/>
              <a:gd name="T56" fmla="*/ 113 w 113"/>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18" name="Freeform 104"/>
          <p:cNvSpPr>
            <a:spLocks noEditPoints="1" noChangeArrowheads="1"/>
          </p:cNvSpPr>
          <p:nvPr/>
        </p:nvSpPr>
        <p:spPr bwMode="auto">
          <a:xfrm>
            <a:off x="1390650" y="4575175"/>
            <a:ext cx="365125" cy="361950"/>
          </a:xfrm>
          <a:custGeom>
            <a:avLst/>
            <a:gdLst>
              <a:gd name="T0" fmla="*/ 2147483647 w 120"/>
              <a:gd name="T1" fmla="*/ 2147483647 h 118"/>
              <a:gd name="T2" fmla="*/ 2147483647 w 120"/>
              <a:gd name="T3" fmla="*/ 2147483647 h 118"/>
              <a:gd name="T4" fmla="*/ 2147483647 w 120"/>
              <a:gd name="T5" fmla="*/ 2147483647 h 118"/>
              <a:gd name="T6" fmla="*/ 2147483647 w 120"/>
              <a:gd name="T7" fmla="*/ 2147483647 h 118"/>
              <a:gd name="T8" fmla="*/ 2147483647 w 120"/>
              <a:gd name="T9" fmla="*/ 2147483647 h 118"/>
              <a:gd name="T10" fmla="*/ 2147483647 w 120"/>
              <a:gd name="T11" fmla="*/ 2147483647 h 118"/>
              <a:gd name="T12" fmla="*/ 2147483647 w 120"/>
              <a:gd name="T13" fmla="*/ 2147483647 h 118"/>
              <a:gd name="T14" fmla="*/ 2147483647 w 120"/>
              <a:gd name="T15" fmla="*/ 2147483647 h 118"/>
              <a:gd name="T16" fmla="*/ 2147483647 w 120"/>
              <a:gd name="T17" fmla="*/ 2147483647 h 118"/>
              <a:gd name="T18" fmla="*/ 2147483647 w 120"/>
              <a:gd name="T19" fmla="*/ 2147483647 h 118"/>
              <a:gd name="T20" fmla="*/ 2147483647 w 120"/>
              <a:gd name="T21" fmla="*/ 2147483647 h 118"/>
              <a:gd name="T22" fmla="*/ 2147483647 w 120"/>
              <a:gd name="T23" fmla="*/ 2147483647 h 118"/>
              <a:gd name="T24" fmla="*/ 2147483647 w 120"/>
              <a:gd name="T25" fmla="*/ 2147483647 h 118"/>
              <a:gd name="T26" fmla="*/ 2147483647 w 120"/>
              <a:gd name="T27" fmla="*/ 2147483647 h 118"/>
              <a:gd name="T28" fmla="*/ 2147483647 w 120"/>
              <a:gd name="T29" fmla="*/ 2147483647 h 118"/>
              <a:gd name="T30" fmla="*/ 2147483647 w 120"/>
              <a:gd name="T31" fmla="*/ 2147483647 h 118"/>
              <a:gd name="T32" fmla="*/ 2147483647 w 120"/>
              <a:gd name="T33" fmla="*/ 2147483647 h 118"/>
              <a:gd name="T34" fmla="*/ 2147483647 w 120"/>
              <a:gd name="T35" fmla="*/ 2147483647 h 118"/>
              <a:gd name="T36" fmla="*/ 2147483647 w 120"/>
              <a:gd name="T37" fmla="*/ 2147483647 h 118"/>
              <a:gd name="T38" fmla="*/ 2147483647 w 120"/>
              <a:gd name="T39" fmla="*/ 2147483647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
              <a:gd name="T61" fmla="*/ 0 h 118"/>
              <a:gd name="T62" fmla="*/ 120 w 120"/>
              <a:gd name="T63" fmla="*/ 118 h 1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 h="118">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19" name="Freeform 105"/>
          <p:cNvSpPr>
            <a:spLocks noEditPoints="1" noChangeArrowheads="1"/>
          </p:cNvSpPr>
          <p:nvPr/>
        </p:nvSpPr>
        <p:spPr bwMode="auto">
          <a:xfrm>
            <a:off x="2039938" y="4059238"/>
            <a:ext cx="317500" cy="279400"/>
          </a:xfrm>
          <a:custGeom>
            <a:avLst/>
            <a:gdLst>
              <a:gd name="T0" fmla="*/ 2147483647 w 134"/>
              <a:gd name="T1" fmla="*/ 2147483647 h 118"/>
              <a:gd name="T2" fmla="*/ 2147483647 w 134"/>
              <a:gd name="T3" fmla="*/ 2147483647 h 118"/>
              <a:gd name="T4" fmla="*/ 2147483647 w 134"/>
              <a:gd name="T5" fmla="*/ 2147483647 h 118"/>
              <a:gd name="T6" fmla="*/ 2147483647 w 134"/>
              <a:gd name="T7" fmla="*/ 2147483647 h 118"/>
              <a:gd name="T8" fmla="*/ 2147483647 w 134"/>
              <a:gd name="T9" fmla="*/ 2147483647 h 118"/>
              <a:gd name="T10" fmla="*/ 2147483647 w 134"/>
              <a:gd name="T11" fmla="*/ 2147483647 h 118"/>
              <a:gd name="T12" fmla="*/ 2147483647 w 134"/>
              <a:gd name="T13" fmla="*/ 2147483647 h 118"/>
              <a:gd name="T14" fmla="*/ 2147483647 w 134"/>
              <a:gd name="T15" fmla="*/ 2147483647 h 118"/>
              <a:gd name="T16" fmla="*/ 2147483647 w 134"/>
              <a:gd name="T17" fmla="*/ 2147483647 h 118"/>
              <a:gd name="T18" fmla="*/ 2147483647 w 134"/>
              <a:gd name="T19" fmla="*/ 2147483647 h 118"/>
              <a:gd name="T20" fmla="*/ 2147483647 w 134"/>
              <a:gd name="T21" fmla="*/ 2147483647 h 118"/>
              <a:gd name="T22" fmla="*/ 2147483647 w 134"/>
              <a:gd name="T23" fmla="*/ 2147483647 h 118"/>
              <a:gd name="T24" fmla="*/ 2147483647 w 134"/>
              <a:gd name="T25" fmla="*/ 2147483647 h 118"/>
              <a:gd name="T26" fmla="*/ 2147483647 w 134"/>
              <a:gd name="T27" fmla="*/ 2147483647 h 118"/>
              <a:gd name="T28" fmla="*/ 2147483647 w 134"/>
              <a:gd name="T29" fmla="*/ 2147483647 h 118"/>
              <a:gd name="T30" fmla="*/ 2147483647 w 134"/>
              <a:gd name="T31" fmla="*/ 2147483647 h 118"/>
              <a:gd name="T32" fmla="*/ 2147483647 w 134"/>
              <a:gd name="T33" fmla="*/ 2147483647 h 118"/>
              <a:gd name="T34" fmla="*/ 2147483647 w 134"/>
              <a:gd name="T35" fmla="*/ 2147483647 h 118"/>
              <a:gd name="T36" fmla="*/ 2147483647 w 134"/>
              <a:gd name="T37" fmla="*/ 2147483647 h 118"/>
              <a:gd name="T38" fmla="*/ 2147483647 w 134"/>
              <a:gd name="T39" fmla="*/ 2147483647 h 118"/>
              <a:gd name="T40" fmla="*/ 2147483647 w 134"/>
              <a:gd name="T41" fmla="*/ 2147483647 h 118"/>
              <a:gd name="T42" fmla="*/ 2147483647 w 134"/>
              <a:gd name="T43" fmla="*/ 2147483647 h 118"/>
              <a:gd name="T44" fmla="*/ 2147483647 w 134"/>
              <a:gd name="T45" fmla="*/ 2147483647 h 118"/>
              <a:gd name="T46" fmla="*/ 2147483647 w 134"/>
              <a:gd name="T47" fmla="*/ 2147483647 h 118"/>
              <a:gd name="T48" fmla="*/ 2147483647 w 134"/>
              <a:gd name="T49" fmla="*/ 2147483647 h 118"/>
              <a:gd name="T50" fmla="*/ 2147483647 w 134"/>
              <a:gd name="T51" fmla="*/ 2147483647 h 118"/>
              <a:gd name="T52" fmla="*/ 2147483647 w 134"/>
              <a:gd name="T53" fmla="*/ 2147483647 h 118"/>
              <a:gd name="T54" fmla="*/ 2147483647 w 134"/>
              <a:gd name="T55" fmla="*/ 2147483647 h 118"/>
              <a:gd name="T56" fmla="*/ 2147483647 w 134"/>
              <a:gd name="T57" fmla="*/ 2147483647 h 118"/>
              <a:gd name="T58" fmla="*/ 2147483647 w 134"/>
              <a:gd name="T59" fmla="*/ 2147483647 h 118"/>
              <a:gd name="T60" fmla="*/ 2147483647 w 134"/>
              <a:gd name="T61" fmla="*/ 2147483647 h 118"/>
              <a:gd name="T62" fmla="*/ 2147483647 w 134"/>
              <a:gd name="T63" fmla="*/ 2147483647 h 118"/>
              <a:gd name="T64" fmla="*/ 2147483647 w 134"/>
              <a:gd name="T65" fmla="*/ 2147483647 h 118"/>
              <a:gd name="T66" fmla="*/ 2147483647 w 134"/>
              <a:gd name="T67" fmla="*/ 2147483647 h 118"/>
              <a:gd name="T68" fmla="*/ 2147483647 w 134"/>
              <a:gd name="T69" fmla="*/ 2147483647 h 118"/>
              <a:gd name="T70" fmla="*/ 2147483647 w 134"/>
              <a:gd name="T71" fmla="*/ 2147483647 h 118"/>
              <a:gd name="T72" fmla="*/ 2147483647 w 134"/>
              <a:gd name="T73" fmla="*/ 2147483647 h 118"/>
              <a:gd name="T74" fmla="*/ 2147483647 w 134"/>
              <a:gd name="T75" fmla="*/ 2147483647 h 118"/>
              <a:gd name="T76" fmla="*/ 2147483647 w 134"/>
              <a:gd name="T77" fmla="*/ 2147483647 h 118"/>
              <a:gd name="T78" fmla="*/ 2147483647 w 134"/>
              <a:gd name="T79" fmla="*/ 2147483647 h 118"/>
              <a:gd name="T80" fmla="*/ 2147483647 w 134"/>
              <a:gd name="T81" fmla="*/ 2147483647 h 118"/>
              <a:gd name="T82" fmla="*/ 2147483647 w 134"/>
              <a:gd name="T83" fmla="*/ 2147483647 h 118"/>
              <a:gd name="T84" fmla="*/ 2147483647 w 134"/>
              <a:gd name="T85" fmla="*/ 2147483647 h 118"/>
              <a:gd name="T86" fmla="*/ 2147483647 w 134"/>
              <a:gd name="T87" fmla="*/ 2147483647 h 118"/>
              <a:gd name="T88" fmla="*/ 2147483647 w 134"/>
              <a:gd name="T89" fmla="*/ 2147483647 h 118"/>
              <a:gd name="T90" fmla="*/ 2147483647 w 134"/>
              <a:gd name="T91" fmla="*/ 2147483647 h 118"/>
              <a:gd name="T92" fmla="*/ 2147483647 w 134"/>
              <a:gd name="T93" fmla="*/ 2147483647 h 118"/>
              <a:gd name="T94" fmla="*/ 2147483647 w 134"/>
              <a:gd name="T95" fmla="*/ 2147483647 h 118"/>
              <a:gd name="T96" fmla="*/ 2147483647 w 134"/>
              <a:gd name="T97" fmla="*/ 2147483647 h 118"/>
              <a:gd name="T98" fmla="*/ 2147483647 w 134"/>
              <a:gd name="T99" fmla="*/ 2147483647 h 118"/>
              <a:gd name="T100" fmla="*/ 2147483647 w 134"/>
              <a:gd name="T101" fmla="*/ 2147483647 h 118"/>
              <a:gd name="T102" fmla="*/ 2147483647 w 134"/>
              <a:gd name="T103" fmla="*/ 2147483647 h 118"/>
              <a:gd name="T104" fmla="*/ 2147483647 w 134"/>
              <a:gd name="T105" fmla="*/ 2147483647 h 118"/>
              <a:gd name="T106" fmla="*/ 2147483647 w 134"/>
              <a:gd name="T107" fmla="*/ 2147483647 h 118"/>
              <a:gd name="T108" fmla="*/ 2147483647 w 134"/>
              <a:gd name="T109" fmla="*/ 2147483647 h 118"/>
              <a:gd name="T110" fmla="*/ 2147483647 w 134"/>
              <a:gd name="T111" fmla="*/ 2147483647 h 118"/>
              <a:gd name="T112" fmla="*/ 2147483647 w 134"/>
              <a:gd name="T113" fmla="*/ 2147483647 h 118"/>
              <a:gd name="T114" fmla="*/ 2147483647 w 134"/>
              <a:gd name="T115" fmla="*/ 2147483647 h 118"/>
              <a:gd name="T116" fmla="*/ 2147483647 w 134"/>
              <a:gd name="T117" fmla="*/ 2147483647 h 118"/>
              <a:gd name="T118" fmla="*/ 2147483647 w 134"/>
              <a:gd name="T119" fmla="*/ 2147483647 h 118"/>
              <a:gd name="T120" fmla="*/ 2147483647 w 134"/>
              <a:gd name="T121" fmla="*/ 2147483647 h 1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4"/>
              <a:gd name="T184" fmla="*/ 0 h 118"/>
              <a:gd name="T185" fmla="*/ 134 w 134"/>
              <a:gd name="T186" fmla="*/ 118 h 1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4" h="118">
                <a:moveTo>
                  <a:pt x="133" y="16"/>
                </a:moveTo>
                <a:cubicBezTo>
                  <a:pt x="121" y="4"/>
                  <a:pt x="121" y="4"/>
                  <a:pt x="121" y="4"/>
                </a:cubicBezTo>
                <a:cubicBezTo>
                  <a:pt x="119" y="2"/>
                  <a:pt x="117" y="2"/>
                  <a:pt x="115" y="4"/>
                </a:cubicBezTo>
                <a:cubicBezTo>
                  <a:pt x="114" y="5"/>
                  <a:pt x="114" y="6"/>
                  <a:pt x="114" y="7"/>
                </a:cubicBezTo>
                <a:cubicBezTo>
                  <a:pt x="113" y="7"/>
                  <a:pt x="112" y="8"/>
                  <a:pt x="111" y="8"/>
                </a:cubicBezTo>
                <a:cubicBezTo>
                  <a:pt x="111" y="8"/>
                  <a:pt x="111" y="8"/>
                  <a:pt x="111" y="8"/>
                </a:cubicBezTo>
                <a:cubicBezTo>
                  <a:pt x="81" y="39"/>
                  <a:pt x="81" y="39"/>
                  <a:pt x="81" y="39"/>
                </a:cubicBezTo>
                <a:cubicBezTo>
                  <a:pt x="81" y="41"/>
                  <a:pt x="80" y="44"/>
                  <a:pt x="79" y="46"/>
                </a:cubicBezTo>
                <a:cubicBezTo>
                  <a:pt x="82" y="50"/>
                  <a:pt x="82" y="50"/>
                  <a:pt x="82" y="50"/>
                </a:cubicBezTo>
                <a:cubicBezTo>
                  <a:pt x="82" y="50"/>
                  <a:pt x="82" y="50"/>
                  <a:pt x="82" y="50"/>
                </a:cubicBezTo>
                <a:cubicBezTo>
                  <a:pt x="82" y="50"/>
                  <a:pt x="82" y="50"/>
                  <a:pt x="82" y="50"/>
                </a:cubicBezTo>
                <a:cubicBezTo>
                  <a:pt x="76" y="57"/>
                  <a:pt x="76" y="57"/>
                  <a:pt x="76" y="57"/>
                </a:cubicBezTo>
                <a:cubicBezTo>
                  <a:pt x="54" y="35"/>
                  <a:pt x="54" y="35"/>
                  <a:pt x="54" y="35"/>
                </a:cubicBez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3"/>
                  <a:pt x="27" y="56"/>
                  <a:pt x="36" y="53"/>
                </a:cubicBezTo>
                <a:cubicBezTo>
                  <a:pt x="36" y="53"/>
                  <a:pt x="36" y="53"/>
                  <a:pt x="36" y="53"/>
                </a:cubicBezTo>
                <a:cubicBezTo>
                  <a:pt x="58" y="74"/>
                  <a:pt x="58" y="74"/>
                  <a:pt x="58" y="74"/>
                </a:cubicBezTo>
                <a:cubicBezTo>
                  <a:pt x="37" y="95"/>
                  <a:pt x="37" y="95"/>
                  <a:pt x="37" y="95"/>
                </a:cubicBezTo>
                <a:cubicBezTo>
                  <a:pt x="36" y="94"/>
                  <a:pt x="36" y="94"/>
                  <a:pt x="36" y="94"/>
                </a:cubicBezTo>
                <a:cubicBezTo>
                  <a:pt x="31" y="98"/>
                  <a:pt x="31" y="98"/>
                  <a:pt x="31" y="98"/>
                </a:cubicBezTo>
                <a:cubicBezTo>
                  <a:pt x="21" y="114"/>
                  <a:pt x="21" y="114"/>
                  <a:pt x="21" y="114"/>
                </a:cubicBezTo>
                <a:cubicBezTo>
                  <a:pt x="23" y="116"/>
                  <a:pt x="23" y="116"/>
                  <a:pt x="23" y="116"/>
                </a:cubicBezTo>
                <a:cubicBezTo>
                  <a:pt x="39" y="107"/>
                  <a:pt x="39" y="107"/>
                  <a:pt x="39" y="107"/>
                </a:cubicBezTo>
                <a:cubicBezTo>
                  <a:pt x="43" y="101"/>
                  <a:pt x="43" y="101"/>
                  <a:pt x="43" y="101"/>
                </a:cubicBezTo>
                <a:cubicBezTo>
                  <a:pt x="42" y="100"/>
                  <a:pt x="42" y="100"/>
                  <a:pt x="42" y="100"/>
                </a:cubicBezTo>
                <a:cubicBezTo>
                  <a:pt x="63" y="79"/>
                  <a:pt x="63" y="79"/>
                  <a:pt x="63" y="79"/>
                </a:cubicBezTo>
                <a:cubicBezTo>
                  <a:pt x="98" y="114"/>
                  <a:pt x="98" y="114"/>
                  <a:pt x="98" y="114"/>
                </a:cubicBezTo>
                <a:cubicBezTo>
                  <a:pt x="100" y="117"/>
                  <a:pt x="104" y="118"/>
                  <a:pt x="107" y="118"/>
                </a:cubicBezTo>
                <a:cubicBezTo>
                  <a:pt x="110" y="118"/>
                  <a:pt x="113" y="117"/>
                  <a:pt x="116" y="114"/>
                </a:cubicBezTo>
                <a:cubicBezTo>
                  <a:pt x="121" y="109"/>
                  <a:pt x="121" y="102"/>
                  <a:pt x="116" y="97"/>
                </a:cubicBezTo>
                <a:cubicBezTo>
                  <a:pt x="80" y="61"/>
                  <a:pt x="80" y="61"/>
                  <a:pt x="80" y="61"/>
                </a:cubicBezTo>
                <a:cubicBezTo>
                  <a:pt x="87" y="55"/>
                  <a:pt x="87" y="55"/>
                  <a:pt x="87" y="55"/>
                </a:cubicBezTo>
                <a:cubicBezTo>
                  <a:pt x="90" y="58"/>
                  <a:pt x="90" y="58"/>
                  <a:pt x="90" y="58"/>
                </a:cubicBezTo>
                <a:cubicBezTo>
                  <a:pt x="92" y="56"/>
                  <a:pt x="95" y="56"/>
                  <a:pt x="98" y="56"/>
                </a:cubicBezTo>
                <a:cubicBezTo>
                  <a:pt x="128" y="26"/>
                  <a:pt x="128" y="26"/>
                  <a:pt x="128" y="26"/>
                </a:cubicBezTo>
                <a:cubicBezTo>
                  <a:pt x="128" y="25"/>
                  <a:pt x="128" y="25"/>
                  <a:pt x="128" y="25"/>
                </a:cubicBezTo>
                <a:cubicBezTo>
                  <a:pt x="128" y="25"/>
                  <a:pt x="128" y="25"/>
                  <a:pt x="128" y="25"/>
                </a:cubicBezTo>
                <a:cubicBezTo>
                  <a:pt x="129" y="24"/>
                  <a:pt x="129" y="24"/>
                  <a:pt x="129" y="23"/>
                </a:cubicBezTo>
                <a:cubicBezTo>
                  <a:pt x="130" y="23"/>
                  <a:pt x="132" y="23"/>
                  <a:pt x="133" y="22"/>
                </a:cubicBezTo>
                <a:cubicBezTo>
                  <a:pt x="134" y="20"/>
                  <a:pt x="134" y="17"/>
                  <a:pt x="133" y="16"/>
                </a:cubicBezTo>
                <a:close/>
                <a:moveTo>
                  <a:pt x="108" y="103"/>
                </a:moveTo>
                <a:cubicBezTo>
                  <a:pt x="111" y="103"/>
                  <a:pt x="113" y="105"/>
                  <a:pt x="113" y="107"/>
                </a:cubicBezTo>
                <a:cubicBezTo>
                  <a:pt x="113" y="110"/>
                  <a:pt x="111" y="112"/>
                  <a:pt x="108" y="112"/>
                </a:cubicBezTo>
                <a:cubicBezTo>
                  <a:pt x="105" y="112"/>
                  <a:pt x="103" y="110"/>
                  <a:pt x="103" y="107"/>
                </a:cubicBezTo>
                <a:cubicBezTo>
                  <a:pt x="103" y="105"/>
                  <a:pt x="105" y="103"/>
                  <a:pt x="108" y="103"/>
                </a:cubicBezTo>
                <a:close/>
                <a:moveTo>
                  <a:pt x="91" y="40"/>
                </a:moveTo>
                <a:cubicBezTo>
                  <a:pt x="89" y="38"/>
                  <a:pt x="89" y="38"/>
                  <a:pt x="89" y="38"/>
                </a:cubicBezTo>
                <a:cubicBezTo>
                  <a:pt x="111" y="16"/>
                  <a:pt x="111" y="16"/>
                  <a:pt x="111" y="16"/>
                </a:cubicBezTo>
                <a:cubicBezTo>
                  <a:pt x="113" y="18"/>
                  <a:pt x="113" y="18"/>
                  <a:pt x="113" y="18"/>
                </a:cubicBezTo>
                <a:lnTo>
                  <a:pt x="91" y="40"/>
                </a:lnTo>
                <a:close/>
                <a:moveTo>
                  <a:pt x="98" y="48"/>
                </a:moveTo>
                <a:cubicBezTo>
                  <a:pt x="96" y="46"/>
                  <a:pt x="96" y="46"/>
                  <a:pt x="96" y="46"/>
                </a:cubicBezTo>
                <a:cubicBezTo>
                  <a:pt x="119" y="23"/>
                  <a:pt x="119" y="23"/>
                  <a:pt x="119" y="23"/>
                </a:cubicBezTo>
                <a:cubicBezTo>
                  <a:pt x="121" y="25"/>
                  <a:pt x="121" y="25"/>
                  <a:pt x="121" y="25"/>
                </a:cubicBezTo>
                <a:lnTo>
                  <a:pt x="98" y="48"/>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20" name="Freeform 106"/>
          <p:cNvSpPr>
            <a:spLocks noEditPoints="1" noChangeArrowheads="1"/>
          </p:cNvSpPr>
          <p:nvPr/>
        </p:nvSpPr>
        <p:spPr bwMode="auto">
          <a:xfrm>
            <a:off x="1168400" y="3938588"/>
            <a:ext cx="246063" cy="330200"/>
          </a:xfrm>
          <a:custGeom>
            <a:avLst/>
            <a:gdLst>
              <a:gd name="T0" fmla="*/ 0 w 107"/>
              <a:gd name="T1" fmla="*/ 0 h 144"/>
              <a:gd name="T2" fmla="*/ 0 w 107"/>
              <a:gd name="T3" fmla="*/ 2147483647 h 144"/>
              <a:gd name="T4" fmla="*/ 2147483647 w 107"/>
              <a:gd name="T5" fmla="*/ 2147483647 h 144"/>
              <a:gd name="T6" fmla="*/ 2147483647 w 107"/>
              <a:gd name="T7" fmla="*/ 2147483647 h 144"/>
              <a:gd name="T8" fmla="*/ 2147483647 w 107"/>
              <a:gd name="T9" fmla="*/ 0 h 144"/>
              <a:gd name="T10" fmla="*/ 0 w 107"/>
              <a:gd name="T11" fmla="*/ 0 h 144"/>
              <a:gd name="T12" fmla="*/ 2147483647 w 107"/>
              <a:gd name="T13" fmla="*/ 2147483647 h 144"/>
              <a:gd name="T14" fmla="*/ 2147483647 w 107"/>
              <a:gd name="T15" fmla="*/ 2147483647 h 144"/>
              <a:gd name="T16" fmla="*/ 2147483647 w 107"/>
              <a:gd name="T17" fmla="*/ 2147483647 h 144"/>
              <a:gd name="T18" fmla="*/ 2147483647 w 107"/>
              <a:gd name="T19" fmla="*/ 2147483647 h 144"/>
              <a:gd name="T20" fmla="*/ 2147483647 w 107"/>
              <a:gd name="T21" fmla="*/ 2147483647 h 144"/>
              <a:gd name="T22" fmla="*/ 2147483647 w 107"/>
              <a:gd name="T23" fmla="*/ 2147483647 h 144"/>
              <a:gd name="T24" fmla="*/ 2147483647 w 107"/>
              <a:gd name="T25" fmla="*/ 2147483647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144"/>
              <a:gd name="T41" fmla="*/ 107 w 107"/>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144">
                <a:moveTo>
                  <a:pt x="0" y="0"/>
                </a:moveTo>
                <a:lnTo>
                  <a:pt x="0" y="144"/>
                </a:lnTo>
                <a:lnTo>
                  <a:pt x="80" y="144"/>
                </a:lnTo>
                <a:lnTo>
                  <a:pt x="107" y="113"/>
                </a:lnTo>
                <a:lnTo>
                  <a:pt x="107" y="0"/>
                </a:lnTo>
                <a:lnTo>
                  <a:pt x="0" y="0"/>
                </a:lnTo>
                <a:close/>
                <a:moveTo>
                  <a:pt x="9" y="134"/>
                </a:moveTo>
                <a:lnTo>
                  <a:pt x="9" y="9"/>
                </a:lnTo>
                <a:lnTo>
                  <a:pt x="99" y="9"/>
                </a:lnTo>
                <a:lnTo>
                  <a:pt x="99" y="102"/>
                </a:lnTo>
                <a:lnTo>
                  <a:pt x="72" y="102"/>
                </a:lnTo>
                <a:lnTo>
                  <a:pt x="72" y="134"/>
                </a:lnTo>
                <a:lnTo>
                  <a:pt x="9" y="134"/>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21" name="Freeform 121"/>
          <p:cNvSpPr>
            <a:spLocks noEditPoints="1" noChangeArrowheads="1"/>
          </p:cNvSpPr>
          <p:nvPr/>
        </p:nvSpPr>
        <p:spPr bwMode="auto">
          <a:xfrm>
            <a:off x="3552825" y="2419350"/>
            <a:ext cx="257175" cy="350838"/>
          </a:xfrm>
          <a:custGeom>
            <a:avLst/>
            <a:gdLst>
              <a:gd name="T0" fmla="*/ 2147483647 w 84"/>
              <a:gd name="T1" fmla="*/ 2147483647 h 115"/>
              <a:gd name="T2" fmla="*/ 2147483647 w 84"/>
              <a:gd name="T3" fmla="*/ 2147483647 h 115"/>
              <a:gd name="T4" fmla="*/ 2147483647 w 84"/>
              <a:gd name="T5" fmla="*/ 2147483647 h 115"/>
              <a:gd name="T6" fmla="*/ 2147483647 w 84"/>
              <a:gd name="T7" fmla="*/ 2147483647 h 115"/>
              <a:gd name="T8" fmla="*/ 2147483647 w 84"/>
              <a:gd name="T9" fmla="*/ 2147483647 h 115"/>
              <a:gd name="T10" fmla="*/ 2147483647 w 84"/>
              <a:gd name="T11" fmla="*/ 2147483647 h 115"/>
              <a:gd name="T12" fmla="*/ 2147483647 w 84"/>
              <a:gd name="T13" fmla="*/ 0 h 115"/>
              <a:gd name="T14" fmla="*/ 0 w 84"/>
              <a:gd name="T15" fmla="*/ 2147483647 h 115"/>
              <a:gd name="T16" fmla="*/ 2147483647 w 84"/>
              <a:gd name="T17" fmla="*/ 2147483647 h 115"/>
              <a:gd name="T18" fmla="*/ 2147483647 w 84"/>
              <a:gd name="T19" fmla="*/ 2147483647 h 115"/>
              <a:gd name="T20" fmla="*/ 2147483647 w 84"/>
              <a:gd name="T21" fmla="*/ 2147483647 h 115"/>
              <a:gd name="T22" fmla="*/ 2147483647 w 84"/>
              <a:gd name="T23" fmla="*/ 0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15"/>
              <a:gd name="T38" fmla="*/ 84 w 84"/>
              <a:gd name="T39" fmla="*/ 115 h 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15">
                <a:moveTo>
                  <a:pt x="42" y="5"/>
                </a:moveTo>
                <a:cubicBezTo>
                  <a:pt x="63" y="5"/>
                  <a:pt x="79" y="22"/>
                  <a:pt x="79" y="42"/>
                </a:cubicBezTo>
                <a:cubicBezTo>
                  <a:pt x="79" y="60"/>
                  <a:pt x="60" y="101"/>
                  <a:pt x="56" y="111"/>
                </a:cubicBezTo>
                <a:cubicBezTo>
                  <a:pt x="31" y="111"/>
                  <a:pt x="31" y="111"/>
                  <a:pt x="31" y="111"/>
                </a:cubicBezTo>
                <a:cubicBezTo>
                  <a:pt x="23" y="95"/>
                  <a:pt x="4" y="58"/>
                  <a:pt x="4" y="42"/>
                </a:cubicBezTo>
                <a:cubicBezTo>
                  <a:pt x="4" y="22"/>
                  <a:pt x="21" y="5"/>
                  <a:pt x="42" y="5"/>
                </a:cubicBezTo>
                <a:moveTo>
                  <a:pt x="42" y="0"/>
                </a:moveTo>
                <a:cubicBezTo>
                  <a:pt x="19" y="0"/>
                  <a:pt x="0" y="19"/>
                  <a:pt x="0" y="42"/>
                </a:cubicBezTo>
                <a:cubicBezTo>
                  <a:pt x="0" y="63"/>
                  <a:pt x="29" y="115"/>
                  <a:pt x="29" y="115"/>
                </a:cubicBezTo>
                <a:cubicBezTo>
                  <a:pt x="58" y="115"/>
                  <a:pt x="58" y="115"/>
                  <a:pt x="58" y="115"/>
                </a:cubicBezTo>
                <a:cubicBezTo>
                  <a:pt x="58" y="115"/>
                  <a:pt x="84" y="63"/>
                  <a:pt x="84" y="42"/>
                </a:cubicBezTo>
                <a:cubicBezTo>
                  <a:pt x="84" y="19"/>
                  <a:pt x="65" y="0"/>
                  <a:pt x="42"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22" name="Freeform 122"/>
          <p:cNvSpPr>
            <a:spLocks noChangeArrowheads="1"/>
          </p:cNvSpPr>
          <p:nvPr/>
        </p:nvSpPr>
        <p:spPr bwMode="auto">
          <a:xfrm>
            <a:off x="3640138" y="2857500"/>
            <a:ext cx="88900" cy="7938"/>
          </a:xfrm>
          <a:custGeom>
            <a:avLst/>
            <a:gdLst>
              <a:gd name="T0" fmla="*/ 2147483647 w 29"/>
              <a:gd name="T1" fmla="*/ 2147483647 h 3"/>
              <a:gd name="T2" fmla="*/ 2147483647 w 29"/>
              <a:gd name="T3" fmla="*/ 2147483647 h 3"/>
              <a:gd name="T4" fmla="*/ 2147483647 w 29"/>
              <a:gd name="T5" fmla="*/ 0 h 3"/>
              <a:gd name="T6" fmla="*/ 0 w 29"/>
              <a:gd name="T7" fmla="*/ 0 h 3"/>
              <a:gd name="T8" fmla="*/ 2147483647 w 29"/>
              <a:gd name="T9" fmla="*/ 2147483647 h 3"/>
              <a:gd name="T10" fmla="*/ 0 60000 65536"/>
              <a:gd name="T11" fmla="*/ 0 60000 65536"/>
              <a:gd name="T12" fmla="*/ 0 60000 65536"/>
              <a:gd name="T13" fmla="*/ 0 60000 65536"/>
              <a:gd name="T14" fmla="*/ 0 60000 65536"/>
              <a:gd name="T15" fmla="*/ 0 w 29"/>
              <a:gd name="T16" fmla="*/ 0 h 3"/>
              <a:gd name="T17" fmla="*/ 29 w 29"/>
              <a:gd name="T18" fmla="*/ 3 h 3"/>
            </a:gdLst>
            <a:ahLst/>
            <a:cxnLst>
              <a:cxn ang="T10">
                <a:pos x="T0" y="T1"/>
              </a:cxn>
              <a:cxn ang="T11">
                <a:pos x="T2" y="T3"/>
              </a:cxn>
              <a:cxn ang="T12">
                <a:pos x="T4" y="T5"/>
              </a:cxn>
              <a:cxn ang="T13">
                <a:pos x="T6" y="T7"/>
              </a:cxn>
              <a:cxn ang="T14">
                <a:pos x="T8" y="T9"/>
              </a:cxn>
            </a:cxnLst>
            <a:rect l="T15" t="T16" r="T17" b="T18"/>
            <a:pathLst>
              <a:path w="29" h="3">
                <a:moveTo>
                  <a:pt x="1" y="3"/>
                </a:moveTo>
                <a:cubicBezTo>
                  <a:pt x="27" y="3"/>
                  <a:pt x="27" y="3"/>
                  <a:pt x="27" y="3"/>
                </a:cubicBezTo>
                <a:cubicBezTo>
                  <a:pt x="28" y="2"/>
                  <a:pt x="28" y="1"/>
                  <a:pt x="29" y="0"/>
                </a:cubicBezTo>
                <a:cubicBezTo>
                  <a:pt x="0" y="0"/>
                  <a:pt x="0" y="0"/>
                  <a:pt x="0" y="0"/>
                </a:cubicBezTo>
                <a:cubicBezTo>
                  <a:pt x="0" y="1"/>
                  <a:pt x="1" y="2"/>
                  <a:pt x="1" y="3"/>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23" name="Freeform 123"/>
          <p:cNvSpPr>
            <a:spLocks noChangeArrowheads="1"/>
          </p:cNvSpPr>
          <p:nvPr/>
        </p:nvSpPr>
        <p:spPr bwMode="auto">
          <a:xfrm>
            <a:off x="3652838" y="2874963"/>
            <a:ext cx="65087" cy="11112"/>
          </a:xfrm>
          <a:custGeom>
            <a:avLst/>
            <a:gdLst>
              <a:gd name="T0" fmla="*/ 2147483647 w 21"/>
              <a:gd name="T1" fmla="*/ 2147483647 h 4"/>
              <a:gd name="T2" fmla="*/ 2147483647 w 21"/>
              <a:gd name="T3" fmla="*/ 0 h 4"/>
              <a:gd name="T4" fmla="*/ 0 w 21"/>
              <a:gd name="T5" fmla="*/ 0 h 4"/>
              <a:gd name="T6" fmla="*/ 2147483647 w 21"/>
              <a:gd name="T7" fmla="*/ 2147483647 h 4"/>
              <a:gd name="T8" fmla="*/ 0 60000 65536"/>
              <a:gd name="T9" fmla="*/ 0 60000 65536"/>
              <a:gd name="T10" fmla="*/ 0 60000 65536"/>
              <a:gd name="T11" fmla="*/ 0 60000 65536"/>
              <a:gd name="T12" fmla="*/ 0 w 21"/>
              <a:gd name="T13" fmla="*/ 0 h 4"/>
              <a:gd name="T14" fmla="*/ 21 w 21"/>
              <a:gd name="T15" fmla="*/ 4 h 4"/>
            </a:gdLst>
            <a:ahLst/>
            <a:cxnLst>
              <a:cxn ang="T8">
                <a:pos x="T0" y="T1"/>
              </a:cxn>
              <a:cxn ang="T9">
                <a:pos x="T2" y="T3"/>
              </a:cxn>
              <a:cxn ang="T10">
                <a:pos x="T4" y="T5"/>
              </a:cxn>
              <a:cxn ang="T11">
                <a:pos x="T6" y="T7"/>
              </a:cxn>
            </a:cxnLst>
            <a:rect l="T12" t="T13" r="T14" b="T15"/>
            <a:pathLst>
              <a:path w="21" h="4">
                <a:moveTo>
                  <a:pt x="10" y="4"/>
                </a:moveTo>
                <a:cubicBezTo>
                  <a:pt x="14" y="4"/>
                  <a:pt x="18" y="2"/>
                  <a:pt x="21" y="0"/>
                </a:cubicBezTo>
                <a:cubicBezTo>
                  <a:pt x="0" y="0"/>
                  <a:pt x="0" y="0"/>
                  <a:pt x="0" y="0"/>
                </a:cubicBezTo>
                <a:cubicBezTo>
                  <a:pt x="2" y="2"/>
                  <a:pt x="6" y="4"/>
                  <a:pt x="10" y="4"/>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24" name="Freeform 124"/>
          <p:cNvSpPr>
            <a:spLocks noChangeArrowheads="1"/>
          </p:cNvSpPr>
          <p:nvPr/>
        </p:nvSpPr>
        <p:spPr bwMode="auto">
          <a:xfrm>
            <a:off x="3636963" y="2784475"/>
            <a:ext cx="93662" cy="63500"/>
          </a:xfrm>
          <a:custGeom>
            <a:avLst/>
            <a:gdLst>
              <a:gd name="T0" fmla="*/ 2147483647 w 31"/>
              <a:gd name="T1" fmla="*/ 0 h 21"/>
              <a:gd name="T2" fmla="*/ 0 w 31"/>
              <a:gd name="T3" fmla="*/ 0 h 21"/>
              <a:gd name="T4" fmla="*/ 0 w 31"/>
              <a:gd name="T5" fmla="*/ 2147483647 h 21"/>
              <a:gd name="T6" fmla="*/ 0 w 31"/>
              <a:gd name="T7" fmla="*/ 2147483647 h 21"/>
              <a:gd name="T8" fmla="*/ 2147483647 w 31"/>
              <a:gd name="T9" fmla="*/ 2147483647 h 21"/>
              <a:gd name="T10" fmla="*/ 2147483647 w 31"/>
              <a:gd name="T11" fmla="*/ 2147483647 h 21"/>
              <a:gd name="T12" fmla="*/ 2147483647 w 31"/>
              <a:gd name="T13" fmla="*/ 0 h 21"/>
              <a:gd name="T14" fmla="*/ 0 60000 65536"/>
              <a:gd name="T15" fmla="*/ 0 60000 65536"/>
              <a:gd name="T16" fmla="*/ 0 60000 65536"/>
              <a:gd name="T17" fmla="*/ 0 60000 65536"/>
              <a:gd name="T18" fmla="*/ 0 60000 65536"/>
              <a:gd name="T19" fmla="*/ 0 60000 65536"/>
              <a:gd name="T20" fmla="*/ 0 60000 65536"/>
              <a:gd name="T21" fmla="*/ 0 w 31"/>
              <a:gd name="T22" fmla="*/ 0 h 21"/>
              <a:gd name="T23" fmla="*/ 31 w 3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21">
                <a:moveTo>
                  <a:pt x="31" y="0"/>
                </a:moveTo>
                <a:cubicBezTo>
                  <a:pt x="0" y="0"/>
                  <a:pt x="0" y="0"/>
                  <a:pt x="0" y="0"/>
                </a:cubicBezTo>
                <a:cubicBezTo>
                  <a:pt x="0" y="19"/>
                  <a:pt x="0" y="19"/>
                  <a:pt x="0" y="19"/>
                </a:cubicBezTo>
                <a:cubicBezTo>
                  <a:pt x="0" y="20"/>
                  <a:pt x="0" y="20"/>
                  <a:pt x="0" y="21"/>
                </a:cubicBezTo>
                <a:cubicBezTo>
                  <a:pt x="30" y="21"/>
                  <a:pt x="30" y="21"/>
                  <a:pt x="30" y="21"/>
                </a:cubicBezTo>
                <a:cubicBezTo>
                  <a:pt x="30" y="20"/>
                  <a:pt x="31" y="20"/>
                  <a:pt x="31" y="19"/>
                </a:cubicBezTo>
                <a:lnTo>
                  <a:pt x="31" y="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25" name="Freeform 125"/>
          <p:cNvSpPr>
            <a:spLocks noEditPoints="1" noChangeArrowheads="1"/>
          </p:cNvSpPr>
          <p:nvPr/>
        </p:nvSpPr>
        <p:spPr bwMode="auto">
          <a:xfrm>
            <a:off x="3635375" y="2579688"/>
            <a:ext cx="95250" cy="190500"/>
          </a:xfrm>
          <a:custGeom>
            <a:avLst/>
            <a:gdLst>
              <a:gd name="T0" fmla="*/ 2147483647 w 42"/>
              <a:gd name="T1" fmla="*/ 2147483647 h 83"/>
              <a:gd name="T2" fmla="*/ 2147483647 w 42"/>
              <a:gd name="T3" fmla="*/ 2147483647 h 83"/>
              <a:gd name="T4" fmla="*/ 2147483647 w 42"/>
              <a:gd name="T5" fmla="*/ 2147483647 h 83"/>
              <a:gd name="T6" fmla="*/ 2147483647 w 42"/>
              <a:gd name="T7" fmla="*/ 0 h 83"/>
              <a:gd name="T8" fmla="*/ 2147483647 w 42"/>
              <a:gd name="T9" fmla="*/ 2147483647 h 83"/>
              <a:gd name="T10" fmla="*/ 2147483647 w 42"/>
              <a:gd name="T11" fmla="*/ 0 h 83"/>
              <a:gd name="T12" fmla="*/ 0 w 42"/>
              <a:gd name="T13" fmla="*/ 2147483647 h 83"/>
              <a:gd name="T14" fmla="*/ 0 w 42"/>
              <a:gd name="T15" fmla="*/ 2147483647 h 83"/>
              <a:gd name="T16" fmla="*/ 0 w 42"/>
              <a:gd name="T17" fmla="*/ 2147483647 h 83"/>
              <a:gd name="T18" fmla="*/ 2147483647 w 42"/>
              <a:gd name="T19" fmla="*/ 2147483647 h 83"/>
              <a:gd name="T20" fmla="*/ 2147483647 w 42"/>
              <a:gd name="T21" fmla="*/ 2147483647 h 83"/>
              <a:gd name="T22" fmla="*/ 2147483647 w 42"/>
              <a:gd name="T23" fmla="*/ 2147483647 h 83"/>
              <a:gd name="T24" fmla="*/ 2147483647 w 42"/>
              <a:gd name="T25" fmla="*/ 2147483647 h 83"/>
              <a:gd name="T26" fmla="*/ 2147483647 w 42"/>
              <a:gd name="T27" fmla="*/ 2147483647 h 83"/>
              <a:gd name="T28" fmla="*/ 2147483647 w 42"/>
              <a:gd name="T29" fmla="*/ 2147483647 h 83"/>
              <a:gd name="T30" fmla="*/ 2147483647 w 42"/>
              <a:gd name="T31" fmla="*/ 2147483647 h 83"/>
              <a:gd name="T32" fmla="*/ 2147483647 w 42"/>
              <a:gd name="T33" fmla="*/ 2147483647 h 83"/>
              <a:gd name="T34" fmla="*/ 2147483647 w 42"/>
              <a:gd name="T35" fmla="*/ 2147483647 h 83"/>
              <a:gd name="T36" fmla="*/ 2147483647 w 42"/>
              <a:gd name="T37" fmla="*/ 2147483647 h 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83"/>
              <a:gd name="T59" fmla="*/ 42 w 42"/>
              <a:gd name="T60" fmla="*/ 83 h 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83">
                <a:moveTo>
                  <a:pt x="42" y="2"/>
                </a:moveTo>
                <a:lnTo>
                  <a:pt x="42" y="2"/>
                </a:lnTo>
                <a:lnTo>
                  <a:pt x="37" y="0"/>
                </a:lnTo>
                <a:lnTo>
                  <a:pt x="20" y="6"/>
                </a:lnTo>
                <a:lnTo>
                  <a:pt x="5" y="0"/>
                </a:lnTo>
                <a:lnTo>
                  <a:pt x="0" y="1"/>
                </a:lnTo>
                <a:lnTo>
                  <a:pt x="0" y="2"/>
                </a:lnTo>
                <a:lnTo>
                  <a:pt x="18" y="83"/>
                </a:lnTo>
                <a:lnTo>
                  <a:pt x="24" y="83"/>
                </a:lnTo>
                <a:lnTo>
                  <a:pt x="42" y="2"/>
                </a:lnTo>
                <a:close/>
                <a:moveTo>
                  <a:pt x="21" y="73"/>
                </a:moveTo>
                <a:lnTo>
                  <a:pt x="5" y="4"/>
                </a:lnTo>
                <a:lnTo>
                  <a:pt x="20" y="9"/>
                </a:lnTo>
                <a:lnTo>
                  <a:pt x="37" y="4"/>
                </a:lnTo>
                <a:lnTo>
                  <a:pt x="21" y="73"/>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26" name="Freeform 129"/>
          <p:cNvSpPr>
            <a:spLocks noChangeArrowheads="1"/>
          </p:cNvSpPr>
          <p:nvPr/>
        </p:nvSpPr>
        <p:spPr bwMode="auto">
          <a:xfrm>
            <a:off x="3632200" y="3416300"/>
            <a:ext cx="390525" cy="142875"/>
          </a:xfrm>
          <a:custGeom>
            <a:avLst/>
            <a:gdLst>
              <a:gd name="T0" fmla="*/ 2147483647 w 171"/>
              <a:gd name="T1" fmla="*/ 2147483647 h 63"/>
              <a:gd name="T2" fmla="*/ 2147483647 w 171"/>
              <a:gd name="T3" fmla="*/ 0 h 63"/>
              <a:gd name="T4" fmla="*/ 0 w 171"/>
              <a:gd name="T5" fmla="*/ 2147483647 h 63"/>
              <a:gd name="T6" fmla="*/ 2147483647 w 171"/>
              <a:gd name="T7" fmla="*/ 2147483647 h 63"/>
              <a:gd name="T8" fmla="*/ 2147483647 w 171"/>
              <a:gd name="T9" fmla="*/ 2147483647 h 63"/>
              <a:gd name="T10" fmla="*/ 2147483647 w 171"/>
              <a:gd name="T11" fmla="*/ 0 h 63"/>
              <a:gd name="T12" fmla="*/ 2147483647 w 171"/>
              <a:gd name="T13" fmla="*/ 2147483647 h 63"/>
              <a:gd name="T14" fmla="*/ 0 60000 65536"/>
              <a:gd name="T15" fmla="*/ 0 60000 65536"/>
              <a:gd name="T16" fmla="*/ 0 60000 65536"/>
              <a:gd name="T17" fmla="*/ 0 60000 65536"/>
              <a:gd name="T18" fmla="*/ 0 60000 65536"/>
              <a:gd name="T19" fmla="*/ 0 60000 65536"/>
              <a:gd name="T20" fmla="*/ 0 60000 65536"/>
              <a:gd name="T21" fmla="*/ 0 w 171"/>
              <a:gd name="T22" fmla="*/ 0 h 63"/>
              <a:gd name="T23" fmla="*/ 171 w 171"/>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63">
                <a:moveTo>
                  <a:pt x="86" y="36"/>
                </a:moveTo>
                <a:lnTo>
                  <a:pt x="24" y="0"/>
                </a:lnTo>
                <a:lnTo>
                  <a:pt x="0" y="15"/>
                </a:lnTo>
                <a:lnTo>
                  <a:pt x="86" y="63"/>
                </a:lnTo>
                <a:lnTo>
                  <a:pt x="171" y="15"/>
                </a:lnTo>
                <a:lnTo>
                  <a:pt x="147" y="0"/>
                </a:lnTo>
                <a:lnTo>
                  <a:pt x="86" y="36"/>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27" name="Freeform 130"/>
          <p:cNvSpPr>
            <a:spLocks noChangeArrowheads="1"/>
          </p:cNvSpPr>
          <p:nvPr/>
        </p:nvSpPr>
        <p:spPr bwMode="auto">
          <a:xfrm>
            <a:off x="3632200" y="3511550"/>
            <a:ext cx="390525" cy="142875"/>
          </a:xfrm>
          <a:custGeom>
            <a:avLst/>
            <a:gdLst>
              <a:gd name="T0" fmla="*/ 2147483647 w 171"/>
              <a:gd name="T1" fmla="*/ 2147483647 h 62"/>
              <a:gd name="T2" fmla="*/ 2147483647 w 171"/>
              <a:gd name="T3" fmla="*/ 0 h 62"/>
              <a:gd name="T4" fmla="*/ 0 w 171"/>
              <a:gd name="T5" fmla="*/ 2147483647 h 62"/>
              <a:gd name="T6" fmla="*/ 2147483647 w 171"/>
              <a:gd name="T7" fmla="*/ 2147483647 h 62"/>
              <a:gd name="T8" fmla="*/ 2147483647 w 171"/>
              <a:gd name="T9" fmla="*/ 2147483647 h 62"/>
              <a:gd name="T10" fmla="*/ 2147483647 w 171"/>
              <a:gd name="T11" fmla="*/ 0 h 62"/>
              <a:gd name="T12" fmla="*/ 2147483647 w 171"/>
              <a:gd name="T13" fmla="*/ 2147483647 h 62"/>
              <a:gd name="T14" fmla="*/ 0 60000 65536"/>
              <a:gd name="T15" fmla="*/ 0 60000 65536"/>
              <a:gd name="T16" fmla="*/ 0 60000 65536"/>
              <a:gd name="T17" fmla="*/ 0 60000 65536"/>
              <a:gd name="T18" fmla="*/ 0 60000 65536"/>
              <a:gd name="T19" fmla="*/ 0 60000 65536"/>
              <a:gd name="T20" fmla="*/ 0 60000 65536"/>
              <a:gd name="T21" fmla="*/ 0 w 171"/>
              <a:gd name="T22" fmla="*/ 0 h 62"/>
              <a:gd name="T23" fmla="*/ 171 w 171"/>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62">
                <a:moveTo>
                  <a:pt x="86" y="34"/>
                </a:moveTo>
                <a:lnTo>
                  <a:pt x="24" y="0"/>
                </a:lnTo>
                <a:lnTo>
                  <a:pt x="0" y="13"/>
                </a:lnTo>
                <a:lnTo>
                  <a:pt x="86" y="62"/>
                </a:lnTo>
                <a:lnTo>
                  <a:pt x="171" y="13"/>
                </a:lnTo>
                <a:lnTo>
                  <a:pt x="147" y="0"/>
                </a:lnTo>
                <a:lnTo>
                  <a:pt x="86" y="34"/>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28" name="Freeform 131"/>
          <p:cNvSpPr>
            <a:spLocks noChangeArrowheads="1"/>
          </p:cNvSpPr>
          <p:nvPr/>
        </p:nvSpPr>
        <p:spPr bwMode="auto">
          <a:xfrm>
            <a:off x="3632200" y="3248025"/>
            <a:ext cx="390525" cy="222250"/>
          </a:xfrm>
          <a:custGeom>
            <a:avLst/>
            <a:gdLst>
              <a:gd name="T0" fmla="*/ 2147483647 w 171"/>
              <a:gd name="T1" fmla="*/ 2147483647 h 97"/>
              <a:gd name="T2" fmla="*/ 2147483647 w 171"/>
              <a:gd name="T3" fmla="*/ 0 h 97"/>
              <a:gd name="T4" fmla="*/ 0 w 171"/>
              <a:gd name="T5" fmla="*/ 2147483647 h 97"/>
              <a:gd name="T6" fmla="*/ 2147483647 w 171"/>
              <a:gd name="T7" fmla="*/ 2147483647 h 97"/>
              <a:gd name="T8" fmla="*/ 2147483647 w 171"/>
              <a:gd name="T9" fmla="*/ 2147483647 h 97"/>
              <a:gd name="T10" fmla="*/ 0 60000 65536"/>
              <a:gd name="T11" fmla="*/ 0 60000 65536"/>
              <a:gd name="T12" fmla="*/ 0 60000 65536"/>
              <a:gd name="T13" fmla="*/ 0 60000 65536"/>
              <a:gd name="T14" fmla="*/ 0 60000 65536"/>
              <a:gd name="T15" fmla="*/ 0 w 171"/>
              <a:gd name="T16" fmla="*/ 0 h 97"/>
              <a:gd name="T17" fmla="*/ 171 w 171"/>
              <a:gd name="T18" fmla="*/ 97 h 97"/>
            </a:gdLst>
            <a:ahLst/>
            <a:cxnLst>
              <a:cxn ang="T10">
                <a:pos x="T0" y="T1"/>
              </a:cxn>
              <a:cxn ang="T11">
                <a:pos x="T2" y="T3"/>
              </a:cxn>
              <a:cxn ang="T12">
                <a:pos x="T4" y="T5"/>
              </a:cxn>
              <a:cxn ang="T13">
                <a:pos x="T6" y="T7"/>
              </a:cxn>
              <a:cxn ang="T14">
                <a:pos x="T8" y="T9"/>
              </a:cxn>
            </a:cxnLst>
            <a:rect l="T15" t="T16" r="T17" b="T18"/>
            <a:pathLst>
              <a:path w="171" h="97">
                <a:moveTo>
                  <a:pt x="171" y="48"/>
                </a:moveTo>
                <a:lnTo>
                  <a:pt x="86" y="0"/>
                </a:lnTo>
                <a:lnTo>
                  <a:pt x="0" y="48"/>
                </a:lnTo>
                <a:lnTo>
                  <a:pt x="86" y="97"/>
                </a:lnTo>
                <a:lnTo>
                  <a:pt x="171" y="48"/>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29" name="Freeform 141"/>
          <p:cNvSpPr>
            <a:spLocks noEditPoints="1" noChangeArrowheads="1"/>
          </p:cNvSpPr>
          <p:nvPr/>
        </p:nvSpPr>
        <p:spPr bwMode="auto">
          <a:xfrm>
            <a:off x="2165350" y="2519363"/>
            <a:ext cx="257175" cy="290512"/>
          </a:xfrm>
          <a:custGeom>
            <a:avLst/>
            <a:gdLst>
              <a:gd name="T0" fmla="*/ 2147483647 w 84"/>
              <a:gd name="T1" fmla="*/ 2147483647 h 95"/>
              <a:gd name="T2" fmla="*/ 2147483647 w 84"/>
              <a:gd name="T3" fmla="*/ 0 h 95"/>
              <a:gd name="T4" fmla="*/ 0 w 84"/>
              <a:gd name="T5" fmla="*/ 2147483647 h 95"/>
              <a:gd name="T6" fmla="*/ 2147483647 w 84"/>
              <a:gd name="T7" fmla="*/ 2147483647 h 95"/>
              <a:gd name="T8" fmla="*/ 2147483647 w 84"/>
              <a:gd name="T9" fmla="*/ 2147483647 h 95"/>
              <a:gd name="T10" fmla="*/ 2147483647 w 84"/>
              <a:gd name="T11" fmla="*/ 2147483647 h 95"/>
              <a:gd name="T12" fmla="*/ 2147483647 w 84"/>
              <a:gd name="T13" fmla="*/ 2147483647 h 95"/>
              <a:gd name="T14" fmla="*/ 2147483647 w 84"/>
              <a:gd name="T15" fmla="*/ 2147483647 h 95"/>
              <a:gd name="T16" fmla="*/ 2147483647 w 84"/>
              <a:gd name="T17" fmla="*/ 2147483647 h 95"/>
              <a:gd name="T18" fmla="*/ 2147483647 w 84"/>
              <a:gd name="T19" fmla="*/ 2147483647 h 95"/>
              <a:gd name="T20" fmla="*/ 2147483647 w 84"/>
              <a:gd name="T21" fmla="*/ 2147483647 h 95"/>
              <a:gd name="T22" fmla="*/ 2147483647 w 84"/>
              <a:gd name="T23" fmla="*/ 2147483647 h 95"/>
              <a:gd name="T24" fmla="*/ 2147483647 w 84"/>
              <a:gd name="T25" fmla="*/ 2147483647 h 95"/>
              <a:gd name="T26" fmla="*/ 2147483647 w 84"/>
              <a:gd name="T27" fmla="*/ 2147483647 h 95"/>
              <a:gd name="T28" fmla="*/ 2147483647 w 84"/>
              <a:gd name="T29" fmla="*/ 2147483647 h 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
              <a:gd name="T46" fmla="*/ 0 h 95"/>
              <a:gd name="T47" fmla="*/ 84 w 84"/>
              <a:gd name="T48" fmla="*/ 95 h 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30" name="Rectangle 142"/>
          <p:cNvSpPr>
            <a:spLocks noChangeArrowheads="1"/>
          </p:cNvSpPr>
          <p:nvPr/>
        </p:nvSpPr>
        <p:spPr bwMode="auto">
          <a:xfrm>
            <a:off x="2241550" y="2819400"/>
            <a:ext cx="106363" cy="38100"/>
          </a:xfrm>
          <a:prstGeom prst="rect">
            <a:avLst/>
          </a:pr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ea typeface="微软雅黑" panose="020B0503020204020204" pitchFamily="34" charset="-122"/>
              <a:sym typeface="Calibri" panose="020F0502020204030204" pitchFamily="34" charset="0"/>
            </a:endParaRPr>
          </a:p>
        </p:txBody>
      </p:sp>
      <p:sp>
        <p:nvSpPr>
          <p:cNvPr id="11331" name="Freeform 143"/>
          <p:cNvSpPr>
            <a:spLocks noChangeArrowheads="1"/>
          </p:cNvSpPr>
          <p:nvPr/>
        </p:nvSpPr>
        <p:spPr bwMode="auto">
          <a:xfrm>
            <a:off x="2241550" y="2867025"/>
            <a:ext cx="106363" cy="34925"/>
          </a:xfrm>
          <a:custGeom>
            <a:avLst/>
            <a:gdLst>
              <a:gd name="T0" fmla="*/ 0 w 47"/>
              <a:gd name="T1" fmla="*/ 2147483647 h 15"/>
              <a:gd name="T2" fmla="*/ 2147483647 w 47"/>
              <a:gd name="T3" fmla="*/ 2147483647 h 15"/>
              <a:gd name="T4" fmla="*/ 2147483647 w 47"/>
              <a:gd name="T5" fmla="*/ 2147483647 h 15"/>
              <a:gd name="T6" fmla="*/ 2147483647 w 47"/>
              <a:gd name="T7" fmla="*/ 2147483647 h 15"/>
              <a:gd name="T8" fmla="*/ 2147483647 w 47"/>
              <a:gd name="T9" fmla="*/ 2147483647 h 15"/>
              <a:gd name="T10" fmla="*/ 2147483647 w 47"/>
              <a:gd name="T11" fmla="*/ 2147483647 h 15"/>
              <a:gd name="T12" fmla="*/ 2147483647 w 47"/>
              <a:gd name="T13" fmla="*/ 0 h 15"/>
              <a:gd name="T14" fmla="*/ 0 w 47"/>
              <a:gd name="T15" fmla="*/ 0 h 15"/>
              <a:gd name="T16" fmla="*/ 0 w 47"/>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15"/>
              <a:gd name="T29" fmla="*/ 47 w 47"/>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15">
                <a:moveTo>
                  <a:pt x="0" y="9"/>
                </a:moveTo>
                <a:lnTo>
                  <a:pt x="16" y="9"/>
                </a:lnTo>
                <a:lnTo>
                  <a:pt x="16" y="15"/>
                </a:lnTo>
                <a:lnTo>
                  <a:pt x="31" y="15"/>
                </a:lnTo>
                <a:lnTo>
                  <a:pt x="31" y="9"/>
                </a:lnTo>
                <a:lnTo>
                  <a:pt x="47" y="9"/>
                </a:lnTo>
                <a:lnTo>
                  <a:pt x="47" y="0"/>
                </a:lnTo>
                <a:lnTo>
                  <a:pt x="0" y="0"/>
                </a:lnTo>
                <a:lnTo>
                  <a:pt x="0" y="9"/>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332" name="Freeform 144"/>
          <p:cNvSpPr>
            <a:spLocks noEditPoints="1" noChangeArrowheads="1"/>
          </p:cNvSpPr>
          <p:nvPr/>
        </p:nvSpPr>
        <p:spPr bwMode="auto">
          <a:xfrm>
            <a:off x="2257425" y="2601913"/>
            <a:ext cx="74613" cy="149225"/>
          </a:xfrm>
          <a:custGeom>
            <a:avLst/>
            <a:gdLst>
              <a:gd name="T0" fmla="*/ 2147483647 w 33"/>
              <a:gd name="T1" fmla="*/ 2147483647 h 65"/>
              <a:gd name="T2" fmla="*/ 2147483647 w 33"/>
              <a:gd name="T3" fmla="*/ 0 h 65"/>
              <a:gd name="T4" fmla="*/ 2147483647 w 33"/>
              <a:gd name="T5" fmla="*/ 2147483647 h 65"/>
              <a:gd name="T6" fmla="*/ 2147483647 w 33"/>
              <a:gd name="T7" fmla="*/ 0 h 65"/>
              <a:gd name="T8" fmla="*/ 0 w 33"/>
              <a:gd name="T9" fmla="*/ 2147483647 h 65"/>
              <a:gd name="T10" fmla="*/ 0 w 33"/>
              <a:gd name="T11" fmla="*/ 2147483647 h 65"/>
              <a:gd name="T12" fmla="*/ 0 w 33"/>
              <a:gd name="T13" fmla="*/ 2147483647 h 65"/>
              <a:gd name="T14" fmla="*/ 2147483647 w 33"/>
              <a:gd name="T15" fmla="*/ 2147483647 h 65"/>
              <a:gd name="T16" fmla="*/ 2147483647 w 33"/>
              <a:gd name="T17" fmla="*/ 2147483647 h 65"/>
              <a:gd name="T18" fmla="*/ 2147483647 w 33"/>
              <a:gd name="T19" fmla="*/ 2147483647 h 65"/>
              <a:gd name="T20" fmla="*/ 2147483647 w 33"/>
              <a:gd name="T21" fmla="*/ 2147483647 h 65"/>
              <a:gd name="T22" fmla="*/ 2147483647 w 33"/>
              <a:gd name="T23" fmla="*/ 2147483647 h 65"/>
              <a:gd name="T24" fmla="*/ 2147483647 w 33"/>
              <a:gd name="T25" fmla="*/ 2147483647 h 65"/>
              <a:gd name="T26" fmla="*/ 2147483647 w 33"/>
              <a:gd name="T27" fmla="*/ 2147483647 h 65"/>
              <a:gd name="T28" fmla="*/ 2147483647 w 33"/>
              <a:gd name="T29" fmla="*/ 2147483647 h 65"/>
              <a:gd name="T30" fmla="*/ 2147483647 w 33"/>
              <a:gd name="T31" fmla="*/ 2147483647 h 65"/>
              <a:gd name="T32" fmla="*/ 2147483647 w 33"/>
              <a:gd name="T33" fmla="*/ 2147483647 h 65"/>
              <a:gd name="T34" fmla="*/ 2147483647 w 33"/>
              <a:gd name="T35" fmla="*/ 2147483647 h 65"/>
              <a:gd name="T36" fmla="*/ 2147483647 w 33"/>
              <a:gd name="T37" fmla="*/ 2147483647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
              <a:gd name="T58" fmla="*/ 0 h 65"/>
              <a:gd name="T59" fmla="*/ 33 w 33"/>
              <a:gd name="T60" fmla="*/ 65 h 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 h="65">
                <a:moveTo>
                  <a:pt x="32" y="3"/>
                </a:moveTo>
                <a:lnTo>
                  <a:pt x="28" y="0"/>
                </a:lnTo>
                <a:lnTo>
                  <a:pt x="16" y="5"/>
                </a:lnTo>
                <a:lnTo>
                  <a:pt x="4" y="0"/>
                </a:lnTo>
                <a:lnTo>
                  <a:pt x="0" y="3"/>
                </a:lnTo>
                <a:lnTo>
                  <a:pt x="15" y="65"/>
                </a:lnTo>
                <a:lnTo>
                  <a:pt x="19" y="65"/>
                </a:lnTo>
                <a:lnTo>
                  <a:pt x="33" y="3"/>
                </a:lnTo>
                <a:lnTo>
                  <a:pt x="32" y="3"/>
                </a:lnTo>
                <a:close/>
                <a:moveTo>
                  <a:pt x="16" y="57"/>
                </a:moveTo>
                <a:lnTo>
                  <a:pt x="4" y="4"/>
                </a:lnTo>
                <a:lnTo>
                  <a:pt x="16" y="8"/>
                </a:lnTo>
                <a:lnTo>
                  <a:pt x="29" y="4"/>
                </a:lnTo>
                <a:lnTo>
                  <a:pt x="16" y="57"/>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113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4200525"/>
            <a:ext cx="2414587"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34" name="直角三角形 71"/>
          <p:cNvSpPr>
            <a:spLocks noChangeArrowheads="1"/>
          </p:cNvSpPr>
          <p:nvPr/>
        </p:nvSpPr>
        <p:spPr bwMode="auto">
          <a:xfrm>
            <a:off x="2673350" y="4356100"/>
            <a:ext cx="1654175" cy="1069975"/>
          </a:xfrm>
          <a:prstGeom prst="rtTriangle">
            <a:avLst/>
          </a:prstGeom>
          <a:solidFill>
            <a:srgbClr val="2787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宋体" panose="02010600030101010101" pitchFamily="2" charset="-122"/>
            </a:endParaRPr>
          </a:p>
        </p:txBody>
      </p:sp>
      <p:sp>
        <p:nvSpPr>
          <p:cNvPr id="11335" name="直角三角形 72"/>
          <p:cNvSpPr>
            <a:spLocks noChangeArrowheads="1"/>
          </p:cNvSpPr>
          <p:nvPr/>
        </p:nvSpPr>
        <p:spPr bwMode="auto">
          <a:xfrm flipH="1" flipV="1">
            <a:off x="2682875" y="4360863"/>
            <a:ext cx="1644650" cy="1065212"/>
          </a:xfrm>
          <a:prstGeom prst="rtTriangle">
            <a:avLst/>
          </a:prstGeom>
          <a:solidFill>
            <a:srgbClr val="31A8D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宋体" panose="02010600030101010101" pitchFamily="2" charset="-122"/>
            </a:endParaRPr>
          </a:p>
        </p:txBody>
      </p:sp>
      <p:sp>
        <p:nvSpPr>
          <p:cNvPr id="11336" name="Freeform 202"/>
          <p:cNvSpPr>
            <a:spLocks noChangeArrowheads="1"/>
          </p:cNvSpPr>
          <p:nvPr/>
        </p:nvSpPr>
        <p:spPr bwMode="auto">
          <a:xfrm>
            <a:off x="3530600" y="4924425"/>
            <a:ext cx="173038" cy="166688"/>
          </a:xfrm>
          <a:custGeom>
            <a:avLst/>
            <a:gdLst>
              <a:gd name="T0" fmla="*/ 2147483647 w 89"/>
              <a:gd name="T1" fmla="*/ 2147483647 h 86"/>
              <a:gd name="T2" fmla="*/ 2147483647 w 89"/>
              <a:gd name="T3" fmla="*/ 2147483647 h 86"/>
              <a:gd name="T4" fmla="*/ 0 w 89"/>
              <a:gd name="T5" fmla="*/ 2147483647 h 86"/>
              <a:gd name="T6" fmla="*/ 2147483647 w 89"/>
              <a:gd name="T7" fmla="*/ 2147483647 h 86"/>
              <a:gd name="T8" fmla="*/ 2147483647 w 89"/>
              <a:gd name="T9" fmla="*/ 2147483647 h 86"/>
              <a:gd name="T10" fmla="*/ 2147483647 w 89"/>
              <a:gd name="T11" fmla="*/ 2147483647 h 86"/>
              <a:gd name="T12" fmla="*/ 2147483647 w 89"/>
              <a:gd name="T13" fmla="*/ 0 h 86"/>
              <a:gd name="T14" fmla="*/ 2147483647 w 89"/>
              <a:gd name="T15" fmla="*/ 2147483647 h 86"/>
              <a:gd name="T16" fmla="*/ 0 60000 65536"/>
              <a:gd name="T17" fmla="*/ 0 60000 65536"/>
              <a:gd name="T18" fmla="*/ 0 60000 65536"/>
              <a:gd name="T19" fmla="*/ 0 60000 65536"/>
              <a:gd name="T20" fmla="*/ 0 60000 65536"/>
              <a:gd name="T21" fmla="*/ 0 60000 65536"/>
              <a:gd name="T22" fmla="*/ 0 60000 65536"/>
              <a:gd name="T23" fmla="*/ 0 60000 65536"/>
              <a:gd name="T24" fmla="*/ 0 w 89"/>
              <a:gd name="T25" fmla="*/ 0 h 86"/>
              <a:gd name="T26" fmla="*/ 89 w 89"/>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 h="86">
                <a:moveTo>
                  <a:pt x="26" y="48"/>
                </a:moveTo>
                <a:cubicBezTo>
                  <a:pt x="18" y="35"/>
                  <a:pt x="18" y="35"/>
                  <a:pt x="18" y="35"/>
                </a:cubicBezTo>
                <a:cubicBezTo>
                  <a:pt x="0" y="86"/>
                  <a:pt x="0" y="86"/>
                  <a:pt x="0" y="86"/>
                </a:cubicBezTo>
                <a:cubicBezTo>
                  <a:pt x="53" y="85"/>
                  <a:pt x="53" y="85"/>
                  <a:pt x="53" y="85"/>
                </a:cubicBezTo>
                <a:cubicBezTo>
                  <a:pt x="46" y="74"/>
                  <a:pt x="46" y="74"/>
                  <a:pt x="46" y="74"/>
                </a:cubicBezTo>
                <a:cubicBezTo>
                  <a:pt x="84" y="48"/>
                  <a:pt x="89" y="7"/>
                  <a:pt x="89" y="7"/>
                </a:cubicBezTo>
                <a:cubicBezTo>
                  <a:pt x="56" y="0"/>
                  <a:pt x="56" y="0"/>
                  <a:pt x="56" y="0"/>
                </a:cubicBezTo>
                <a:cubicBezTo>
                  <a:pt x="53" y="12"/>
                  <a:pt x="45" y="31"/>
                  <a:pt x="26" y="48"/>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296" tIns="40148" rIns="80296" bIns="40148"/>
          <a:lstStyle/>
          <a:p>
            <a:endParaRPr lang="zh-CN" altLang="en-US"/>
          </a:p>
        </p:txBody>
      </p:sp>
      <p:sp>
        <p:nvSpPr>
          <p:cNvPr id="11337" name="Freeform 203"/>
          <p:cNvSpPr>
            <a:spLocks noChangeArrowheads="1"/>
          </p:cNvSpPr>
          <p:nvPr/>
        </p:nvSpPr>
        <p:spPr bwMode="auto">
          <a:xfrm>
            <a:off x="3543300" y="4706938"/>
            <a:ext cx="163513" cy="188912"/>
          </a:xfrm>
          <a:custGeom>
            <a:avLst/>
            <a:gdLst>
              <a:gd name="T0" fmla="*/ 2147483647 w 85"/>
              <a:gd name="T1" fmla="*/ 2147483647 h 98"/>
              <a:gd name="T2" fmla="*/ 2147483647 w 85"/>
              <a:gd name="T3" fmla="*/ 2147483647 h 98"/>
              <a:gd name="T4" fmla="*/ 2147483647 w 85"/>
              <a:gd name="T5" fmla="*/ 2147483647 h 98"/>
              <a:gd name="T6" fmla="*/ 2147483647 w 85"/>
              <a:gd name="T7" fmla="*/ 2147483647 h 98"/>
              <a:gd name="T8" fmla="*/ 2147483647 w 85"/>
              <a:gd name="T9" fmla="*/ 2147483647 h 98"/>
              <a:gd name="T10" fmla="*/ 2147483647 w 85"/>
              <a:gd name="T11" fmla="*/ 0 h 98"/>
              <a:gd name="T12" fmla="*/ 0 w 85"/>
              <a:gd name="T13" fmla="*/ 2147483647 h 98"/>
              <a:gd name="T14" fmla="*/ 2147483647 w 85"/>
              <a:gd name="T15" fmla="*/ 2147483647 h 98"/>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98"/>
              <a:gd name="T26" fmla="*/ 85 w 85"/>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98">
                <a:moveTo>
                  <a:pt x="45" y="67"/>
                </a:moveTo>
                <a:cubicBezTo>
                  <a:pt x="31" y="74"/>
                  <a:pt x="31" y="74"/>
                  <a:pt x="31" y="74"/>
                </a:cubicBezTo>
                <a:cubicBezTo>
                  <a:pt x="80" y="98"/>
                  <a:pt x="80" y="98"/>
                  <a:pt x="80" y="98"/>
                </a:cubicBezTo>
                <a:cubicBezTo>
                  <a:pt x="85" y="44"/>
                  <a:pt x="85" y="44"/>
                  <a:pt x="85" y="44"/>
                </a:cubicBezTo>
                <a:cubicBezTo>
                  <a:pt x="73" y="51"/>
                  <a:pt x="73" y="51"/>
                  <a:pt x="73" y="51"/>
                </a:cubicBezTo>
                <a:cubicBezTo>
                  <a:pt x="51" y="10"/>
                  <a:pt x="11" y="0"/>
                  <a:pt x="11" y="0"/>
                </a:cubicBezTo>
                <a:cubicBezTo>
                  <a:pt x="0" y="32"/>
                  <a:pt x="0" y="32"/>
                  <a:pt x="0" y="32"/>
                </a:cubicBezTo>
                <a:cubicBezTo>
                  <a:pt x="12" y="37"/>
                  <a:pt x="31" y="47"/>
                  <a:pt x="45" y="67"/>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296" tIns="40148" rIns="80296" bIns="40148"/>
          <a:lstStyle/>
          <a:p>
            <a:endParaRPr lang="zh-CN" altLang="en-US"/>
          </a:p>
        </p:txBody>
      </p:sp>
      <p:sp>
        <p:nvSpPr>
          <p:cNvPr id="11338" name="Freeform 204"/>
          <p:cNvSpPr>
            <a:spLocks noChangeArrowheads="1"/>
          </p:cNvSpPr>
          <p:nvPr/>
        </p:nvSpPr>
        <p:spPr bwMode="auto">
          <a:xfrm>
            <a:off x="3335338" y="4706938"/>
            <a:ext cx="174625" cy="165100"/>
          </a:xfrm>
          <a:custGeom>
            <a:avLst/>
            <a:gdLst>
              <a:gd name="T0" fmla="*/ 2147483647 w 90"/>
              <a:gd name="T1" fmla="*/ 2147483647 h 85"/>
              <a:gd name="T2" fmla="*/ 0 w 90"/>
              <a:gd name="T3" fmla="*/ 2147483647 h 85"/>
              <a:gd name="T4" fmla="*/ 2147483647 w 90"/>
              <a:gd name="T5" fmla="*/ 2147483647 h 85"/>
              <a:gd name="T6" fmla="*/ 2147483647 w 90"/>
              <a:gd name="T7" fmla="*/ 2147483647 h 85"/>
              <a:gd name="T8" fmla="*/ 2147483647 w 90"/>
              <a:gd name="T9" fmla="*/ 2147483647 h 85"/>
              <a:gd name="T10" fmla="*/ 2147483647 w 90"/>
              <a:gd name="T11" fmla="*/ 0 h 85"/>
              <a:gd name="T12" fmla="*/ 2147483647 w 90"/>
              <a:gd name="T13" fmla="*/ 0 h 85"/>
              <a:gd name="T14" fmla="*/ 2147483647 w 90"/>
              <a:gd name="T15" fmla="*/ 2147483647 h 85"/>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85"/>
              <a:gd name="T26" fmla="*/ 90 w 90"/>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85">
                <a:moveTo>
                  <a:pt x="44" y="11"/>
                </a:moveTo>
                <a:cubicBezTo>
                  <a:pt x="5" y="37"/>
                  <a:pt x="0" y="77"/>
                  <a:pt x="0" y="77"/>
                </a:cubicBezTo>
                <a:cubicBezTo>
                  <a:pt x="32" y="85"/>
                  <a:pt x="32" y="85"/>
                  <a:pt x="32" y="85"/>
                </a:cubicBezTo>
                <a:cubicBezTo>
                  <a:pt x="36" y="73"/>
                  <a:pt x="44" y="54"/>
                  <a:pt x="63" y="38"/>
                </a:cubicBezTo>
                <a:cubicBezTo>
                  <a:pt x="71" y="51"/>
                  <a:pt x="71" y="51"/>
                  <a:pt x="71" y="51"/>
                </a:cubicBezTo>
                <a:cubicBezTo>
                  <a:pt x="90" y="0"/>
                  <a:pt x="90" y="0"/>
                  <a:pt x="90" y="0"/>
                </a:cubicBezTo>
                <a:cubicBezTo>
                  <a:pt x="36" y="0"/>
                  <a:pt x="36" y="0"/>
                  <a:pt x="36" y="0"/>
                </a:cubicBezTo>
                <a:lnTo>
                  <a:pt x="44" y="1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296" tIns="40148" rIns="80296" bIns="40148"/>
          <a:lstStyle/>
          <a:p>
            <a:endParaRPr lang="zh-CN" altLang="en-US"/>
          </a:p>
        </p:txBody>
      </p:sp>
      <p:sp>
        <p:nvSpPr>
          <p:cNvPr id="11339" name="Freeform 206"/>
          <p:cNvSpPr>
            <a:spLocks noChangeArrowheads="1"/>
          </p:cNvSpPr>
          <p:nvPr/>
        </p:nvSpPr>
        <p:spPr bwMode="auto">
          <a:xfrm>
            <a:off x="3335338" y="4899025"/>
            <a:ext cx="166687" cy="192088"/>
          </a:xfrm>
          <a:custGeom>
            <a:avLst/>
            <a:gdLst>
              <a:gd name="T0" fmla="*/ 2147483647 w 85"/>
              <a:gd name="T1" fmla="*/ 2147483647 h 99"/>
              <a:gd name="T2" fmla="*/ 2147483647 w 85"/>
              <a:gd name="T3" fmla="*/ 2147483647 h 99"/>
              <a:gd name="T4" fmla="*/ 2147483647 w 85"/>
              <a:gd name="T5" fmla="*/ 0 h 99"/>
              <a:gd name="T6" fmla="*/ 0 w 85"/>
              <a:gd name="T7" fmla="*/ 2147483647 h 99"/>
              <a:gd name="T8" fmla="*/ 2147483647 w 85"/>
              <a:gd name="T9" fmla="*/ 2147483647 h 99"/>
              <a:gd name="T10" fmla="*/ 2147483647 w 85"/>
              <a:gd name="T11" fmla="*/ 2147483647 h 99"/>
              <a:gd name="T12" fmla="*/ 2147483647 w 85"/>
              <a:gd name="T13" fmla="*/ 2147483647 h 99"/>
              <a:gd name="T14" fmla="*/ 2147483647 w 85"/>
              <a:gd name="T15" fmla="*/ 2147483647 h 99"/>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99"/>
              <a:gd name="T26" fmla="*/ 85 w 85"/>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99">
                <a:moveTo>
                  <a:pt x="41" y="32"/>
                </a:moveTo>
                <a:cubicBezTo>
                  <a:pt x="54" y="24"/>
                  <a:pt x="54" y="24"/>
                  <a:pt x="54" y="24"/>
                </a:cubicBezTo>
                <a:cubicBezTo>
                  <a:pt x="6" y="0"/>
                  <a:pt x="6" y="0"/>
                  <a:pt x="6" y="0"/>
                </a:cubicBezTo>
                <a:cubicBezTo>
                  <a:pt x="0" y="54"/>
                  <a:pt x="0" y="54"/>
                  <a:pt x="0" y="54"/>
                </a:cubicBezTo>
                <a:cubicBezTo>
                  <a:pt x="12" y="47"/>
                  <a:pt x="12" y="47"/>
                  <a:pt x="12" y="47"/>
                </a:cubicBezTo>
                <a:cubicBezTo>
                  <a:pt x="33" y="89"/>
                  <a:pt x="73" y="99"/>
                  <a:pt x="73" y="99"/>
                </a:cubicBezTo>
                <a:cubicBezTo>
                  <a:pt x="85" y="67"/>
                  <a:pt x="85" y="67"/>
                  <a:pt x="85" y="67"/>
                </a:cubicBezTo>
                <a:cubicBezTo>
                  <a:pt x="73" y="62"/>
                  <a:pt x="55" y="52"/>
                  <a:pt x="41" y="32"/>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296" tIns="40148" rIns="80296" bIns="40148"/>
          <a:lstStyle/>
          <a:p>
            <a:endParaRPr lang="zh-CN" altLang="en-US"/>
          </a:p>
        </p:txBody>
      </p:sp>
      <p:sp>
        <p:nvSpPr>
          <p:cNvPr id="11340" name="矩形 77"/>
          <p:cNvSpPr>
            <a:spLocks noChangeArrowheads="1"/>
          </p:cNvSpPr>
          <p:nvPr/>
        </p:nvSpPr>
        <p:spPr bwMode="auto">
          <a:xfrm>
            <a:off x="7286625" y="3616325"/>
            <a:ext cx="32512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ct val="20000"/>
              </a:spcBef>
            </a:pPr>
            <a:r>
              <a:rPr lang="en-US" altLang="zh-CN" sz="1400">
                <a:solidFill>
                  <a:srgbClr val="000000"/>
                </a:solidFill>
                <a:ea typeface="微软雅黑" panose="020B0503020204020204" pitchFamily="34" charset="-122"/>
                <a:sym typeface="宋体" panose="02010600030101010101" pitchFamily="2" charset="-122"/>
              </a:rPr>
              <a:t>according to your need to draw the text box size</a:t>
            </a:r>
            <a:r>
              <a:rPr lang="zh-CN" altLang="en-US" sz="1400">
                <a:solidFill>
                  <a:srgbClr val="000000"/>
                </a:solidFill>
                <a:ea typeface="微软雅黑" panose="020B0503020204020204" pitchFamily="34" charset="-122"/>
                <a:sym typeface="宋体" panose="02010600030101010101" pitchFamily="2" charset="-122"/>
              </a:rPr>
              <a:t>。</a:t>
            </a:r>
            <a:r>
              <a:rPr lang="en-US" altLang="zh-CN" sz="1400">
                <a:solidFill>
                  <a:srgbClr val="000000"/>
                </a:solidFill>
                <a:ea typeface="微软雅黑" panose="020B0503020204020204" pitchFamily="34" charset="-122"/>
                <a:sym typeface="宋体" panose="02010600030101010101" pitchFamily="2" charset="-122"/>
              </a:rPr>
              <a:t>Please read the instructions and more work at the end of the manual template.</a:t>
            </a:r>
          </a:p>
        </p:txBody>
      </p:sp>
      <p:sp>
        <p:nvSpPr>
          <p:cNvPr id="11341" name="TextBox 13"/>
          <p:cNvSpPr>
            <a:spLocks noChangeArrowheads="1"/>
          </p:cNvSpPr>
          <p:nvPr/>
        </p:nvSpPr>
        <p:spPr bwMode="auto">
          <a:xfrm>
            <a:off x="7286625" y="3294063"/>
            <a:ext cx="2752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000000"/>
                </a:solidFill>
                <a:ea typeface="微软雅黑" panose="020B0503020204020204" pitchFamily="34" charset="-122"/>
                <a:sym typeface="宋体" panose="02010600030101010101" pitchFamily="2" charset="-122"/>
              </a:rPr>
              <a:t>ADD TITLE</a:t>
            </a:r>
            <a:endParaRPr lang="en-US" altLang="zh-CN" sz="1600" b="1">
              <a:solidFill>
                <a:srgbClr val="000000"/>
              </a:solidFill>
              <a:ea typeface="微软雅黑" panose="020B0503020204020204" pitchFamily="34" charset="-122"/>
              <a:sym typeface="Calibri" panose="020F0502020204030204" pitchFamily="34" charset="0"/>
            </a:endParaRPr>
          </a:p>
        </p:txBody>
      </p:sp>
      <p:sp>
        <p:nvSpPr>
          <p:cNvPr id="11342" name="圆角矩形 79"/>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343" name="圆角矩形 80"/>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344" name="文本框 81"/>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Bent Arrow 41"/>
          <p:cNvSpPr>
            <a:spLocks noChangeArrowheads="1"/>
          </p:cNvSpPr>
          <p:nvPr/>
        </p:nvSpPr>
        <p:spPr bwMode="auto">
          <a:xfrm>
            <a:off x="3363913" y="2524125"/>
            <a:ext cx="1044575" cy="20415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04 h 21600"/>
              <a:gd name="T14" fmla="*/ 21600 w 21600"/>
              <a:gd name="T15" fmla="*/ 8154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4004"/>
                </a:lnTo>
                <a:lnTo>
                  <a:pt x="12427" y="4004"/>
                </a:lnTo>
                <a:cubicBezTo>
                  <a:pt x="5564" y="4004"/>
                  <a:pt x="0" y="7655"/>
                  <a:pt x="0" y="12158"/>
                </a:cubicBezTo>
                <a:lnTo>
                  <a:pt x="0" y="21600"/>
                </a:lnTo>
                <a:lnTo>
                  <a:pt x="4242" y="21600"/>
                </a:lnTo>
                <a:lnTo>
                  <a:pt x="4242" y="12158"/>
                </a:lnTo>
                <a:cubicBezTo>
                  <a:pt x="4242" y="9947"/>
                  <a:pt x="7907" y="8154"/>
                  <a:pt x="12427" y="8154"/>
                </a:cubicBezTo>
                <a:lnTo>
                  <a:pt x="21600" y="8154"/>
                </a:lnTo>
                <a:lnTo>
                  <a:pt x="21600" y="12158"/>
                </a:lnTo>
                <a:lnTo>
                  <a:pt x="21600" y="6079"/>
                </a:lnTo>
                <a:close/>
              </a:path>
            </a:pathLst>
          </a:custGeom>
          <a:solidFill>
            <a:srgbClr val="C1C7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291" name="Bent Arrow 42"/>
          <p:cNvSpPr>
            <a:spLocks noChangeArrowheads="1"/>
          </p:cNvSpPr>
          <p:nvPr/>
        </p:nvSpPr>
        <p:spPr bwMode="auto">
          <a:xfrm flipH="1">
            <a:off x="4408488" y="2524125"/>
            <a:ext cx="1046162" cy="14906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04 h 21600"/>
              <a:gd name="T14" fmla="*/ 21600 w 21600"/>
              <a:gd name="T15" fmla="*/ 8154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4004"/>
                </a:lnTo>
                <a:lnTo>
                  <a:pt x="12427" y="4004"/>
                </a:lnTo>
                <a:cubicBezTo>
                  <a:pt x="5564" y="4004"/>
                  <a:pt x="0" y="7655"/>
                  <a:pt x="0" y="12158"/>
                </a:cubicBezTo>
                <a:lnTo>
                  <a:pt x="0" y="21600"/>
                </a:lnTo>
                <a:lnTo>
                  <a:pt x="4242" y="21600"/>
                </a:lnTo>
                <a:lnTo>
                  <a:pt x="4242" y="12158"/>
                </a:lnTo>
                <a:cubicBezTo>
                  <a:pt x="4242" y="9947"/>
                  <a:pt x="7907" y="8154"/>
                  <a:pt x="12427" y="8154"/>
                </a:cubicBezTo>
                <a:lnTo>
                  <a:pt x="21600" y="8154"/>
                </a:lnTo>
                <a:lnTo>
                  <a:pt x="21600" y="12158"/>
                </a:lnTo>
                <a:lnTo>
                  <a:pt x="21600" y="6079"/>
                </a:lnTo>
                <a:close/>
              </a:path>
            </a:pathLst>
          </a:custGeom>
          <a:solidFill>
            <a:srgbClr val="C1C7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292" name="Bent Arrow 44"/>
          <p:cNvSpPr>
            <a:spLocks noChangeArrowheads="1"/>
          </p:cNvSpPr>
          <p:nvPr/>
        </p:nvSpPr>
        <p:spPr bwMode="auto">
          <a:xfrm rot="10800000" flipH="1">
            <a:off x="5181600" y="4014788"/>
            <a:ext cx="1044575" cy="14890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04 h 21600"/>
              <a:gd name="T14" fmla="*/ 21600 w 21600"/>
              <a:gd name="T15" fmla="*/ 8154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4004"/>
                </a:lnTo>
                <a:lnTo>
                  <a:pt x="12427" y="4004"/>
                </a:lnTo>
                <a:cubicBezTo>
                  <a:pt x="5564" y="4004"/>
                  <a:pt x="0" y="7655"/>
                  <a:pt x="0" y="12158"/>
                </a:cubicBezTo>
                <a:lnTo>
                  <a:pt x="0" y="21600"/>
                </a:lnTo>
                <a:lnTo>
                  <a:pt x="4242" y="21600"/>
                </a:lnTo>
                <a:lnTo>
                  <a:pt x="4242" y="12158"/>
                </a:lnTo>
                <a:cubicBezTo>
                  <a:pt x="4242" y="9947"/>
                  <a:pt x="7907" y="8154"/>
                  <a:pt x="12427" y="8154"/>
                </a:cubicBezTo>
                <a:lnTo>
                  <a:pt x="21600" y="8154"/>
                </a:lnTo>
                <a:lnTo>
                  <a:pt x="21600" y="12158"/>
                </a:lnTo>
                <a:lnTo>
                  <a:pt x="21600" y="6079"/>
                </a:lnTo>
                <a:close/>
              </a:path>
            </a:pathLst>
          </a:custGeom>
          <a:solidFill>
            <a:srgbClr val="C1C7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293" name="Bent Arrow 46"/>
          <p:cNvSpPr>
            <a:spLocks noChangeArrowheads="1"/>
          </p:cNvSpPr>
          <p:nvPr/>
        </p:nvSpPr>
        <p:spPr bwMode="auto">
          <a:xfrm rot="10800000">
            <a:off x="6200775" y="4229100"/>
            <a:ext cx="1044575" cy="12747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04 h 21600"/>
              <a:gd name="T14" fmla="*/ 21600 w 21600"/>
              <a:gd name="T15" fmla="*/ 8154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4004"/>
                </a:lnTo>
                <a:lnTo>
                  <a:pt x="12427" y="4004"/>
                </a:lnTo>
                <a:cubicBezTo>
                  <a:pt x="5564" y="4004"/>
                  <a:pt x="0" y="7655"/>
                  <a:pt x="0" y="12158"/>
                </a:cubicBezTo>
                <a:lnTo>
                  <a:pt x="0" y="21600"/>
                </a:lnTo>
                <a:lnTo>
                  <a:pt x="4242" y="21600"/>
                </a:lnTo>
                <a:lnTo>
                  <a:pt x="4242" y="12158"/>
                </a:lnTo>
                <a:cubicBezTo>
                  <a:pt x="4242" y="9947"/>
                  <a:pt x="7907" y="8154"/>
                  <a:pt x="12427" y="8154"/>
                </a:cubicBezTo>
                <a:lnTo>
                  <a:pt x="21600" y="8154"/>
                </a:lnTo>
                <a:lnTo>
                  <a:pt x="21600" y="12158"/>
                </a:lnTo>
                <a:lnTo>
                  <a:pt x="21600" y="6079"/>
                </a:lnTo>
                <a:close/>
              </a:path>
            </a:pathLst>
          </a:custGeom>
          <a:solidFill>
            <a:srgbClr val="C1C7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294" name="Bent Arrow 47"/>
          <p:cNvSpPr>
            <a:spLocks noChangeArrowheads="1"/>
          </p:cNvSpPr>
          <p:nvPr/>
        </p:nvSpPr>
        <p:spPr bwMode="auto">
          <a:xfrm rot="16200000" flipH="1">
            <a:off x="7037388" y="3479800"/>
            <a:ext cx="1044575" cy="11207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04 h 21600"/>
              <a:gd name="T14" fmla="*/ 21600 w 21600"/>
              <a:gd name="T15" fmla="*/ 8154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4004"/>
                </a:lnTo>
                <a:lnTo>
                  <a:pt x="12427" y="4004"/>
                </a:lnTo>
                <a:cubicBezTo>
                  <a:pt x="5564" y="4004"/>
                  <a:pt x="0" y="7655"/>
                  <a:pt x="0" y="12158"/>
                </a:cubicBezTo>
                <a:lnTo>
                  <a:pt x="0" y="21600"/>
                </a:lnTo>
                <a:lnTo>
                  <a:pt x="4242" y="21600"/>
                </a:lnTo>
                <a:lnTo>
                  <a:pt x="4242" y="12158"/>
                </a:lnTo>
                <a:cubicBezTo>
                  <a:pt x="4242" y="9947"/>
                  <a:pt x="7907" y="8154"/>
                  <a:pt x="12427" y="8154"/>
                </a:cubicBezTo>
                <a:lnTo>
                  <a:pt x="21600" y="8154"/>
                </a:lnTo>
                <a:lnTo>
                  <a:pt x="21600" y="12158"/>
                </a:lnTo>
                <a:lnTo>
                  <a:pt x="21600" y="6079"/>
                </a:lnTo>
                <a:close/>
              </a:path>
            </a:pathLst>
          </a:custGeom>
          <a:solidFill>
            <a:srgbClr val="C1C7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295" name="Bent Arrow 48"/>
          <p:cNvSpPr>
            <a:spLocks noChangeArrowheads="1"/>
          </p:cNvSpPr>
          <p:nvPr/>
        </p:nvSpPr>
        <p:spPr bwMode="auto">
          <a:xfrm rot="5400000" flipH="1">
            <a:off x="2165351" y="3617912"/>
            <a:ext cx="1046162" cy="18970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04 h 21600"/>
              <a:gd name="T14" fmla="*/ 21600 w 21600"/>
              <a:gd name="T15" fmla="*/ 8154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4004"/>
                </a:lnTo>
                <a:lnTo>
                  <a:pt x="12427" y="4004"/>
                </a:lnTo>
                <a:cubicBezTo>
                  <a:pt x="5564" y="4004"/>
                  <a:pt x="0" y="7655"/>
                  <a:pt x="0" y="12158"/>
                </a:cubicBezTo>
                <a:lnTo>
                  <a:pt x="0" y="21600"/>
                </a:lnTo>
                <a:lnTo>
                  <a:pt x="4242" y="21600"/>
                </a:lnTo>
                <a:lnTo>
                  <a:pt x="4242" y="12158"/>
                </a:lnTo>
                <a:cubicBezTo>
                  <a:pt x="4242" y="9947"/>
                  <a:pt x="7907" y="8154"/>
                  <a:pt x="12427" y="8154"/>
                </a:cubicBezTo>
                <a:lnTo>
                  <a:pt x="21600" y="8154"/>
                </a:lnTo>
                <a:lnTo>
                  <a:pt x="21600" y="12158"/>
                </a:lnTo>
                <a:lnTo>
                  <a:pt x="21600" y="6079"/>
                </a:lnTo>
                <a:close/>
              </a:path>
            </a:pathLst>
          </a:custGeom>
          <a:solidFill>
            <a:srgbClr val="C1C7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296" name="Bent Arrow 49"/>
          <p:cNvSpPr>
            <a:spLocks noChangeArrowheads="1"/>
          </p:cNvSpPr>
          <p:nvPr/>
        </p:nvSpPr>
        <p:spPr bwMode="auto">
          <a:xfrm flipH="1">
            <a:off x="7997825" y="3517900"/>
            <a:ext cx="1046163" cy="148907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04 h 21600"/>
              <a:gd name="T14" fmla="*/ 21600 w 21600"/>
              <a:gd name="T15" fmla="*/ 8154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4004"/>
                </a:lnTo>
                <a:lnTo>
                  <a:pt x="12427" y="4004"/>
                </a:lnTo>
                <a:cubicBezTo>
                  <a:pt x="5564" y="4004"/>
                  <a:pt x="0" y="7655"/>
                  <a:pt x="0" y="12158"/>
                </a:cubicBezTo>
                <a:lnTo>
                  <a:pt x="0" y="21600"/>
                </a:lnTo>
                <a:lnTo>
                  <a:pt x="4242" y="21600"/>
                </a:lnTo>
                <a:lnTo>
                  <a:pt x="4242" y="12158"/>
                </a:lnTo>
                <a:cubicBezTo>
                  <a:pt x="4242" y="9947"/>
                  <a:pt x="7907" y="8154"/>
                  <a:pt x="12427" y="8154"/>
                </a:cubicBezTo>
                <a:lnTo>
                  <a:pt x="21600" y="8154"/>
                </a:lnTo>
                <a:lnTo>
                  <a:pt x="21600" y="12158"/>
                </a:lnTo>
                <a:lnTo>
                  <a:pt x="21600" y="6079"/>
                </a:lnTo>
                <a:close/>
              </a:path>
            </a:pathLst>
          </a:custGeom>
          <a:solidFill>
            <a:srgbClr val="C1C7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297" name="Bent Arrow 50"/>
          <p:cNvSpPr>
            <a:spLocks noChangeArrowheads="1"/>
          </p:cNvSpPr>
          <p:nvPr/>
        </p:nvSpPr>
        <p:spPr bwMode="auto">
          <a:xfrm rot="-5400000">
            <a:off x="9079706" y="4475957"/>
            <a:ext cx="1044575" cy="16652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004 h 21600"/>
              <a:gd name="T14" fmla="*/ 21600 w 21600"/>
              <a:gd name="T15" fmla="*/ 8154 h 21600"/>
            </a:gdLst>
            <a:ahLst/>
            <a:cxnLst>
              <a:cxn ang="T8">
                <a:pos x="T0" y="T1"/>
              </a:cxn>
              <a:cxn ang="T9">
                <a:pos x="T2" y="T3"/>
              </a:cxn>
              <a:cxn ang="T10">
                <a:pos x="T4" y="T5"/>
              </a:cxn>
              <a:cxn ang="T11">
                <a:pos x="T6" y="T7"/>
              </a:cxn>
            </a:cxnLst>
            <a:rect l="T12" t="T13" r="T14" b="T15"/>
            <a:pathLst>
              <a:path w="21600" h="21600">
                <a:moveTo>
                  <a:pt x="21600" y="6079"/>
                </a:moveTo>
                <a:lnTo>
                  <a:pt x="21600" y="0"/>
                </a:lnTo>
                <a:lnTo>
                  <a:pt x="21600" y="4004"/>
                </a:lnTo>
                <a:lnTo>
                  <a:pt x="12427" y="4004"/>
                </a:lnTo>
                <a:cubicBezTo>
                  <a:pt x="5564" y="4004"/>
                  <a:pt x="0" y="7655"/>
                  <a:pt x="0" y="12158"/>
                </a:cubicBezTo>
                <a:lnTo>
                  <a:pt x="0" y="21600"/>
                </a:lnTo>
                <a:lnTo>
                  <a:pt x="4242" y="21600"/>
                </a:lnTo>
                <a:lnTo>
                  <a:pt x="4242" y="12158"/>
                </a:lnTo>
                <a:cubicBezTo>
                  <a:pt x="4242" y="9947"/>
                  <a:pt x="7907" y="8154"/>
                  <a:pt x="12427" y="8154"/>
                </a:cubicBezTo>
                <a:lnTo>
                  <a:pt x="21600" y="8154"/>
                </a:lnTo>
                <a:lnTo>
                  <a:pt x="21600" y="12158"/>
                </a:lnTo>
                <a:lnTo>
                  <a:pt x="21600" y="6079"/>
                </a:lnTo>
                <a:close/>
              </a:path>
            </a:pathLst>
          </a:custGeom>
          <a:solidFill>
            <a:srgbClr val="C1C7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298" name="TextBox 13"/>
          <p:cNvSpPr>
            <a:spLocks noChangeArrowheads="1"/>
          </p:cNvSpPr>
          <p:nvPr/>
        </p:nvSpPr>
        <p:spPr bwMode="auto">
          <a:xfrm>
            <a:off x="1198563" y="3865563"/>
            <a:ext cx="19542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12299" name="TextBox 13"/>
          <p:cNvSpPr>
            <a:spLocks noChangeArrowheads="1"/>
          </p:cNvSpPr>
          <p:nvPr/>
        </p:nvSpPr>
        <p:spPr bwMode="auto">
          <a:xfrm>
            <a:off x="1203325" y="4151313"/>
            <a:ext cx="157638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宋体" panose="02010600030101010101" pitchFamily="2" charset="-122"/>
              </a:rPr>
              <a:t>add your words here</a:t>
            </a:r>
          </a:p>
        </p:txBody>
      </p:sp>
      <p:sp>
        <p:nvSpPr>
          <p:cNvPr id="12300" name="TextBox 13"/>
          <p:cNvSpPr>
            <a:spLocks noChangeArrowheads="1"/>
          </p:cNvSpPr>
          <p:nvPr/>
        </p:nvSpPr>
        <p:spPr bwMode="auto">
          <a:xfrm>
            <a:off x="3689350" y="1938338"/>
            <a:ext cx="1576388"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20000"/>
              </a:spcBef>
            </a:pPr>
            <a:r>
              <a:rPr lang="en-US" altLang="zh-CN" sz="1200">
                <a:solidFill>
                  <a:srgbClr val="445469"/>
                </a:solidFill>
                <a:ea typeface="微软雅黑" panose="020B0503020204020204" pitchFamily="34" charset="-122"/>
                <a:sym typeface="宋体" panose="02010600030101010101" pitchFamily="2" charset="-122"/>
              </a:rPr>
              <a:t>add your words here</a:t>
            </a:r>
          </a:p>
        </p:txBody>
      </p:sp>
      <p:sp>
        <p:nvSpPr>
          <p:cNvPr id="12301" name="TextBox 13"/>
          <p:cNvSpPr>
            <a:spLocks noChangeArrowheads="1"/>
          </p:cNvSpPr>
          <p:nvPr/>
        </p:nvSpPr>
        <p:spPr bwMode="auto">
          <a:xfrm>
            <a:off x="5599113" y="6003925"/>
            <a:ext cx="19542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12302" name="TextBox 13"/>
          <p:cNvSpPr>
            <a:spLocks noChangeArrowheads="1"/>
          </p:cNvSpPr>
          <p:nvPr/>
        </p:nvSpPr>
        <p:spPr bwMode="auto">
          <a:xfrm>
            <a:off x="5603875" y="6289675"/>
            <a:ext cx="15763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宋体" panose="02010600030101010101" pitchFamily="2" charset="-122"/>
              </a:rPr>
              <a:t>add your words here</a:t>
            </a:r>
          </a:p>
        </p:txBody>
      </p:sp>
      <p:sp>
        <p:nvSpPr>
          <p:cNvPr id="12303" name="TextBox 13"/>
          <p:cNvSpPr>
            <a:spLocks noChangeArrowheads="1"/>
          </p:cNvSpPr>
          <p:nvPr/>
        </p:nvSpPr>
        <p:spPr bwMode="auto">
          <a:xfrm>
            <a:off x="7385050" y="2609850"/>
            <a:ext cx="195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12304" name="TextBox 13"/>
          <p:cNvSpPr>
            <a:spLocks noChangeArrowheads="1"/>
          </p:cNvSpPr>
          <p:nvPr/>
        </p:nvSpPr>
        <p:spPr bwMode="auto">
          <a:xfrm>
            <a:off x="7389813" y="2895600"/>
            <a:ext cx="15779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宋体" panose="02010600030101010101" pitchFamily="2" charset="-122"/>
              </a:rPr>
              <a:t>add your words here</a:t>
            </a:r>
          </a:p>
        </p:txBody>
      </p:sp>
      <p:sp>
        <p:nvSpPr>
          <p:cNvPr id="12305" name="TextBox 13"/>
          <p:cNvSpPr>
            <a:spLocks noChangeArrowheads="1"/>
          </p:cNvSpPr>
          <p:nvPr/>
        </p:nvSpPr>
        <p:spPr bwMode="auto">
          <a:xfrm>
            <a:off x="9815513" y="461010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12306" name="TextBox 13"/>
          <p:cNvSpPr>
            <a:spLocks noChangeArrowheads="1"/>
          </p:cNvSpPr>
          <p:nvPr/>
        </p:nvSpPr>
        <p:spPr bwMode="auto">
          <a:xfrm>
            <a:off x="9818688" y="4895850"/>
            <a:ext cx="15779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宋体" panose="02010600030101010101" pitchFamily="2" charset="-122"/>
              </a:rPr>
              <a:t>add your words here</a:t>
            </a:r>
          </a:p>
        </p:txBody>
      </p:sp>
      <p:sp>
        <p:nvSpPr>
          <p:cNvPr id="12307" name="圆角矩形 28"/>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308" name="圆角矩形 29"/>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309" name="文本框 30"/>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灯片编号占位符 5"/>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550D3BDD-971F-40E7-8832-E32B44F4A041}" type="slidenum">
              <a:rPr lang="zh-CN" altLang="en-US" smtClean="0">
                <a:solidFill>
                  <a:srgbClr val="898989"/>
                </a:solidFill>
              </a:rPr>
              <a:t>12</a:t>
            </a:fld>
            <a:endParaRPr lang="zh-CN" altLang="en-US" sz="1800"/>
          </a:p>
        </p:txBody>
      </p:sp>
      <p:sp>
        <p:nvSpPr>
          <p:cNvPr id="13315" name="矩形 69"/>
          <p:cNvSpPr>
            <a:spLocks noChangeArrowheads="1"/>
          </p:cNvSpPr>
          <p:nvPr/>
        </p:nvSpPr>
        <p:spPr bwMode="auto">
          <a:xfrm>
            <a:off x="0" y="4149725"/>
            <a:ext cx="12192000" cy="2708275"/>
          </a:xfrm>
          <a:prstGeom prst="rect">
            <a:avLst/>
          </a:pr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13316" name="图片 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13" y="908050"/>
            <a:ext cx="6067425"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Oval 71"/>
          <p:cNvSpPr>
            <a:spLocks noChangeArrowheads="1"/>
          </p:cNvSpPr>
          <p:nvPr/>
        </p:nvSpPr>
        <p:spPr bwMode="auto">
          <a:xfrm>
            <a:off x="1979613" y="3562350"/>
            <a:ext cx="477837" cy="479425"/>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r>
              <a:rPr lang="en-US" altLang="zh-CN" sz="1600">
                <a:solidFill>
                  <a:schemeClr val="bg1"/>
                </a:solidFill>
                <a:ea typeface="微软雅黑" panose="020B0503020204020204" pitchFamily="34" charset="-122"/>
                <a:sym typeface="Calibri" panose="020F0502020204030204" pitchFamily="34" charset="0"/>
              </a:rPr>
              <a:t>2</a:t>
            </a:r>
          </a:p>
        </p:txBody>
      </p:sp>
      <p:sp>
        <p:nvSpPr>
          <p:cNvPr id="13318" name="Oval 76"/>
          <p:cNvSpPr>
            <a:spLocks noChangeArrowheads="1"/>
          </p:cNvSpPr>
          <p:nvPr/>
        </p:nvSpPr>
        <p:spPr bwMode="auto">
          <a:xfrm>
            <a:off x="1985963" y="2870200"/>
            <a:ext cx="479425" cy="479425"/>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r>
              <a:rPr lang="en-US" altLang="zh-CN" sz="1600">
                <a:solidFill>
                  <a:schemeClr val="bg1"/>
                </a:solidFill>
                <a:ea typeface="微软雅黑" panose="020B0503020204020204" pitchFamily="34" charset="-122"/>
                <a:sym typeface="Calibri" panose="020F0502020204030204" pitchFamily="34" charset="0"/>
              </a:rPr>
              <a:t>1</a:t>
            </a:r>
          </a:p>
        </p:txBody>
      </p:sp>
      <p:sp>
        <p:nvSpPr>
          <p:cNvPr id="13319" name="Oval 79"/>
          <p:cNvSpPr>
            <a:spLocks noChangeArrowheads="1"/>
          </p:cNvSpPr>
          <p:nvPr/>
        </p:nvSpPr>
        <p:spPr bwMode="auto">
          <a:xfrm>
            <a:off x="1989138" y="4232275"/>
            <a:ext cx="479425" cy="479425"/>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r>
              <a:rPr lang="zh-CN" altLang="zh-CN" sz="1600">
                <a:solidFill>
                  <a:schemeClr val="bg1"/>
                </a:solidFill>
                <a:ea typeface="微软雅黑" panose="020B0503020204020204" pitchFamily="34" charset="-122"/>
                <a:sym typeface="Calibri" panose="020F0502020204030204" pitchFamily="34" charset="0"/>
              </a:rPr>
              <a:t>3</a:t>
            </a:r>
          </a:p>
        </p:txBody>
      </p:sp>
      <p:sp>
        <p:nvSpPr>
          <p:cNvPr id="13320" name="矩形 75"/>
          <p:cNvSpPr>
            <a:spLocks noChangeArrowheads="1"/>
          </p:cNvSpPr>
          <p:nvPr/>
        </p:nvSpPr>
        <p:spPr bwMode="auto">
          <a:xfrm>
            <a:off x="1438275" y="1806575"/>
            <a:ext cx="463867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ct val="20000"/>
              </a:spcBef>
            </a:pPr>
            <a:r>
              <a:rPr lang="en-US" altLang="zh-CN" sz="14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according to your need to draw the text box size</a:t>
            </a:r>
            <a:r>
              <a:rPr lang="zh-CN" altLang="en-US" sz="14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Please read the instructions and more work at the end of the manual template.</a:t>
            </a:r>
          </a:p>
        </p:txBody>
      </p:sp>
      <p:sp>
        <p:nvSpPr>
          <p:cNvPr id="13321" name="TextBox 13"/>
          <p:cNvSpPr>
            <a:spLocks noChangeArrowheads="1"/>
          </p:cNvSpPr>
          <p:nvPr/>
        </p:nvSpPr>
        <p:spPr bwMode="auto">
          <a:xfrm>
            <a:off x="1438275" y="1484313"/>
            <a:ext cx="2752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7F7F7F"/>
                </a:solidFill>
                <a:ea typeface="微软雅黑" panose="020B0503020204020204" pitchFamily="34" charset="-122"/>
                <a:sym typeface="Arial" panose="020B0604020202020204" pitchFamily="34" charset="0"/>
              </a:rPr>
              <a:t>ADD TITLE</a:t>
            </a:r>
          </a:p>
        </p:txBody>
      </p:sp>
      <p:sp>
        <p:nvSpPr>
          <p:cNvPr id="13322" name="TextBox 13"/>
          <p:cNvSpPr>
            <a:spLocks noChangeArrowheads="1"/>
          </p:cNvSpPr>
          <p:nvPr/>
        </p:nvSpPr>
        <p:spPr bwMode="auto">
          <a:xfrm>
            <a:off x="2698750" y="2919413"/>
            <a:ext cx="8556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7F7F7F"/>
                </a:solidFill>
                <a:ea typeface="微软雅黑" panose="020B0503020204020204" pitchFamily="34" charset="-122"/>
                <a:sym typeface="Arial" panose="020B0604020202020204" pitchFamily="34" charset="0"/>
              </a:rPr>
              <a:t>KEYS</a:t>
            </a:r>
          </a:p>
        </p:txBody>
      </p:sp>
      <p:sp>
        <p:nvSpPr>
          <p:cNvPr id="13323" name="TextBox 13"/>
          <p:cNvSpPr>
            <a:spLocks noChangeArrowheads="1"/>
          </p:cNvSpPr>
          <p:nvPr/>
        </p:nvSpPr>
        <p:spPr bwMode="auto">
          <a:xfrm>
            <a:off x="2703513" y="3205163"/>
            <a:ext cx="1727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7F7F7F"/>
                </a:solidFill>
                <a:ea typeface="微软雅黑" panose="020B0503020204020204" pitchFamily="34" charset="-122"/>
                <a:sym typeface="Arial" panose="020B0604020202020204" pitchFamily="34" charset="0"/>
              </a:rPr>
              <a:t>add your words here</a:t>
            </a:r>
          </a:p>
        </p:txBody>
      </p:sp>
      <p:sp>
        <p:nvSpPr>
          <p:cNvPr id="13324" name="TextBox 13"/>
          <p:cNvSpPr>
            <a:spLocks noChangeArrowheads="1"/>
          </p:cNvSpPr>
          <p:nvPr/>
        </p:nvSpPr>
        <p:spPr bwMode="auto">
          <a:xfrm>
            <a:off x="2698750" y="3578225"/>
            <a:ext cx="855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7F7F7F"/>
                </a:solidFill>
                <a:ea typeface="微软雅黑" panose="020B0503020204020204" pitchFamily="34" charset="-122"/>
                <a:sym typeface="Arial" panose="020B0604020202020204" pitchFamily="34" charset="0"/>
              </a:rPr>
              <a:t>KEYS</a:t>
            </a:r>
          </a:p>
        </p:txBody>
      </p:sp>
      <p:sp>
        <p:nvSpPr>
          <p:cNvPr id="13325" name="TextBox 13"/>
          <p:cNvSpPr>
            <a:spLocks noChangeArrowheads="1"/>
          </p:cNvSpPr>
          <p:nvPr/>
        </p:nvSpPr>
        <p:spPr bwMode="auto">
          <a:xfrm>
            <a:off x="2703513" y="3863975"/>
            <a:ext cx="1727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7F7F7F"/>
                </a:solidFill>
                <a:ea typeface="微软雅黑" panose="020B0503020204020204" pitchFamily="34" charset="-122"/>
                <a:sym typeface="Arial" panose="020B0604020202020204" pitchFamily="34" charset="0"/>
              </a:rPr>
              <a:t>add your words here</a:t>
            </a:r>
          </a:p>
        </p:txBody>
      </p:sp>
      <p:sp>
        <p:nvSpPr>
          <p:cNvPr id="13326" name="TextBox 13"/>
          <p:cNvSpPr>
            <a:spLocks noChangeArrowheads="1"/>
          </p:cNvSpPr>
          <p:nvPr/>
        </p:nvSpPr>
        <p:spPr bwMode="auto">
          <a:xfrm>
            <a:off x="2698750" y="4270375"/>
            <a:ext cx="855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7F7F7F"/>
                </a:solidFill>
                <a:ea typeface="微软雅黑" panose="020B0503020204020204" pitchFamily="34" charset="-122"/>
                <a:sym typeface="Arial" panose="020B0604020202020204" pitchFamily="34" charset="0"/>
              </a:rPr>
              <a:t>KEYS</a:t>
            </a:r>
          </a:p>
        </p:txBody>
      </p:sp>
      <p:sp>
        <p:nvSpPr>
          <p:cNvPr id="13327" name="TextBox 13"/>
          <p:cNvSpPr>
            <a:spLocks noChangeArrowheads="1"/>
          </p:cNvSpPr>
          <p:nvPr/>
        </p:nvSpPr>
        <p:spPr bwMode="auto">
          <a:xfrm>
            <a:off x="2703513" y="4556125"/>
            <a:ext cx="17272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7F7F7F"/>
                </a:solidFill>
                <a:ea typeface="微软雅黑" panose="020B0503020204020204" pitchFamily="34" charset="-122"/>
                <a:sym typeface="Arial" panose="020B0604020202020204" pitchFamily="34" charset="0"/>
              </a:rPr>
              <a:t>add your words here</a:t>
            </a:r>
          </a:p>
        </p:txBody>
      </p:sp>
      <p:sp>
        <p:nvSpPr>
          <p:cNvPr id="13328" name="矩形 83"/>
          <p:cNvSpPr>
            <a:spLocks noChangeArrowheads="1"/>
          </p:cNvSpPr>
          <p:nvPr/>
        </p:nvSpPr>
        <p:spPr bwMode="auto">
          <a:xfrm>
            <a:off x="1171575" y="4978400"/>
            <a:ext cx="490537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ct val="20000"/>
              </a:spcBef>
            </a:pPr>
            <a:r>
              <a:rPr lang="en-US" altLang="zh-CN" sz="14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according to your need to draw the text box size</a:t>
            </a:r>
            <a:r>
              <a:rPr lang="zh-CN" altLang="en-US" sz="14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Please read the instructions and more work at the end of the manual template.</a:t>
            </a:r>
          </a:p>
        </p:txBody>
      </p:sp>
      <p:sp>
        <p:nvSpPr>
          <p:cNvPr id="13329" name="圆角矩形 84"/>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330" name="圆角矩形 85"/>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331" name="文本框 86"/>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3"/>
          <p:cNvPicPr>
            <a:picLocks noChangeAspect="1" noChangeArrowheads="1"/>
          </p:cNvPicPr>
          <p:nvPr/>
        </p:nvPicPr>
        <p:blipFill>
          <a:blip r:embed="rId2">
            <a:extLst>
              <a:ext uri="{28A0092B-C50C-407E-A947-70E740481C1C}">
                <a14:useLocalDpi xmlns:a14="http://schemas.microsoft.com/office/drawing/2010/main" val="0"/>
              </a:ext>
            </a:extLst>
          </a:blip>
          <a:srcRect b="16216"/>
          <a:stretch>
            <a:fillRect/>
          </a:stretch>
        </p:blipFill>
        <p:spPr bwMode="auto">
          <a:xfrm>
            <a:off x="0" y="44450"/>
            <a:ext cx="121920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平行四边形 4"/>
          <p:cNvSpPr>
            <a:spLocks noChangeArrowheads="1"/>
          </p:cNvSpPr>
          <p:nvPr/>
        </p:nvSpPr>
        <p:spPr bwMode="auto">
          <a:xfrm>
            <a:off x="3752850" y="0"/>
            <a:ext cx="8439150" cy="6886575"/>
          </a:xfrm>
          <a:prstGeom prst="parallelogram">
            <a:avLst>
              <a:gd name="adj" fmla="val 63610"/>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340" name="平行四边形 5"/>
          <p:cNvSpPr>
            <a:spLocks noChangeArrowheads="1"/>
          </p:cNvSpPr>
          <p:nvPr/>
        </p:nvSpPr>
        <p:spPr bwMode="auto">
          <a:xfrm>
            <a:off x="4008438" y="0"/>
            <a:ext cx="7970837" cy="6858000"/>
          </a:xfrm>
          <a:prstGeom prst="parallelogram">
            <a:avLst>
              <a:gd name="adj" fmla="val 63866"/>
            </a:avLst>
          </a:prstGeom>
          <a:solidFill>
            <a:srgbClr val="50D6E4">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341" name="矩形 9"/>
          <p:cNvSpPr>
            <a:spLocks noChangeArrowheads="1"/>
          </p:cNvSpPr>
          <p:nvPr/>
        </p:nvSpPr>
        <p:spPr bwMode="auto">
          <a:xfrm>
            <a:off x="6648450" y="2492375"/>
            <a:ext cx="32385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6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Part 02</a:t>
            </a:r>
            <a:endParaRPr lang="zh-CN" altLang="en-US" sz="6600">
              <a:solidFill>
                <a:srgbClr val="000000"/>
              </a:solidFill>
              <a:latin typeface="Calibri" panose="020F0502020204030204" pitchFamily="34" charset="0"/>
              <a:sym typeface="宋体" panose="02010600030101010101" pitchFamily="2" charset="-122"/>
            </a:endParaRPr>
          </a:p>
        </p:txBody>
      </p:sp>
      <p:sp>
        <p:nvSpPr>
          <p:cNvPr id="14342" name="矩形 10"/>
          <p:cNvSpPr>
            <a:spLocks noChangeArrowheads="1"/>
          </p:cNvSpPr>
          <p:nvPr/>
        </p:nvSpPr>
        <p:spPr bwMode="auto">
          <a:xfrm>
            <a:off x="6088063" y="3406775"/>
            <a:ext cx="435768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投资与财务</a:t>
            </a:r>
            <a:endParaRPr lang="en-US" sz="4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4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分析报告</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任意多边形 125974"/>
          <p:cNvSpPr>
            <a:spLocks noChangeArrowheads="1"/>
          </p:cNvSpPr>
          <p:nvPr/>
        </p:nvSpPr>
        <p:spPr bwMode="auto">
          <a:xfrm>
            <a:off x="4384675" y="1770063"/>
            <a:ext cx="2260600" cy="481012"/>
          </a:xfrm>
          <a:custGeom>
            <a:avLst/>
            <a:gdLst>
              <a:gd name="T0" fmla="*/ 0 w 1915297"/>
              <a:gd name="T1" fmla="*/ 499368 h 407773"/>
              <a:gd name="T2" fmla="*/ 0 w 1915297"/>
              <a:gd name="T3" fmla="*/ 0 h 407773"/>
              <a:gd name="T4" fmla="*/ 3140205 w 1915297"/>
              <a:gd name="T5" fmla="*/ 0 h 407773"/>
              <a:gd name="T6" fmla="*/ 3140205 w 1915297"/>
              <a:gd name="T7" fmla="*/ 1098608 h 407773"/>
              <a:gd name="T8" fmla="*/ 5177997 w 1915297"/>
              <a:gd name="T9" fmla="*/ 1098608 h 407773"/>
              <a:gd name="T10" fmla="*/ 0 60000 65536"/>
              <a:gd name="T11" fmla="*/ 0 60000 65536"/>
              <a:gd name="T12" fmla="*/ 0 60000 65536"/>
              <a:gd name="T13" fmla="*/ 0 60000 65536"/>
              <a:gd name="T14" fmla="*/ 0 60000 65536"/>
              <a:gd name="T15" fmla="*/ 0 w 1915297"/>
              <a:gd name="T16" fmla="*/ 0 h 407773"/>
              <a:gd name="T17" fmla="*/ 1915297 w 1915297"/>
              <a:gd name="T18" fmla="*/ 407773 h 407773"/>
            </a:gdLst>
            <a:ahLst/>
            <a:cxnLst>
              <a:cxn ang="T10">
                <a:pos x="T0" y="T1"/>
              </a:cxn>
              <a:cxn ang="T11">
                <a:pos x="T2" y="T3"/>
              </a:cxn>
              <a:cxn ang="T12">
                <a:pos x="T4" y="T5"/>
              </a:cxn>
              <a:cxn ang="T13">
                <a:pos x="T6" y="T7"/>
              </a:cxn>
              <a:cxn ang="T14">
                <a:pos x="T8" y="T9"/>
              </a:cxn>
            </a:cxnLst>
            <a:rect l="T15" t="T16" r="T17" b="T18"/>
            <a:pathLst>
              <a:path w="1915297" h="407773">
                <a:moveTo>
                  <a:pt x="0" y="185351"/>
                </a:moveTo>
                <a:lnTo>
                  <a:pt x="0" y="0"/>
                </a:lnTo>
                <a:lnTo>
                  <a:pt x="1161535" y="0"/>
                </a:lnTo>
                <a:lnTo>
                  <a:pt x="1161535" y="407773"/>
                </a:lnTo>
                <a:lnTo>
                  <a:pt x="1915297" y="407773"/>
                </a:lnTo>
              </a:path>
            </a:pathLst>
          </a:custGeom>
          <a:noFill/>
          <a:ln w="12700" cap="flat" cmpd="sng">
            <a:solidFill>
              <a:srgbClr val="ADBACA"/>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5363" name="任意多边形 125975"/>
          <p:cNvSpPr>
            <a:spLocks noChangeArrowheads="1"/>
          </p:cNvSpPr>
          <p:nvPr/>
        </p:nvSpPr>
        <p:spPr bwMode="auto">
          <a:xfrm>
            <a:off x="5391150" y="3097213"/>
            <a:ext cx="1239838" cy="0"/>
          </a:xfrm>
          <a:custGeom>
            <a:avLst/>
            <a:gdLst>
              <a:gd name="T0" fmla="*/ 0 w 1050325"/>
              <a:gd name="T1" fmla="*/ 0 h 635"/>
              <a:gd name="T2" fmla="*/ 2841652 w 1050325"/>
              <a:gd name="T3" fmla="*/ 0 h 635"/>
              <a:gd name="T4" fmla="*/ 0 60000 65536"/>
              <a:gd name="T5" fmla="*/ 0 60000 65536"/>
              <a:gd name="T6" fmla="*/ 0 w 1050325"/>
              <a:gd name="T7" fmla="*/ 0 h 635"/>
              <a:gd name="T8" fmla="*/ 1050325 w 1050325"/>
              <a:gd name="T9" fmla="*/ 0 h 635"/>
            </a:gdLst>
            <a:ahLst/>
            <a:cxnLst>
              <a:cxn ang="T4">
                <a:pos x="T0" y="T1"/>
              </a:cxn>
              <a:cxn ang="T5">
                <a:pos x="T2" y="T3"/>
              </a:cxn>
            </a:cxnLst>
            <a:rect l="T6" t="T7" r="T8" b="T9"/>
            <a:pathLst>
              <a:path w="1050325" h="635">
                <a:moveTo>
                  <a:pt x="0" y="0"/>
                </a:moveTo>
                <a:lnTo>
                  <a:pt x="1050325" y="0"/>
                </a:lnTo>
              </a:path>
            </a:pathLst>
          </a:custGeom>
          <a:noFill/>
          <a:ln w="12700" cap="flat" cmpd="sng">
            <a:solidFill>
              <a:srgbClr val="ADBACA"/>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5364" name="任意多边形 125976"/>
          <p:cNvSpPr>
            <a:spLocks noChangeArrowheads="1"/>
          </p:cNvSpPr>
          <p:nvPr/>
        </p:nvSpPr>
        <p:spPr bwMode="auto">
          <a:xfrm>
            <a:off x="5216525" y="3925888"/>
            <a:ext cx="1430338" cy="571500"/>
          </a:xfrm>
          <a:custGeom>
            <a:avLst/>
            <a:gdLst>
              <a:gd name="T0" fmla="*/ 0 w 1210962"/>
              <a:gd name="T1" fmla="*/ 1314305 h 483816"/>
              <a:gd name="T2" fmla="*/ 1264559 w 1210962"/>
              <a:gd name="T3" fmla="*/ 1309129 h 483816"/>
              <a:gd name="T4" fmla="*/ 1263263 w 1210962"/>
              <a:gd name="T5" fmla="*/ 0 h 483816"/>
              <a:gd name="T6" fmla="*/ 3288360 w 1210962"/>
              <a:gd name="T7" fmla="*/ 5168 h 483816"/>
              <a:gd name="T8" fmla="*/ 0 60000 65536"/>
              <a:gd name="T9" fmla="*/ 0 60000 65536"/>
              <a:gd name="T10" fmla="*/ 0 60000 65536"/>
              <a:gd name="T11" fmla="*/ 0 60000 65536"/>
              <a:gd name="T12" fmla="*/ 0 w 1210962"/>
              <a:gd name="T13" fmla="*/ 0 h 483816"/>
              <a:gd name="T14" fmla="*/ 1210962 w 1210962"/>
              <a:gd name="T15" fmla="*/ 483816 h 483816"/>
            </a:gdLst>
            <a:ahLst/>
            <a:cxnLst>
              <a:cxn ang="T8">
                <a:pos x="T0" y="T1"/>
              </a:cxn>
              <a:cxn ang="T9">
                <a:pos x="T2" y="T3"/>
              </a:cxn>
              <a:cxn ang="T10">
                <a:pos x="T4" y="T5"/>
              </a:cxn>
              <a:cxn ang="T11">
                <a:pos x="T6" y="T7"/>
              </a:cxn>
            </a:cxnLst>
            <a:rect l="T12" t="T13" r="T14" b="T15"/>
            <a:pathLst>
              <a:path w="1210962" h="483816">
                <a:moveTo>
                  <a:pt x="0" y="483816"/>
                </a:moveTo>
                <a:lnTo>
                  <a:pt x="465683" y="481910"/>
                </a:lnTo>
                <a:cubicBezTo>
                  <a:pt x="467111" y="325242"/>
                  <a:pt x="463778" y="156668"/>
                  <a:pt x="465206" y="0"/>
                </a:cubicBezTo>
                <a:lnTo>
                  <a:pt x="1210962" y="1903"/>
                </a:lnTo>
              </a:path>
            </a:pathLst>
          </a:custGeom>
          <a:noFill/>
          <a:ln w="12700" cap="flat" cmpd="sng">
            <a:solidFill>
              <a:srgbClr val="ADBACA"/>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5365" name="任意多边形 125977"/>
          <p:cNvSpPr>
            <a:spLocks noChangeArrowheads="1"/>
          </p:cNvSpPr>
          <p:nvPr/>
        </p:nvSpPr>
        <p:spPr bwMode="auto">
          <a:xfrm>
            <a:off x="3816350" y="4832350"/>
            <a:ext cx="2830513" cy="714375"/>
          </a:xfrm>
          <a:custGeom>
            <a:avLst/>
            <a:gdLst>
              <a:gd name="T0" fmla="*/ 0 w 2397210"/>
              <a:gd name="T1" fmla="*/ 1066617 h 605481"/>
              <a:gd name="T2" fmla="*/ 0 w 2397210"/>
              <a:gd name="T3" fmla="*/ 1633259 h 605481"/>
              <a:gd name="T4" fmla="*/ 4480566 w 2397210"/>
              <a:gd name="T5" fmla="*/ 1633259 h 605481"/>
              <a:gd name="T6" fmla="*/ 4463360 w 2397210"/>
              <a:gd name="T7" fmla="*/ 0 h 605481"/>
              <a:gd name="T8" fmla="*/ 6496217 w 2397210"/>
              <a:gd name="T9" fmla="*/ 0 h 605481"/>
              <a:gd name="T10" fmla="*/ 0 60000 65536"/>
              <a:gd name="T11" fmla="*/ 0 60000 65536"/>
              <a:gd name="T12" fmla="*/ 0 60000 65536"/>
              <a:gd name="T13" fmla="*/ 0 60000 65536"/>
              <a:gd name="T14" fmla="*/ 0 60000 65536"/>
              <a:gd name="T15" fmla="*/ 0 w 2397210"/>
              <a:gd name="T16" fmla="*/ 0 h 605481"/>
              <a:gd name="T17" fmla="*/ 2397210 w 2397210"/>
              <a:gd name="T18" fmla="*/ 605481 h 605481"/>
            </a:gdLst>
            <a:ahLst/>
            <a:cxnLst>
              <a:cxn ang="T10">
                <a:pos x="T0" y="T1"/>
              </a:cxn>
              <a:cxn ang="T11">
                <a:pos x="T2" y="T3"/>
              </a:cxn>
              <a:cxn ang="T12">
                <a:pos x="T4" y="T5"/>
              </a:cxn>
              <a:cxn ang="T13">
                <a:pos x="T6" y="T7"/>
              </a:cxn>
              <a:cxn ang="T14">
                <a:pos x="T8" y="T9"/>
              </a:cxn>
            </a:cxnLst>
            <a:rect l="T15" t="T16" r="T17" b="T18"/>
            <a:pathLst>
              <a:path w="2397210" h="605481">
                <a:moveTo>
                  <a:pt x="0" y="395416"/>
                </a:moveTo>
                <a:lnTo>
                  <a:pt x="0" y="605481"/>
                </a:lnTo>
                <a:lnTo>
                  <a:pt x="1653402" y="605481"/>
                </a:lnTo>
                <a:cubicBezTo>
                  <a:pt x="1651285" y="403654"/>
                  <a:pt x="1649169" y="201827"/>
                  <a:pt x="1647052" y="0"/>
                </a:cubicBezTo>
                <a:lnTo>
                  <a:pt x="2397210" y="0"/>
                </a:lnTo>
              </a:path>
            </a:pathLst>
          </a:custGeom>
          <a:noFill/>
          <a:ln w="12700" cap="flat" cmpd="sng">
            <a:solidFill>
              <a:srgbClr val="ADBACA"/>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5366" name="Freeform 9"/>
          <p:cNvSpPr>
            <a:spLocks noChangeArrowheads="1"/>
          </p:cNvSpPr>
          <p:nvPr/>
        </p:nvSpPr>
        <p:spPr bwMode="auto">
          <a:xfrm>
            <a:off x="2452688" y="1836738"/>
            <a:ext cx="2938462" cy="3244850"/>
          </a:xfrm>
          <a:custGeom>
            <a:avLst/>
            <a:gdLst>
              <a:gd name="T0" fmla="*/ 2147483647 w 1004"/>
              <a:gd name="T1" fmla="*/ 2147483647 h 1109"/>
              <a:gd name="T2" fmla="*/ 2147483647 w 1004"/>
              <a:gd name="T3" fmla="*/ 2147483647 h 1109"/>
              <a:gd name="T4" fmla="*/ 2147483647 w 1004"/>
              <a:gd name="T5" fmla="*/ 2147483647 h 1109"/>
              <a:gd name="T6" fmla="*/ 2147483647 w 1004"/>
              <a:gd name="T7" fmla="*/ 2147483647 h 1109"/>
              <a:gd name="T8" fmla="*/ 2147483647 w 1004"/>
              <a:gd name="T9" fmla="*/ 2147483647 h 1109"/>
              <a:gd name="T10" fmla="*/ 2147483647 w 1004"/>
              <a:gd name="T11" fmla="*/ 2147483647 h 1109"/>
              <a:gd name="T12" fmla="*/ 0 w 1004"/>
              <a:gd name="T13" fmla="*/ 2147483647 h 1109"/>
              <a:gd name="T14" fmla="*/ 2147483647 w 1004"/>
              <a:gd name="T15" fmla="*/ 2147483647 h 1109"/>
              <a:gd name="T16" fmla="*/ 2147483647 w 1004"/>
              <a:gd name="T17" fmla="*/ 2147483647 h 1109"/>
              <a:gd name="T18" fmla="*/ 2147483647 w 1004"/>
              <a:gd name="T19" fmla="*/ 2147483647 h 1109"/>
              <a:gd name="T20" fmla="*/ 2147483647 w 1004"/>
              <a:gd name="T21" fmla="*/ 2147483647 h 1109"/>
              <a:gd name="T22" fmla="*/ 2147483647 w 1004"/>
              <a:gd name="T23" fmla="*/ 2147483647 h 1109"/>
              <a:gd name="T24" fmla="*/ 2147483647 w 1004"/>
              <a:gd name="T25" fmla="*/ 2147483647 h 1109"/>
              <a:gd name="T26" fmla="*/ 2147483647 w 1004"/>
              <a:gd name="T27" fmla="*/ 2147483647 h 1109"/>
              <a:gd name="T28" fmla="*/ 2147483647 w 1004"/>
              <a:gd name="T29" fmla="*/ 2147483647 h 1109"/>
              <a:gd name="T30" fmla="*/ 2147483647 w 1004"/>
              <a:gd name="T31" fmla="*/ 2147483647 h 1109"/>
              <a:gd name="T32" fmla="*/ 2147483647 w 1004"/>
              <a:gd name="T33" fmla="*/ 2147483647 h 1109"/>
              <a:gd name="T34" fmla="*/ 2147483647 w 1004"/>
              <a:gd name="T35" fmla="*/ 2147483647 h 1109"/>
              <a:gd name="T36" fmla="*/ 2147483647 w 1004"/>
              <a:gd name="T37" fmla="*/ 2147483647 h 1109"/>
              <a:gd name="T38" fmla="*/ 2147483647 w 1004"/>
              <a:gd name="T39" fmla="*/ 2147483647 h 1109"/>
              <a:gd name="T40" fmla="*/ 2147483647 w 1004"/>
              <a:gd name="T41" fmla="*/ 2147483647 h 1109"/>
              <a:gd name="T42" fmla="*/ 2147483647 w 1004"/>
              <a:gd name="T43" fmla="*/ 2147483647 h 1109"/>
              <a:gd name="T44" fmla="*/ 2147483647 w 1004"/>
              <a:gd name="T45" fmla="*/ 2147483647 h 1109"/>
              <a:gd name="T46" fmla="*/ 2147483647 w 1004"/>
              <a:gd name="T47" fmla="*/ 2147483647 h 1109"/>
              <a:gd name="T48" fmla="*/ 2147483647 w 1004"/>
              <a:gd name="T49" fmla="*/ 2147483647 h 1109"/>
              <a:gd name="T50" fmla="*/ 2147483647 w 1004"/>
              <a:gd name="T51" fmla="*/ 2147483647 h 1109"/>
              <a:gd name="T52" fmla="*/ 2147483647 w 1004"/>
              <a:gd name="T53" fmla="*/ 2147483647 h 1109"/>
              <a:gd name="T54" fmla="*/ 2147483647 w 1004"/>
              <a:gd name="T55" fmla="*/ 2147483647 h 1109"/>
              <a:gd name="T56" fmla="*/ 2147483647 w 1004"/>
              <a:gd name="T57" fmla="*/ 2147483647 h 1109"/>
              <a:gd name="T58" fmla="*/ 2147483647 w 1004"/>
              <a:gd name="T59" fmla="*/ 2147483647 h 1109"/>
              <a:gd name="T60" fmla="*/ 2147483647 w 1004"/>
              <a:gd name="T61" fmla="*/ 2147483647 h 1109"/>
              <a:gd name="T62" fmla="*/ 2147483647 w 1004"/>
              <a:gd name="T63" fmla="*/ 2147483647 h 1109"/>
              <a:gd name="T64" fmla="*/ 2147483647 w 1004"/>
              <a:gd name="T65" fmla="*/ 2147483647 h 1109"/>
              <a:gd name="T66" fmla="*/ 2147483647 w 1004"/>
              <a:gd name="T67" fmla="*/ 2147483647 h 1109"/>
              <a:gd name="T68" fmla="*/ 2147483647 w 1004"/>
              <a:gd name="T69" fmla="*/ 2147483647 h 1109"/>
              <a:gd name="T70" fmla="*/ 2147483647 w 1004"/>
              <a:gd name="T71" fmla="*/ 2147483647 h 1109"/>
              <a:gd name="T72" fmla="*/ 2147483647 w 1004"/>
              <a:gd name="T73" fmla="*/ 2147483647 h 1109"/>
              <a:gd name="T74" fmla="*/ 2147483647 w 1004"/>
              <a:gd name="T75" fmla="*/ 2147483647 h 1109"/>
              <a:gd name="T76" fmla="*/ 2147483647 w 1004"/>
              <a:gd name="T77" fmla="*/ 2147483647 h 1109"/>
              <a:gd name="T78" fmla="*/ 2147483647 w 1004"/>
              <a:gd name="T79" fmla="*/ 2147483647 h 1109"/>
              <a:gd name="T80" fmla="*/ 2147483647 w 1004"/>
              <a:gd name="T81" fmla="*/ 2147483647 h 1109"/>
              <a:gd name="T82" fmla="*/ 2147483647 w 1004"/>
              <a:gd name="T83" fmla="*/ 2147483647 h 1109"/>
              <a:gd name="T84" fmla="*/ 2147483647 w 1004"/>
              <a:gd name="T85" fmla="*/ 2147483647 h 1109"/>
              <a:gd name="T86" fmla="*/ 2147483647 w 1004"/>
              <a:gd name="T87" fmla="*/ 2147483647 h 1109"/>
              <a:gd name="T88" fmla="*/ 2147483647 w 1004"/>
              <a:gd name="T89" fmla="*/ 2147483647 h 1109"/>
              <a:gd name="T90" fmla="*/ 2147483647 w 1004"/>
              <a:gd name="T91" fmla="*/ 2147483647 h 1109"/>
              <a:gd name="T92" fmla="*/ 2147483647 w 1004"/>
              <a:gd name="T93" fmla="*/ 2147483647 h 1109"/>
              <a:gd name="T94" fmla="*/ 2147483647 w 1004"/>
              <a:gd name="T95" fmla="*/ 2147483647 h 1109"/>
              <a:gd name="T96" fmla="*/ 2147483647 w 1004"/>
              <a:gd name="T97" fmla="*/ 2147483647 h 1109"/>
              <a:gd name="T98" fmla="*/ 2147483647 w 1004"/>
              <a:gd name="T99" fmla="*/ 2147483647 h 1109"/>
              <a:gd name="T100" fmla="*/ 2147483647 w 1004"/>
              <a:gd name="T101" fmla="*/ 2147483647 h 1109"/>
              <a:gd name="T102" fmla="*/ 2147483647 w 1004"/>
              <a:gd name="T103" fmla="*/ 2147483647 h 1109"/>
              <a:gd name="T104" fmla="*/ 2147483647 w 1004"/>
              <a:gd name="T105" fmla="*/ 2147483647 h 1109"/>
              <a:gd name="T106" fmla="*/ 2147483647 w 1004"/>
              <a:gd name="T107" fmla="*/ 2147483647 h 1109"/>
              <a:gd name="T108" fmla="*/ 2147483647 w 1004"/>
              <a:gd name="T109" fmla="*/ 2147483647 h 1109"/>
              <a:gd name="T110" fmla="*/ 2147483647 w 1004"/>
              <a:gd name="T111" fmla="*/ 2147483647 h 1109"/>
              <a:gd name="T112" fmla="*/ 2147483647 w 1004"/>
              <a:gd name="T113" fmla="*/ 2147483647 h 1109"/>
              <a:gd name="T114" fmla="*/ 2147483647 w 1004"/>
              <a:gd name="T115" fmla="*/ 2147483647 h 1109"/>
              <a:gd name="T116" fmla="*/ 2147483647 w 1004"/>
              <a:gd name="T117" fmla="*/ 2147483647 h 1109"/>
              <a:gd name="T118" fmla="*/ 2147483647 w 1004"/>
              <a:gd name="T119" fmla="*/ 2147483647 h 1109"/>
              <a:gd name="T120" fmla="*/ 2147483647 w 1004"/>
              <a:gd name="T121" fmla="*/ 2147483647 h 1109"/>
              <a:gd name="T122" fmla="*/ 2147483647 w 1004"/>
              <a:gd name="T123" fmla="*/ 2147483647 h 11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4"/>
              <a:gd name="T187" fmla="*/ 0 h 1109"/>
              <a:gd name="T188" fmla="*/ 1004 w 1004"/>
              <a:gd name="T189" fmla="*/ 1109 h 11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4" h="1109">
                <a:moveTo>
                  <a:pt x="141" y="319"/>
                </a:moveTo>
                <a:cubicBezTo>
                  <a:pt x="141" y="319"/>
                  <a:pt x="140" y="320"/>
                  <a:pt x="136" y="323"/>
                </a:cubicBezTo>
                <a:cubicBezTo>
                  <a:pt x="133" y="327"/>
                  <a:pt x="128" y="331"/>
                  <a:pt x="123" y="337"/>
                </a:cubicBezTo>
                <a:cubicBezTo>
                  <a:pt x="111" y="349"/>
                  <a:pt x="94" y="368"/>
                  <a:pt x="76" y="394"/>
                </a:cubicBezTo>
                <a:cubicBezTo>
                  <a:pt x="58" y="421"/>
                  <a:pt x="38" y="456"/>
                  <a:pt x="24" y="499"/>
                </a:cubicBezTo>
                <a:cubicBezTo>
                  <a:pt x="16" y="521"/>
                  <a:pt x="10" y="545"/>
                  <a:pt x="6" y="570"/>
                </a:cubicBezTo>
                <a:cubicBezTo>
                  <a:pt x="5" y="577"/>
                  <a:pt x="4" y="583"/>
                  <a:pt x="3" y="590"/>
                </a:cubicBezTo>
                <a:cubicBezTo>
                  <a:pt x="3" y="593"/>
                  <a:pt x="3" y="597"/>
                  <a:pt x="2" y="600"/>
                </a:cubicBezTo>
                <a:cubicBezTo>
                  <a:pt x="2" y="605"/>
                  <a:pt x="2" y="605"/>
                  <a:pt x="2" y="605"/>
                </a:cubicBezTo>
                <a:cubicBezTo>
                  <a:pt x="2" y="606"/>
                  <a:pt x="2" y="606"/>
                  <a:pt x="2" y="606"/>
                </a:cubicBezTo>
                <a:cubicBezTo>
                  <a:pt x="2" y="607"/>
                  <a:pt x="2" y="607"/>
                  <a:pt x="2" y="607"/>
                </a:cubicBezTo>
                <a:cubicBezTo>
                  <a:pt x="2" y="606"/>
                  <a:pt x="2" y="608"/>
                  <a:pt x="2" y="608"/>
                </a:cubicBezTo>
                <a:cubicBezTo>
                  <a:pt x="1" y="611"/>
                  <a:pt x="1" y="611"/>
                  <a:pt x="1" y="611"/>
                </a:cubicBezTo>
                <a:cubicBezTo>
                  <a:pt x="1" y="617"/>
                  <a:pt x="1" y="624"/>
                  <a:pt x="0" y="630"/>
                </a:cubicBezTo>
                <a:cubicBezTo>
                  <a:pt x="0" y="637"/>
                  <a:pt x="0" y="645"/>
                  <a:pt x="0" y="652"/>
                </a:cubicBezTo>
                <a:cubicBezTo>
                  <a:pt x="1" y="681"/>
                  <a:pt x="5" y="712"/>
                  <a:pt x="12" y="742"/>
                </a:cubicBezTo>
                <a:cubicBezTo>
                  <a:pt x="19" y="773"/>
                  <a:pt x="29" y="805"/>
                  <a:pt x="44" y="836"/>
                </a:cubicBezTo>
                <a:cubicBezTo>
                  <a:pt x="59" y="867"/>
                  <a:pt x="77" y="897"/>
                  <a:pt x="100" y="926"/>
                </a:cubicBezTo>
                <a:cubicBezTo>
                  <a:pt x="122" y="954"/>
                  <a:pt x="149" y="981"/>
                  <a:pt x="179" y="1005"/>
                </a:cubicBezTo>
                <a:cubicBezTo>
                  <a:pt x="210" y="1029"/>
                  <a:pt x="244" y="1049"/>
                  <a:pt x="280" y="1066"/>
                </a:cubicBezTo>
                <a:cubicBezTo>
                  <a:pt x="317" y="1082"/>
                  <a:pt x="357" y="1095"/>
                  <a:pt x="398" y="1102"/>
                </a:cubicBezTo>
                <a:cubicBezTo>
                  <a:pt x="419" y="1105"/>
                  <a:pt x="440" y="1108"/>
                  <a:pt x="461" y="1108"/>
                </a:cubicBezTo>
                <a:cubicBezTo>
                  <a:pt x="468" y="1109"/>
                  <a:pt x="468" y="1109"/>
                  <a:pt x="468" y="1109"/>
                </a:cubicBezTo>
                <a:cubicBezTo>
                  <a:pt x="470" y="1109"/>
                  <a:pt x="472" y="1109"/>
                  <a:pt x="475" y="1109"/>
                </a:cubicBezTo>
                <a:cubicBezTo>
                  <a:pt x="493" y="1109"/>
                  <a:pt x="493" y="1109"/>
                  <a:pt x="493" y="1109"/>
                </a:cubicBezTo>
                <a:cubicBezTo>
                  <a:pt x="495" y="1109"/>
                  <a:pt x="498" y="1109"/>
                  <a:pt x="501" y="1109"/>
                </a:cubicBezTo>
                <a:cubicBezTo>
                  <a:pt x="509" y="1108"/>
                  <a:pt x="509" y="1108"/>
                  <a:pt x="509" y="1108"/>
                </a:cubicBezTo>
                <a:cubicBezTo>
                  <a:pt x="525" y="1107"/>
                  <a:pt x="525" y="1107"/>
                  <a:pt x="525" y="1107"/>
                </a:cubicBezTo>
                <a:cubicBezTo>
                  <a:pt x="568" y="1103"/>
                  <a:pt x="611" y="1094"/>
                  <a:pt x="653" y="1079"/>
                </a:cubicBezTo>
                <a:cubicBezTo>
                  <a:pt x="736" y="1050"/>
                  <a:pt x="812" y="998"/>
                  <a:pt x="871" y="930"/>
                </a:cubicBezTo>
                <a:cubicBezTo>
                  <a:pt x="900" y="896"/>
                  <a:pt x="925" y="859"/>
                  <a:pt x="946" y="819"/>
                </a:cubicBezTo>
                <a:cubicBezTo>
                  <a:pt x="966" y="779"/>
                  <a:pt x="980" y="737"/>
                  <a:pt x="990" y="694"/>
                </a:cubicBezTo>
                <a:cubicBezTo>
                  <a:pt x="993" y="683"/>
                  <a:pt x="994" y="672"/>
                  <a:pt x="996" y="661"/>
                </a:cubicBezTo>
                <a:cubicBezTo>
                  <a:pt x="997" y="656"/>
                  <a:pt x="998" y="651"/>
                  <a:pt x="999" y="645"/>
                </a:cubicBezTo>
                <a:cubicBezTo>
                  <a:pt x="999" y="640"/>
                  <a:pt x="1000" y="634"/>
                  <a:pt x="1001" y="629"/>
                </a:cubicBezTo>
                <a:cubicBezTo>
                  <a:pt x="1001" y="624"/>
                  <a:pt x="1001" y="618"/>
                  <a:pt x="1002" y="613"/>
                </a:cubicBezTo>
                <a:cubicBezTo>
                  <a:pt x="1002" y="609"/>
                  <a:pt x="1002" y="609"/>
                  <a:pt x="1002" y="609"/>
                </a:cubicBezTo>
                <a:cubicBezTo>
                  <a:pt x="1002" y="608"/>
                  <a:pt x="1002" y="608"/>
                  <a:pt x="1002" y="608"/>
                </a:cubicBezTo>
                <a:cubicBezTo>
                  <a:pt x="1002" y="611"/>
                  <a:pt x="1002" y="603"/>
                  <a:pt x="1002" y="604"/>
                </a:cubicBezTo>
                <a:cubicBezTo>
                  <a:pt x="1002" y="602"/>
                  <a:pt x="1002" y="602"/>
                  <a:pt x="1002" y="602"/>
                </a:cubicBezTo>
                <a:cubicBezTo>
                  <a:pt x="1003" y="596"/>
                  <a:pt x="1003" y="596"/>
                  <a:pt x="1003" y="596"/>
                </a:cubicBezTo>
                <a:cubicBezTo>
                  <a:pt x="1003" y="592"/>
                  <a:pt x="1003" y="588"/>
                  <a:pt x="1003" y="584"/>
                </a:cubicBezTo>
                <a:cubicBezTo>
                  <a:pt x="1004" y="582"/>
                  <a:pt x="1004" y="582"/>
                  <a:pt x="1004" y="582"/>
                </a:cubicBezTo>
                <a:cubicBezTo>
                  <a:pt x="1004" y="580"/>
                  <a:pt x="1004" y="580"/>
                  <a:pt x="1004" y="580"/>
                </a:cubicBezTo>
                <a:cubicBezTo>
                  <a:pt x="1004" y="575"/>
                  <a:pt x="1004" y="575"/>
                  <a:pt x="1004" y="575"/>
                </a:cubicBezTo>
                <a:cubicBezTo>
                  <a:pt x="1003" y="566"/>
                  <a:pt x="1003" y="566"/>
                  <a:pt x="1003" y="566"/>
                </a:cubicBezTo>
                <a:cubicBezTo>
                  <a:pt x="1003" y="557"/>
                  <a:pt x="1003" y="557"/>
                  <a:pt x="1003" y="557"/>
                </a:cubicBezTo>
                <a:cubicBezTo>
                  <a:pt x="1003" y="553"/>
                  <a:pt x="1003" y="553"/>
                  <a:pt x="1003" y="553"/>
                </a:cubicBezTo>
                <a:cubicBezTo>
                  <a:pt x="1003" y="550"/>
                  <a:pt x="1003" y="550"/>
                  <a:pt x="1003" y="550"/>
                </a:cubicBezTo>
                <a:cubicBezTo>
                  <a:pt x="1003" y="548"/>
                  <a:pt x="1003" y="548"/>
                  <a:pt x="1003" y="548"/>
                </a:cubicBezTo>
                <a:cubicBezTo>
                  <a:pt x="1003" y="543"/>
                  <a:pt x="1002" y="538"/>
                  <a:pt x="1002" y="532"/>
                </a:cubicBezTo>
                <a:cubicBezTo>
                  <a:pt x="1001" y="522"/>
                  <a:pt x="1000" y="511"/>
                  <a:pt x="999" y="501"/>
                </a:cubicBezTo>
                <a:cubicBezTo>
                  <a:pt x="998" y="495"/>
                  <a:pt x="997" y="490"/>
                  <a:pt x="996" y="485"/>
                </a:cubicBezTo>
                <a:cubicBezTo>
                  <a:pt x="996" y="480"/>
                  <a:pt x="995" y="475"/>
                  <a:pt x="994" y="470"/>
                </a:cubicBezTo>
                <a:cubicBezTo>
                  <a:pt x="992" y="459"/>
                  <a:pt x="989" y="449"/>
                  <a:pt x="987" y="439"/>
                </a:cubicBezTo>
                <a:cubicBezTo>
                  <a:pt x="967" y="358"/>
                  <a:pt x="930" y="286"/>
                  <a:pt x="884" y="227"/>
                </a:cubicBezTo>
                <a:cubicBezTo>
                  <a:pt x="839" y="169"/>
                  <a:pt x="786" y="123"/>
                  <a:pt x="734" y="91"/>
                </a:cubicBezTo>
                <a:cubicBezTo>
                  <a:pt x="682" y="58"/>
                  <a:pt x="631" y="37"/>
                  <a:pt x="588" y="24"/>
                </a:cubicBezTo>
                <a:cubicBezTo>
                  <a:pt x="545" y="12"/>
                  <a:pt x="509" y="6"/>
                  <a:pt x="485" y="3"/>
                </a:cubicBezTo>
                <a:cubicBezTo>
                  <a:pt x="473" y="2"/>
                  <a:pt x="464" y="1"/>
                  <a:pt x="458" y="1"/>
                </a:cubicBezTo>
                <a:cubicBezTo>
                  <a:pt x="452" y="0"/>
                  <a:pt x="449" y="0"/>
                  <a:pt x="449" y="0"/>
                </a:cubicBezTo>
                <a:cubicBezTo>
                  <a:pt x="449" y="376"/>
                  <a:pt x="449" y="376"/>
                  <a:pt x="449" y="376"/>
                </a:cubicBezTo>
                <a:cubicBezTo>
                  <a:pt x="449" y="376"/>
                  <a:pt x="450" y="375"/>
                  <a:pt x="452" y="375"/>
                </a:cubicBezTo>
                <a:cubicBezTo>
                  <a:pt x="455" y="375"/>
                  <a:pt x="458" y="374"/>
                  <a:pt x="463" y="374"/>
                </a:cubicBezTo>
                <a:cubicBezTo>
                  <a:pt x="473" y="373"/>
                  <a:pt x="487" y="373"/>
                  <a:pt x="504" y="374"/>
                </a:cubicBezTo>
                <a:cubicBezTo>
                  <a:pt x="522" y="376"/>
                  <a:pt x="544" y="380"/>
                  <a:pt x="569" y="389"/>
                </a:cubicBezTo>
                <a:cubicBezTo>
                  <a:pt x="593" y="399"/>
                  <a:pt x="620" y="414"/>
                  <a:pt x="645" y="436"/>
                </a:cubicBezTo>
                <a:cubicBezTo>
                  <a:pt x="670" y="458"/>
                  <a:pt x="694" y="488"/>
                  <a:pt x="711" y="525"/>
                </a:cubicBezTo>
                <a:cubicBezTo>
                  <a:pt x="713" y="530"/>
                  <a:pt x="715" y="535"/>
                  <a:pt x="717" y="539"/>
                </a:cubicBezTo>
                <a:cubicBezTo>
                  <a:pt x="718" y="542"/>
                  <a:pt x="719" y="544"/>
                  <a:pt x="719" y="547"/>
                </a:cubicBezTo>
                <a:cubicBezTo>
                  <a:pt x="720" y="549"/>
                  <a:pt x="721" y="552"/>
                  <a:pt x="722" y="554"/>
                </a:cubicBezTo>
                <a:cubicBezTo>
                  <a:pt x="723" y="559"/>
                  <a:pt x="725" y="564"/>
                  <a:pt x="726" y="569"/>
                </a:cubicBezTo>
                <a:cubicBezTo>
                  <a:pt x="727" y="572"/>
                  <a:pt x="728" y="575"/>
                  <a:pt x="728" y="577"/>
                </a:cubicBezTo>
                <a:cubicBezTo>
                  <a:pt x="730" y="584"/>
                  <a:pt x="730" y="584"/>
                  <a:pt x="730" y="584"/>
                </a:cubicBezTo>
                <a:cubicBezTo>
                  <a:pt x="731" y="587"/>
                  <a:pt x="731" y="587"/>
                  <a:pt x="731" y="587"/>
                </a:cubicBezTo>
                <a:cubicBezTo>
                  <a:pt x="731" y="588"/>
                  <a:pt x="731" y="588"/>
                  <a:pt x="731" y="588"/>
                </a:cubicBezTo>
                <a:cubicBezTo>
                  <a:pt x="731" y="589"/>
                  <a:pt x="731" y="589"/>
                  <a:pt x="731" y="589"/>
                </a:cubicBezTo>
                <a:cubicBezTo>
                  <a:pt x="731" y="589"/>
                  <a:pt x="732" y="590"/>
                  <a:pt x="732" y="590"/>
                </a:cubicBezTo>
                <a:cubicBezTo>
                  <a:pt x="732" y="595"/>
                  <a:pt x="732" y="599"/>
                  <a:pt x="733" y="603"/>
                </a:cubicBezTo>
                <a:cubicBezTo>
                  <a:pt x="734" y="609"/>
                  <a:pt x="734" y="609"/>
                  <a:pt x="734" y="609"/>
                </a:cubicBezTo>
                <a:cubicBezTo>
                  <a:pt x="734" y="610"/>
                  <a:pt x="734" y="610"/>
                  <a:pt x="734" y="610"/>
                </a:cubicBezTo>
                <a:cubicBezTo>
                  <a:pt x="734" y="611"/>
                  <a:pt x="734" y="604"/>
                  <a:pt x="734" y="608"/>
                </a:cubicBezTo>
                <a:cubicBezTo>
                  <a:pt x="734" y="608"/>
                  <a:pt x="734" y="608"/>
                  <a:pt x="734" y="608"/>
                </a:cubicBezTo>
                <a:cubicBezTo>
                  <a:pt x="734" y="610"/>
                  <a:pt x="734" y="610"/>
                  <a:pt x="734" y="610"/>
                </a:cubicBezTo>
                <a:cubicBezTo>
                  <a:pt x="734" y="613"/>
                  <a:pt x="734" y="616"/>
                  <a:pt x="735" y="619"/>
                </a:cubicBezTo>
                <a:cubicBezTo>
                  <a:pt x="735" y="622"/>
                  <a:pt x="735" y="624"/>
                  <a:pt x="735" y="627"/>
                </a:cubicBezTo>
                <a:cubicBezTo>
                  <a:pt x="735" y="630"/>
                  <a:pt x="735" y="633"/>
                  <a:pt x="736" y="636"/>
                </a:cubicBezTo>
                <a:cubicBezTo>
                  <a:pt x="736" y="642"/>
                  <a:pt x="736" y="647"/>
                  <a:pt x="735" y="653"/>
                </a:cubicBezTo>
                <a:cubicBezTo>
                  <a:pt x="734" y="677"/>
                  <a:pt x="731" y="701"/>
                  <a:pt x="724" y="724"/>
                </a:cubicBezTo>
                <a:cubicBezTo>
                  <a:pt x="716" y="748"/>
                  <a:pt x="706" y="772"/>
                  <a:pt x="693" y="794"/>
                </a:cubicBezTo>
                <a:cubicBezTo>
                  <a:pt x="688" y="802"/>
                  <a:pt x="688" y="802"/>
                  <a:pt x="688" y="802"/>
                </a:cubicBezTo>
                <a:cubicBezTo>
                  <a:pt x="686" y="805"/>
                  <a:pt x="684" y="807"/>
                  <a:pt x="682" y="810"/>
                </a:cubicBezTo>
                <a:cubicBezTo>
                  <a:pt x="678" y="816"/>
                  <a:pt x="674" y="821"/>
                  <a:pt x="670" y="826"/>
                </a:cubicBezTo>
                <a:cubicBezTo>
                  <a:pt x="662" y="836"/>
                  <a:pt x="653" y="847"/>
                  <a:pt x="643" y="856"/>
                </a:cubicBezTo>
                <a:cubicBezTo>
                  <a:pt x="624" y="875"/>
                  <a:pt x="602" y="891"/>
                  <a:pt x="577" y="905"/>
                </a:cubicBezTo>
                <a:cubicBezTo>
                  <a:pt x="553" y="919"/>
                  <a:pt x="527" y="929"/>
                  <a:pt x="499" y="937"/>
                </a:cubicBezTo>
                <a:cubicBezTo>
                  <a:pt x="489" y="939"/>
                  <a:pt x="489" y="939"/>
                  <a:pt x="489" y="939"/>
                </a:cubicBezTo>
                <a:cubicBezTo>
                  <a:pt x="484" y="940"/>
                  <a:pt x="484" y="940"/>
                  <a:pt x="484" y="940"/>
                </a:cubicBezTo>
                <a:cubicBezTo>
                  <a:pt x="482" y="941"/>
                  <a:pt x="481" y="941"/>
                  <a:pt x="479" y="941"/>
                </a:cubicBezTo>
                <a:cubicBezTo>
                  <a:pt x="470" y="943"/>
                  <a:pt x="470" y="943"/>
                  <a:pt x="470" y="943"/>
                </a:cubicBezTo>
                <a:cubicBezTo>
                  <a:pt x="468" y="944"/>
                  <a:pt x="466" y="944"/>
                  <a:pt x="464" y="944"/>
                </a:cubicBezTo>
                <a:cubicBezTo>
                  <a:pt x="457" y="945"/>
                  <a:pt x="457" y="945"/>
                  <a:pt x="457" y="945"/>
                </a:cubicBezTo>
                <a:cubicBezTo>
                  <a:pt x="443" y="947"/>
                  <a:pt x="428" y="947"/>
                  <a:pt x="414" y="948"/>
                </a:cubicBezTo>
                <a:cubicBezTo>
                  <a:pt x="385" y="947"/>
                  <a:pt x="356" y="944"/>
                  <a:pt x="328" y="937"/>
                </a:cubicBezTo>
                <a:cubicBezTo>
                  <a:pt x="300" y="929"/>
                  <a:pt x="273" y="918"/>
                  <a:pt x="247" y="905"/>
                </a:cubicBezTo>
                <a:cubicBezTo>
                  <a:pt x="222" y="891"/>
                  <a:pt x="199" y="874"/>
                  <a:pt x="178" y="855"/>
                </a:cubicBezTo>
                <a:cubicBezTo>
                  <a:pt x="157" y="835"/>
                  <a:pt x="138" y="814"/>
                  <a:pt x="122" y="791"/>
                </a:cubicBezTo>
                <a:cubicBezTo>
                  <a:pt x="107" y="769"/>
                  <a:pt x="94" y="745"/>
                  <a:pt x="84" y="720"/>
                </a:cubicBezTo>
                <a:cubicBezTo>
                  <a:pt x="74" y="696"/>
                  <a:pt x="66" y="671"/>
                  <a:pt x="62" y="646"/>
                </a:cubicBezTo>
                <a:cubicBezTo>
                  <a:pt x="61" y="640"/>
                  <a:pt x="60" y="634"/>
                  <a:pt x="59" y="629"/>
                </a:cubicBezTo>
                <a:cubicBezTo>
                  <a:pt x="58" y="622"/>
                  <a:pt x="57" y="616"/>
                  <a:pt x="57" y="609"/>
                </a:cubicBezTo>
                <a:cubicBezTo>
                  <a:pt x="56" y="607"/>
                  <a:pt x="56" y="607"/>
                  <a:pt x="56" y="607"/>
                </a:cubicBezTo>
                <a:cubicBezTo>
                  <a:pt x="56" y="606"/>
                  <a:pt x="56" y="608"/>
                  <a:pt x="56" y="607"/>
                </a:cubicBezTo>
                <a:cubicBezTo>
                  <a:pt x="56" y="606"/>
                  <a:pt x="56" y="606"/>
                  <a:pt x="56" y="606"/>
                </a:cubicBezTo>
                <a:cubicBezTo>
                  <a:pt x="56" y="605"/>
                  <a:pt x="56" y="605"/>
                  <a:pt x="56" y="605"/>
                </a:cubicBezTo>
                <a:cubicBezTo>
                  <a:pt x="56" y="601"/>
                  <a:pt x="56" y="601"/>
                  <a:pt x="56" y="601"/>
                </a:cubicBezTo>
                <a:cubicBezTo>
                  <a:pt x="56" y="598"/>
                  <a:pt x="56" y="595"/>
                  <a:pt x="56" y="592"/>
                </a:cubicBezTo>
                <a:cubicBezTo>
                  <a:pt x="55" y="586"/>
                  <a:pt x="55" y="580"/>
                  <a:pt x="55" y="574"/>
                </a:cubicBezTo>
                <a:cubicBezTo>
                  <a:pt x="55" y="551"/>
                  <a:pt x="57" y="529"/>
                  <a:pt x="60" y="508"/>
                </a:cubicBezTo>
                <a:cubicBezTo>
                  <a:pt x="67" y="467"/>
                  <a:pt x="80" y="432"/>
                  <a:pt x="93" y="404"/>
                </a:cubicBezTo>
                <a:cubicBezTo>
                  <a:pt x="106" y="376"/>
                  <a:pt x="119" y="356"/>
                  <a:pt x="129" y="342"/>
                </a:cubicBezTo>
                <a:cubicBezTo>
                  <a:pt x="133" y="335"/>
                  <a:pt x="137" y="330"/>
                  <a:pt x="140" y="327"/>
                </a:cubicBezTo>
                <a:cubicBezTo>
                  <a:pt x="143" y="323"/>
                  <a:pt x="144" y="321"/>
                  <a:pt x="144" y="321"/>
                </a:cubicBezTo>
                <a:lnTo>
                  <a:pt x="141" y="319"/>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67" name="Freeform 10"/>
          <p:cNvSpPr>
            <a:spLocks noChangeArrowheads="1"/>
          </p:cNvSpPr>
          <p:nvPr/>
        </p:nvSpPr>
        <p:spPr bwMode="auto">
          <a:xfrm>
            <a:off x="2439988" y="2314575"/>
            <a:ext cx="3011487" cy="2805113"/>
          </a:xfrm>
          <a:custGeom>
            <a:avLst/>
            <a:gdLst>
              <a:gd name="T0" fmla="*/ 2147483647 w 1029"/>
              <a:gd name="T1" fmla="*/ 2147483647 h 959"/>
              <a:gd name="T2" fmla="*/ 2147483647 w 1029"/>
              <a:gd name="T3" fmla="*/ 2147483647 h 959"/>
              <a:gd name="T4" fmla="*/ 2147483647 w 1029"/>
              <a:gd name="T5" fmla="*/ 2147483647 h 959"/>
              <a:gd name="T6" fmla="*/ 2147483647 w 1029"/>
              <a:gd name="T7" fmla="*/ 2147483647 h 959"/>
              <a:gd name="T8" fmla="*/ 2147483647 w 1029"/>
              <a:gd name="T9" fmla="*/ 2147483647 h 959"/>
              <a:gd name="T10" fmla="*/ 2147483647 w 1029"/>
              <a:gd name="T11" fmla="*/ 2147483647 h 959"/>
              <a:gd name="T12" fmla="*/ 2147483647 w 1029"/>
              <a:gd name="T13" fmla="*/ 2147483647 h 959"/>
              <a:gd name="T14" fmla="*/ 2147483647 w 1029"/>
              <a:gd name="T15" fmla="*/ 2147483647 h 959"/>
              <a:gd name="T16" fmla="*/ 0 w 1029"/>
              <a:gd name="T17" fmla="*/ 2147483647 h 959"/>
              <a:gd name="T18" fmla="*/ 0 w 1029"/>
              <a:gd name="T19" fmla="*/ 2147483647 h 959"/>
              <a:gd name="T20" fmla="*/ 2147483647 w 1029"/>
              <a:gd name="T21" fmla="*/ 2147483647 h 959"/>
              <a:gd name="T22" fmla="*/ 2147483647 w 1029"/>
              <a:gd name="T23" fmla="*/ 2147483647 h 959"/>
              <a:gd name="T24" fmla="*/ 2147483647 w 1029"/>
              <a:gd name="T25" fmla="*/ 2147483647 h 959"/>
              <a:gd name="T26" fmla="*/ 2147483647 w 1029"/>
              <a:gd name="T27" fmla="*/ 2147483647 h 959"/>
              <a:gd name="T28" fmla="*/ 2147483647 w 1029"/>
              <a:gd name="T29" fmla="*/ 2147483647 h 959"/>
              <a:gd name="T30" fmla="*/ 2147483647 w 1029"/>
              <a:gd name="T31" fmla="*/ 2147483647 h 959"/>
              <a:gd name="T32" fmla="*/ 2147483647 w 1029"/>
              <a:gd name="T33" fmla="*/ 2147483647 h 959"/>
              <a:gd name="T34" fmla="*/ 2147483647 w 1029"/>
              <a:gd name="T35" fmla="*/ 2147483647 h 959"/>
              <a:gd name="T36" fmla="*/ 2147483647 w 1029"/>
              <a:gd name="T37" fmla="*/ 2147483647 h 959"/>
              <a:gd name="T38" fmla="*/ 2147483647 w 1029"/>
              <a:gd name="T39" fmla="*/ 2147483647 h 959"/>
              <a:gd name="T40" fmla="*/ 2147483647 w 1029"/>
              <a:gd name="T41" fmla="*/ 2147483647 h 959"/>
              <a:gd name="T42" fmla="*/ 2147483647 w 1029"/>
              <a:gd name="T43" fmla="*/ 2147483647 h 959"/>
              <a:gd name="T44" fmla="*/ 2147483647 w 1029"/>
              <a:gd name="T45" fmla="*/ 2147483647 h 959"/>
              <a:gd name="T46" fmla="*/ 2147483647 w 1029"/>
              <a:gd name="T47" fmla="*/ 2147483647 h 959"/>
              <a:gd name="T48" fmla="*/ 2147483647 w 1029"/>
              <a:gd name="T49" fmla="*/ 2147483647 h 959"/>
              <a:gd name="T50" fmla="*/ 2147483647 w 1029"/>
              <a:gd name="T51" fmla="*/ 2147483647 h 959"/>
              <a:gd name="T52" fmla="*/ 2147483647 w 1029"/>
              <a:gd name="T53" fmla="*/ 2147483647 h 959"/>
              <a:gd name="T54" fmla="*/ 2147483647 w 1029"/>
              <a:gd name="T55" fmla="*/ 0 h 959"/>
              <a:gd name="T56" fmla="*/ 2147483647 w 1029"/>
              <a:gd name="T57" fmla="*/ 2147483647 h 959"/>
              <a:gd name="T58" fmla="*/ 2147483647 w 1029"/>
              <a:gd name="T59" fmla="*/ 2147483647 h 959"/>
              <a:gd name="T60" fmla="*/ 2147483647 w 1029"/>
              <a:gd name="T61" fmla="*/ 2147483647 h 959"/>
              <a:gd name="T62" fmla="*/ 2147483647 w 1029"/>
              <a:gd name="T63" fmla="*/ 2147483647 h 959"/>
              <a:gd name="T64" fmla="*/ 2147483647 w 1029"/>
              <a:gd name="T65" fmla="*/ 2147483647 h 959"/>
              <a:gd name="T66" fmla="*/ 2147483647 w 1029"/>
              <a:gd name="T67" fmla="*/ 2147483647 h 959"/>
              <a:gd name="T68" fmla="*/ 2147483647 w 1029"/>
              <a:gd name="T69" fmla="*/ 2147483647 h 959"/>
              <a:gd name="T70" fmla="*/ 2147483647 w 1029"/>
              <a:gd name="T71" fmla="*/ 2147483647 h 959"/>
              <a:gd name="T72" fmla="*/ 2147483647 w 1029"/>
              <a:gd name="T73" fmla="*/ 2147483647 h 959"/>
              <a:gd name="T74" fmla="*/ 2147483647 w 1029"/>
              <a:gd name="T75" fmla="*/ 2147483647 h 959"/>
              <a:gd name="T76" fmla="*/ 2147483647 w 1029"/>
              <a:gd name="T77" fmla="*/ 2147483647 h 959"/>
              <a:gd name="T78" fmla="*/ 2147483647 w 1029"/>
              <a:gd name="T79" fmla="*/ 2147483647 h 959"/>
              <a:gd name="T80" fmla="*/ 2147483647 w 1029"/>
              <a:gd name="T81" fmla="*/ 2147483647 h 959"/>
              <a:gd name="T82" fmla="*/ 2147483647 w 1029"/>
              <a:gd name="T83" fmla="*/ 2147483647 h 959"/>
              <a:gd name="T84" fmla="*/ 2147483647 w 1029"/>
              <a:gd name="T85" fmla="*/ 2147483647 h 959"/>
              <a:gd name="T86" fmla="*/ 2147483647 w 1029"/>
              <a:gd name="T87" fmla="*/ 2147483647 h 959"/>
              <a:gd name="T88" fmla="*/ 2147483647 w 1029"/>
              <a:gd name="T89" fmla="*/ 2147483647 h 959"/>
              <a:gd name="T90" fmla="*/ 2147483647 w 1029"/>
              <a:gd name="T91" fmla="*/ 2147483647 h 959"/>
              <a:gd name="T92" fmla="*/ 2147483647 w 1029"/>
              <a:gd name="T93" fmla="*/ 2147483647 h 959"/>
              <a:gd name="T94" fmla="*/ 2147483647 w 1029"/>
              <a:gd name="T95" fmla="*/ 2147483647 h 959"/>
              <a:gd name="T96" fmla="*/ 2147483647 w 1029"/>
              <a:gd name="T97" fmla="*/ 2147483647 h 959"/>
              <a:gd name="T98" fmla="*/ 2147483647 w 1029"/>
              <a:gd name="T99" fmla="*/ 2147483647 h 959"/>
              <a:gd name="T100" fmla="*/ 2147483647 w 1029"/>
              <a:gd name="T101" fmla="*/ 2147483647 h 959"/>
              <a:gd name="T102" fmla="*/ 2147483647 w 1029"/>
              <a:gd name="T103" fmla="*/ 2147483647 h 959"/>
              <a:gd name="T104" fmla="*/ 2147483647 w 1029"/>
              <a:gd name="T105" fmla="*/ 2147483647 h 959"/>
              <a:gd name="T106" fmla="*/ 2147483647 w 1029"/>
              <a:gd name="T107" fmla="*/ 2147483647 h 959"/>
              <a:gd name="T108" fmla="*/ 2147483647 w 1029"/>
              <a:gd name="T109" fmla="*/ 2147483647 h 9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29"/>
              <a:gd name="T166" fmla="*/ 0 h 959"/>
              <a:gd name="T167" fmla="*/ 1029 w 1029"/>
              <a:gd name="T168" fmla="*/ 959 h 9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29" h="959">
                <a:moveTo>
                  <a:pt x="145" y="156"/>
                </a:moveTo>
                <a:cubicBezTo>
                  <a:pt x="145" y="156"/>
                  <a:pt x="144" y="157"/>
                  <a:pt x="141" y="160"/>
                </a:cubicBezTo>
                <a:cubicBezTo>
                  <a:pt x="138" y="162"/>
                  <a:pt x="134" y="166"/>
                  <a:pt x="129" y="171"/>
                </a:cubicBezTo>
                <a:cubicBezTo>
                  <a:pt x="118" y="182"/>
                  <a:pt x="103" y="197"/>
                  <a:pt x="87" y="219"/>
                </a:cubicBezTo>
                <a:cubicBezTo>
                  <a:pt x="85" y="222"/>
                  <a:pt x="83" y="225"/>
                  <a:pt x="80" y="228"/>
                </a:cubicBezTo>
                <a:cubicBezTo>
                  <a:pt x="78" y="231"/>
                  <a:pt x="76" y="234"/>
                  <a:pt x="74" y="237"/>
                </a:cubicBezTo>
                <a:cubicBezTo>
                  <a:pt x="72" y="241"/>
                  <a:pt x="70" y="244"/>
                  <a:pt x="67" y="247"/>
                </a:cubicBezTo>
                <a:cubicBezTo>
                  <a:pt x="65" y="251"/>
                  <a:pt x="63" y="254"/>
                  <a:pt x="61" y="258"/>
                </a:cubicBezTo>
                <a:cubicBezTo>
                  <a:pt x="60" y="260"/>
                  <a:pt x="59" y="262"/>
                  <a:pt x="58" y="263"/>
                </a:cubicBezTo>
                <a:cubicBezTo>
                  <a:pt x="57" y="265"/>
                  <a:pt x="56" y="267"/>
                  <a:pt x="55" y="269"/>
                </a:cubicBezTo>
                <a:cubicBezTo>
                  <a:pt x="52" y="273"/>
                  <a:pt x="50" y="277"/>
                  <a:pt x="48" y="281"/>
                </a:cubicBezTo>
                <a:cubicBezTo>
                  <a:pt x="46" y="285"/>
                  <a:pt x="44" y="289"/>
                  <a:pt x="42" y="294"/>
                </a:cubicBezTo>
                <a:cubicBezTo>
                  <a:pt x="41" y="296"/>
                  <a:pt x="40" y="298"/>
                  <a:pt x="39" y="300"/>
                </a:cubicBezTo>
                <a:cubicBezTo>
                  <a:pt x="38" y="302"/>
                  <a:pt x="37" y="305"/>
                  <a:pt x="36" y="307"/>
                </a:cubicBezTo>
                <a:cubicBezTo>
                  <a:pt x="28" y="325"/>
                  <a:pt x="21" y="345"/>
                  <a:pt x="15" y="367"/>
                </a:cubicBezTo>
                <a:cubicBezTo>
                  <a:pt x="12" y="378"/>
                  <a:pt x="10" y="389"/>
                  <a:pt x="7" y="401"/>
                </a:cubicBezTo>
                <a:cubicBezTo>
                  <a:pt x="6" y="406"/>
                  <a:pt x="5" y="412"/>
                  <a:pt x="5" y="418"/>
                </a:cubicBezTo>
                <a:cubicBezTo>
                  <a:pt x="3" y="424"/>
                  <a:pt x="3" y="430"/>
                  <a:pt x="2" y="437"/>
                </a:cubicBezTo>
                <a:cubicBezTo>
                  <a:pt x="2" y="441"/>
                  <a:pt x="2" y="441"/>
                  <a:pt x="2" y="441"/>
                </a:cubicBezTo>
                <a:cubicBezTo>
                  <a:pt x="1" y="444"/>
                  <a:pt x="1" y="444"/>
                  <a:pt x="1" y="444"/>
                </a:cubicBezTo>
                <a:cubicBezTo>
                  <a:pt x="1" y="444"/>
                  <a:pt x="1" y="443"/>
                  <a:pt x="1" y="445"/>
                </a:cubicBezTo>
                <a:cubicBezTo>
                  <a:pt x="1" y="446"/>
                  <a:pt x="1" y="446"/>
                  <a:pt x="1" y="446"/>
                </a:cubicBezTo>
                <a:cubicBezTo>
                  <a:pt x="1" y="447"/>
                  <a:pt x="1" y="447"/>
                  <a:pt x="1" y="447"/>
                </a:cubicBezTo>
                <a:cubicBezTo>
                  <a:pt x="1" y="450"/>
                  <a:pt x="1" y="453"/>
                  <a:pt x="1" y="456"/>
                </a:cubicBezTo>
                <a:cubicBezTo>
                  <a:pt x="1" y="459"/>
                  <a:pt x="0" y="461"/>
                  <a:pt x="0" y="464"/>
                </a:cubicBezTo>
                <a:cubicBezTo>
                  <a:pt x="0" y="467"/>
                  <a:pt x="0" y="467"/>
                  <a:pt x="0" y="467"/>
                </a:cubicBezTo>
                <a:cubicBezTo>
                  <a:pt x="0" y="469"/>
                  <a:pt x="0" y="469"/>
                  <a:pt x="0" y="469"/>
                </a:cubicBezTo>
                <a:cubicBezTo>
                  <a:pt x="0" y="474"/>
                  <a:pt x="0" y="474"/>
                  <a:pt x="0" y="474"/>
                </a:cubicBezTo>
                <a:cubicBezTo>
                  <a:pt x="0" y="478"/>
                  <a:pt x="0" y="481"/>
                  <a:pt x="0" y="485"/>
                </a:cubicBezTo>
                <a:cubicBezTo>
                  <a:pt x="0" y="488"/>
                  <a:pt x="0" y="491"/>
                  <a:pt x="0" y="495"/>
                </a:cubicBezTo>
                <a:cubicBezTo>
                  <a:pt x="0" y="501"/>
                  <a:pt x="0" y="508"/>
                  <a:pt x="1" y="515"/>
                </a:cubicBezTo>
                <a:cubicBezTo>
                  <a:pt x="3" y="542"/>
                  <a:pt x="7" y="571"/>
                  <a:pt x="15" y="599"/>
                </a:cubicBezTo>
                <a:cubicBezTo>
                  <a:pt x="29" y="656"/>
                  <a:pt x="57" y="715"/>
                  <a:pt x="97" y="767"/>
                </a:cubicBezTo>
                <a:cubicBezTo>
                  <a:pt x="138" y="820"/>
                  <a:pt x="192" y="867"/>
                  <a:pt x="256" y="901"/>
                </a:cubicBezTo>
                <a:cubicBezTo>
                  <a:pt x="288" y="918"/>
                  <a:pt x="322" y="931"/>
                  <a:pt x="358" y="941"/>
                </a:cubicBezTo>
                <a:cubicBezTo>
                  <a:pt x="367" y="943"/>
                  <a:pt x="376" y="946"/>
                  <a:pt x="386" y="948"/>
                </a:cubicBezTo>
                <a:cubicBezTo>
                  <a:pt x="399" y="950"/>
                  <a:pt x="399" y="950"/>
                  <a:pt x="399" y="950"/>
                </a:cubicBezTo>
                <a:cubicBezTo>
                  <a:pt x="404" y="951"/>
                  <a:pt x="409" y="952"/>
                  <a:pt x="413" y="953"/>
                </a:cubicBezTo>
                <a:cubicBezTo>
                  <a:pt x="418" y="953"/>
                  <a:pt x="423" y="954"/>
                  <a:pt x="427" y="955"/>
                </a:cubicBezTo>
                <a:cubicBezTo>
                  <a:pt x="441" y="956"/>
                  <a:pt x="441" y="956"/>
                  <a:pt x="441" y="956"/>
                </a:cubicBezTo>
                <a:cubicBezTo>
                  <a:pt x="448" y="957"/>
                  <a:pt x="448" y="957"/>
                  <a:pt x="448" y="957"/>
                </a:cubicBezTo>
                <a:cubicBezTo>
                  <a:pt x="452" y="957"/>
                  <a:pt x="452" y="957"/>
                  <a:pt x="452" y="957"/>
                </a:cubicBezTo>
                <a:cubicBezTo>
                  <a:pt x="450" y="957"/>
                  <a:pt x="455" y="957"/>
                  <a:pt x="455" y="957"/>
                </a:cubicBezTo>
                <a:cubicBezTo>
                  <a:pt x="456" y="957"/>
                  <a:pt x="456" y="957"/>
                  <a:pt x="456" y="957"/>
                </a:cubicBezTo>
                <a:cubicBezTo>
                  <a:pt x="457" y="957"/>
                  <a:pt x="457" y="957"/>
                  <a:pt x="457" y="957"/>
                </a:cubicBezTo>
                <a:cubicBezTo>
                  <a:pt x="469" y="958"/>
                  <a:pt x="469" y="958"/>
                  <a:pt x="469" y="958"/>
                </a:cubicBezTo>
                <a:cubicBezTo>
                  <a:pt x="475" y="959"/>
                  <a:pt x="487" y="959"/>
                  <a:pt x="497" y="959"/>
                </a:cubicBezTo>
                <a:cubicBezTo>
                  <a:pt x="505" y="959"/>
                  <a:pt x="505" y="959"/>
                  <a:pt x="505" y="959"/>
                </a:cubicBezTo>
                <a:cubicBezTo>
                  <a:pt x="512" y="958"/>
                  <a:pt x="512" y="958"/>
                  <a:pt x="512" y="958"/>
                </a:cubicBezTo>
                <a:cubicBezTo>
                  <a:pt x="527" y="958"/>
                  <a:pt x="527" y="958"/>
                  <a:pt x="527" y="958"/>
                </a:cubicBezTo>
                <a:cubicBezTo>
                  <a:pt x="536" y="957"/>
                  <a:pt x="546" y="956"/>
                  <a:pt x="555" y="955"/>
                </a:cubicBezTo>
                <a:cubicBezTo>
                  <a:pt x="565" y="954"/>
                  <a:pt x="574" y="952"/>
                  <a:pt x="584" y="951"/>
                </a:cubicBezTo>
                <a:cubicBezTo>
                  <a:pt x="622" y="944"/>
                  <a:pt x="659" y="933"/>
                  <a:pt x="695" y="917"/>
                </a:cubicBezTo>
                <a:cubicBezTo>
                  <a:pt x="731" y="902"/>
                  <a:pt x="764" y="883"/>
                  <a:pt x="796" y="861"/>
                </a:cubicBezTo>
                <a:cubicBezTo>
                  <a:pt x="827" y="839"/>
                  <a:pt x="856" y="814"/>
                  <a:pt x="882" y="786"/>
                </a:cubicBezTo>
                <a:cubicBezTo>
                  <a:pt x="933" y="730"/>
                  <a:pt x="972" y="664"/>
                  <a:pt x="996" y="596"/>
                </a:cubicBezTo>
                <a:cubicBezTo>
                  <a:pt x="1008" y="563"/>
                  <a:pt x="1016" y="528"/>
                  <a:pt x="1022" y="495"/>
                </a:cubicBezTo>
                <a:cubicBezTo>
                  <a:pt x="1023" y="486"/>
                  <a:pt x="1024" y="478"/>
                  <a:pt x="1025" y="470"/>
                </a:cubicBezTo>
                <a:cubicBezTo>
                  <a:pt x="1026" y="461"/>
                  <a:pt x="1027" y="453"/>
                  <a:pt x="1027" y="445"/>
                </a:cubicBezTo>
                <a:cubicBezTo>
                  <a:pt x="1028" y="448"/>
                  <a:pt x="1027" y="439"/>
                  <a:pt x="1027" y="440"/>
                </a:cubicBezTo>
                <a:cubicBezTo>
                  <a:pt x="1028" y="439"/>
                  <a:pt x="1028" y="439"/>
                  <a:pt x="1028" y="439"/>
                </a:cubicBezTo>
                <a:cubicBezTo>
                  <a:pt x="1028" y="438"/>
                  <a:pt x="1028" y="438"/>
                  <a:pt x="1028" y="438"/>
                </a:cubicBezTo>
                <a:cubicBezTo>
                  <a:pt x="1028" y="436"/>
                  <a:pt x="1028" y="436"/>
                  <a:pt x="1028" y="436"/>
                </a:cubicBezTo>
                <a:cubicBezTo>
                  <a:pt x="1028" y="432"/>
                  <a:pt x="1028" y="432"/>
                  <a:pt x="1028" y="432"/>
                </a:cubicBezTo>
                <a:cubicBezTo>
                  <a:pt x="1028" y="429"/>
                  <a:pt x="1028" y="426"/>
                  <a:pt x="1029" y="423"/>
                </a:cubicBezTo>
                <a:cubicBezTo>
                  <a:pt x="1029" y="418"/>
                  <a:pt x="1029" y="418"/>
                  <a:pt x="1029" y="418"/>
                </a:cubicBezTo>
                <a:cubicBezTo>
                  <a:pt x="1029" y="418"/>
                  <a:pt x="1029" y="416"/>
                  <a:pt x="1029" y="415"/>
                </a:cubicBezTo>
                <a:cubicBezTo>
                  <a:pt x="1029" y="412"/>
                  <a:pt x="1029" y="412"/>
                  <a:pt x="1029" y="412"/>
                </a:cubicBezTo>
                <a:cubicBezTo>
                  <a:pt x="1029" y="407"/>
                  <a:pt x="1029" y="403"/>
                  <a:pt x="1029" y="398"/>
                </a:cubicBezTo>
                <a:cubicBezTo>
                  <a:pt x="1029" y="393"/>
                  <a:pt x="1029" y="389"/>
                  <a:pt x="1029" y="384"/>
                </a:cubicBezTo>
                <a:cubicBezTo>
                  <a:pt x="1028" y="382"/>
                  <a:pt x="1028" y="380"/>
                  <a:pt x="1028" y="378"/>
                </a:cubicBezTo>
                <a:cubicBezTo>
                  <a:pt x="1028" y="372"/>
                  <a:pt x="1028" y="372"/>
                  <a:pt x="1028" y="372"/>
                </a:cubicBezTo>
                <a:cubicBezTo>
                  <a:pt x="1027" y="365"/>
                  <a:pt x="1027" y="357"/>
                  <a:pt x="1026" y="349"/>
                </a:cubicBezTo>
                <a:cubicBezTo>
                  <a:pt x="1025" y="341"/>
                  <a:pt x="1024" y="334"/>
                  <a:pt x="1024" y="326"/>
                </a:cubicBezTo>
                <a:cubicBezTo>
                  <a:pt x="1023" y="319"/>
                  <a:pt x="1021" y="311"/>
                  <a:pt x="1020" y="304"/>
                </a:cubicBezTo>
                <a:cubicBezTo>
                  <a:pt x="1019" y="297"/>
                  <a:pt x="1017" y="290"/>
                  <a:pt x="1016" y="283"/>
                </a:cubicBezTo>
                <a:cubicBezTo>
                  <a:pt x="1014" y="276"/>
                  <a:pt x="1013" y="269"/>
                  <a:pt x="1011" y="262"/>
                </a:cubicBezTo>
                <a:cubicBezTo>
                  <a:pt x="1009" y="255"/>
                  <a:pt x="1007" y="248"/>
                  <a:pt x="1005" y="242"/>
                </a:cubicBezTo>
                <a:cubicBezTo>
                  <a:pt x="1004" y="238"/>
                  <a:pt x="1004" y="235"/>
                  <a:pt x="1003" y="232"/>
                </a:cubicBezTo>
                <a:cubicBezTo>
                  <a:pt x="1002" y="229"/>
                  <a:pt x="1000" y="226"/>
                  <a:pt x="999" y="222"/>
                </a:cubicBezTo>
                <a:cubicBezTo>
                  <a:pt x="983" y="172"/>
                  <a:pt x="961" y="130"/>
                  <a:pt x="941" y="97"/>
                </a:cubicBezTo>
                <a:cubicBezTo>
                  <a:pt x="921" y="64"/>
                  <a:pt x="901" y="40"/>
                  <a:pt x="888" y="24"/>
                </a:cubicBezTo>
                <a:cubicBezTo>
                  <a:pt x="881" y="16"/>
                  <a:pt x="876" y="10"/>
                  <a:pt x="872" y="6"/>
                </a:cubicBezTo>
                <a:cubicBezTo>
                  <a:pt x="869" y="2"/>
                  <a:pt x="867" y="0"/>
                  <a:pt x="867" y="0"/>
                </a:cubicBezTo>
                <a:cubicBezTo>
                  <a:pt x="610" y="275"/>
                  <a:pt x="610" y="275"/>
                  <a:pt x="610" y="275"/>
                </a:cubicBezTo>
                <a:cubicBezTo>
                  <a:pt x="610" y="275"/>
                  <a:pt x="614" y="277"/>
                  <a:pt x="621" y="282"/>
                </a:cubicBezTo>
                <a:cubicBezTo>
                  <a:pt x="627" y="287"/>
                  <a:pt x="637" y="294"/>
                  <a:pt x="648" y="306"/>
                </a:cubicBezTo>
                <a:cubicBezTo>
                  <a:pt x="659" y="317"/>
                  <a:pt x="671" y="332"/>
                  <a:pt x="683" y="351"/>
                </a:cubicBezTo>
                <a:cubicBezTo>
                  <a:pt x="684" y="352"/>
                  <a:pt x="685" y="353"/>
                  <a:pt x="685" y="354"/>
                </a:cubicBezTo>
                <a:cubicBezTo>
                  <a:pt x="686" y="356"/>
                  <a:pt x="687" y="357"/>
                  <a:pt x="687" y="358"/>
                </a:cubicBezTo>
                <a:cubicBezTo>
                  <a:pt x="689" y="361"/>
                  <a:pt x="690" y="363"/>
                  <a:pt x="692" y="366"/>
                </a:cubicBezTo>
                <a:cubicBezTo>
                  <a:pt x="693" y="369"/>
                  <a:pt x="694" y="372"/>
                  <a:pt x="696" y="374"/>
                </a:cubicBezTo>
                <a:cubicBezTo>
                  <a:pt x="697" y="377"/>
                  <a:pt x="698" y="380"/>
                  <a:pt x="700" y="383"/>
                </a:cubicBezTo>
                <a:cubicBezTo>
                  <a:pt x="701" y="386"/>
                  <a:pt x="702" y="389"/>
                  <a:pt x="703" y="392"/>
                </a:cubicBezTo>
                <a:cubicBezTo>
                  <a:pt x="704" y="395"/>
                  <a:pt x="705" y="399"/>
                  <a:pt x="707" y="402"/>
                </a:cubicBezTo>
                <a:cubicBezTo>
                  <a:pt x="708" y="408"/>
                  <a:pt x="710" y="414"/>
                  <a:pt x="712" y="420"/>
                </a:cubicBezTo>
                <a:cubicBezTo>
                  <a:pt x="713" y="422"/>
                  <a:pt x="713" y="423"/>
                  <a:pt x="713" y="424"/>
                </a:cubicBezTo>
                <a:cubicBezTo>
                  <a:pt x="714" y="425"/>
                  <a:pt x="714" y="425"/>
                  <a:pt x="714" y="425"/>
                </a:cubicBezTo>
                <a:cubicBezTo>
                  <a:pt x="714" y="426"/>
                  <a:pt x="714" y="426"/>
                  <a:pt x="714" y="427"/>
                </a:cubicBezTo>
                <a:cubicBezTo>
                  <a:pt x="715" y="431"/>
                  <a:pt x="715" y="431"/>
                  <a:pt x="715" y="431"/>
                </a:cubicBezTo>
                <a:cubicBezTo>
                  <a:pt x="715" y="434"/>
                  <a:pt x="715" y="437"/>
                  <a:pt x="716" y="440"/>
                </a:cubicBezTo>
                <a:cubicBezTo>
                  <a:pt x="716" y="444"/>
                  <a:pt x="716" y="444"/>
                  <a:pt x="716" y="444"/>
                </a:cubicBezTo>
                <a:cubicBezTo>
                  <a:pt x="716" y="447"/>
                  <a:pt x="716" y="447"/>
                  <a:pt x="716" y="447"/>
                </a:cubicBezTo>
                <a:cubicBezTo>
                  <a:pt x="717" y="448"/>
                  <a:pt x="717" y="448"/>
                  <a:pt x="717" y="448"/>
                </a:cubicBezTo>
                <a:cubicBezTo>
                  <a:pt x="717" y="448"/>
                  <a:pt x="717" y="448"/>
                  <a:pt x="717" y="448"/>
                </a:cubicBezTo>
                <a:cubicBezTo>
                  <a:pt x="717" y="449"/>
                  <a:pt x="717" y="441"/>
                  <a:pt x="717" y="445"/>
                </a:cubicBezTo>
                <a:cubicBezTo>
                  <a:pt x="717" y="448"/>
                  <a:pt x="718" y="452"/>
                  <a:pt x="718" y="456"/>
                </a:cubicBezTo>
                <a:cubicBezTo>
                  <a:pt x="719" y="460"/>
                  <a:pt x="719" y="464"/>
                  <a:pt x="719" y="468"/>
                </a:cubicBezTo>
                <a:cubicBezTo>
                  <a:pt x="720" y="484"/>
                  <a:pt x="719" y="501"/>
                  <a:pt x="717" y="519"/>
                </a:cubicBezTo>
                <a:cubicBezTo>
                  <a:pt x="713" y="553"/>
                  <a:pt x="701" y="590"/>
                  <a:pt x="680" y="625"/>
                </a:cubicBezTo>
                <a:cubicBezTo>
                  <a:pt x="670" y="642"/>
                  <a:pt x="657" y="659"/>
                  <a:pt x="642" y="675"/>
                </a:cubicBezTo>
                <a:cubicBezTo>
                  <a:pt x="628" y="691"/>
                  <a:pt x="611" y="705"/>
                  <a:pt x="592" y="718"/>
                </a:cubicBezTo>
                <a:cubicBezTo>
                  <a:pt x="574" y="731"/>
                  <a:pt x="554" y="742"/>
                  <a:pt x="532" y="750"/>
                </a:cubicBezTo>
                <a:cubicBezTo>
                  <a:pt x="527" y="752"/>
                  <a:pt x="521" y="754"/>
                  <a:pt x="516" y="756"/>
                </a:cubicBezTo>
                <a:cubicBezTo>
                  <a:pt x="510" y="758"/>
                  <a:pt x="504" y="760"/>
                  <a:pt x="499" y="761"/>
                </a:cubicBezTo>
                <a:cubicBezTo>
                  <a:pt x="490" y="763"/>
                  <a:pt x="490" y="763"/>
                  <a:pt x="490" y="763"/>
                </a:cubicBezTo>
                <a:cubicBezTo>
                  <a:pt x="486" y="765"/>
                  <a:pt x="486" y="765"/>
                  <a:pt x="486" y="765"/>
                </a:cubicBezTo>
                <a:cubicBezTo>
                  <a:pt x="482" y="765"/>
                  <a:pt x="482" y="765"/>
                  <a:pt x="482" y="765"/>
                </a:cubicBezTo>
                <a:cubicBezTo>
                  <a:pt x="476" y="766"/>
                  <a:pt x="473" y="768"/>
                  <a:pt x="464" y="769"/>
                </a:cubicBezTo>
                <a:cubicBezTo>
                  <a:pt x="453" y="770"/>
                  <a:pt x="453" y="770"/>
                  <a:pt x="453" y="770"/>
                </a:cubicBezTo>
                <a:cubicBezTo>
                  <a:pt x="451" y="770"/>
                  <a:pt x="451" y="770"/>
                  <a:pt x="451" y="770"/>
                </a:cubicBezTo>
                <a:cubicBezTo>
                  <a:pt x="450" y="770"/>
                  <a:pt x="450" y="770"/>
                  <a:pt x="450" y="770"/>
                </a:cubicBezTo>
                <a:cubicBezTo>
                  <a:pt x="450" y="770"/>
                  <a:pt x="454" y="770"/>
                  <a:pt x="452" y="770"/>
                </a:cubicBezTo>
                <a:cubicBezTo>
                  <a:pt x="450" y="771"/>
                  <a:pt x="450" y="771"/>
                  <a:pt x="450" y="771"/>
                </a:cubicBezTo>
                <a:cubicBezTo>
                  <a:pt x="445" y="771"/>
                  <a:pt x="445" y="771"/>
                  <a:pt x="445" y="771"/>
                </a:cubicBezTo>
                <a:cubicBezTo>
                  <a:pt x="436" y="772"/>
                  <a:pt x="436" y="772"/>
                  <a:pt x="436" y="772"/>
                </a:cubicBezTo>
                <a:cubicBezTo>
                  <a:pt x="427" y="772"/>
                  <a:pt x="427" y="772"/>
                  <a:pt x="427" y="772"/>
                </a:cubicBezTo>
                <a:cubicBezTo>
                  <a:pt x="424" y="772"/>
                  <a:pt x="421" y="773"/>
                  <a:pt x="418" y="773"/>
                </a:cubicBezTo>
                <a:cubicBezTo>
                  <a:pt x="409" y="773"/>
                  <a:pt x="409" y="773"/>
                  <a:pt x="409" y="773"/>
                </a:cubicBezTo>
                <a:cubicBezTo>
                  <a:pt x="403" y="773"/>
                  <a:pt x="396" y="772"/>
                  <a:pt x="390" y="772"/>
                </a:cubicBezTo>
                <a:cubicBezTo>
                  <a:pt x="366" y="770"/>
                  <a:pt x="341" y="766"/>
                  <a:pt x="317" y="758"/>
                </a:cubicBezTo>
                <a:cubicBezTo>
                  <a:pt x="270" y="744"/>
                  <a:pt x="225" y="719"/>
                  <a:pt x="187" y="686"/>
                </a:cubicBezTo>
                <a:cubicBezTo>
                  <a:pt x="150" y="653"/>
                  <a:pt x="120" y="612"/>
                  <a:pt x="99" y="569"/>
                </a:cubicBezTo>
                <a:cubicBezTo>
                  <a:pt x="89" y="548"/>
                  <a:pt x="81" y="526"/>
                  <a:pt x="75" y="503"/>
                </a:cubicBezTo>
                <a:cubicBezTo>
                  <a:pt x="74" y="498"/>
                  <a:pt x="73" y="492"/>
                  <a:pt x="71" y="487"/>
                </a:cubicBezTo>
                <a:cubicBezTo>
                  <a:pt x="71" y="484"/>
                  <a:pt x="70" y="481"/>
                  <a:pt x="70" y="479"/>
                </a:cubicBezTo>
                <a:cubicBezTo>
                  <a:pt x="69" y="476"/>
                  <a:pt x="69" y="474"/>
                  <a:pt x="68" y="471"/>
                </a:cubicBezTo>
                <a:cubicBezTo>
                  <a:pt x="67" y="467"/>
                  <a:pt x="67" y="467"/>
                  <a:pt x="67" y="467"/>
                </a:cubicBezTo>
                <a:cubicBezTo>
                  <a:pt x="67" y="465"/>
                  <a:pt x="67" y="465"/>
                  <a:pt x="67" y="465"/>
                </a:cubicBezTo>
                <a:cubicBezTo>
                  <a:pt x="67" y="463"/>
                  <a:pt x="67" y="463"/>
                  <a:pt x="67" y="463"/>
                </a:cubicBezTo>
                <a:cubicBezTo>
                  <a:pt x="66" y="460"/>
                  <a:pt x="66" y="457"/>
                  <a:pt x="66" y="454"/>
                </a:cubicBezTo>
                <a:cubicBezTo>
                  <a:pt x="65" y="451"/>
                  <a:pt x="65" y="448"/>
                  <a:pt x="65" y="445"/>
                </a:cubicBezTo>
                <a:cubicBezTo>
                  <a:pt x="65" y="444"/>
                  <a:pt x="65" y="444"/>
                  <a:pt x="65" y="444"/>
                </a:cubicBezTo>
                <a:cubicBezTo>
                  <a:pt x="65" y="443"/>
                  <a:pt x="65" y="443"/>
                  <a:pt x="65" y="443"/>
                </a:cubicBezTo>
                <a:cubicBezTo>
                  <a:pt x="65" y="445"/>
                  <a:pt x="65" y="444"/>
                  <a:pt x="64" y="444"/>
                </a:cubicBezTo>
                <a:cubicBezTo>
                  <a:pt x="64" y="442"/>
                  <a:pt x="64" y="442"/>
                  <a:pt x="64" y="442"/>
                </a:cubicBezTo>
                <a:cubicBezTo>
                  <a:pt x="64" y="438"/>
                  <a:pt x="64" y="438"/>
                  <a:pt x="64" y="438"/>
                </a:cubicBezTo>
                <a:cubicBezTo>
                  <a:pt x="64" y="432"/>
                  <a:pt x="63" y="427"/>
                  <a:pt x="63" y="422"/>
                </a:cubicBezTo>
                <a:cubicBezTo>
                  <a:pt x="63" y="416"/>
                  <a:pt x="63" y="411"/>
                  <a:pt x="63" y="406"/>
                </a:cubicBezTo>
                <a:cubicBezTo>
                  <a:pt x="63" y="395"/>
                  <a:pt x="63" y="385"/>
                  <a:pt x="64" y="375"/>
                </a:cubicBezTo>
                <a:cubicBezTo>
                  <a:pt x="65" y="355"/>
                  <a:pt x="68" y="336"/>
                  <a:pt x="72" y="319"/>
                </a:cubicBezTo>
                <a:cubicBezTo>
                  <a:pt x="73" y="317"/>
                  <a:pt x="73" y="314"/>
                  <a:pt x="74" y="312"/>
                </a:cubicBezTo>
                <a:cubicBezTo>
                  <a:pt x="74" y="310"/>
                  <a:pt x="75" y="308"/>
                  <a:pt x="75" y="306"/>
                </a:cubicBezTo>
                <a:cubicBezTo>
                  <a:pt x="76" y="302"/>
                  <a:pt x="78" y="297"/>
                  <a:pt x="79" y="293"/>
                </a:cubicBezTo>
                <a:cubicBezTo>
                  <a:pt x="80" y="289"/>
                  <a:pt x="81" y="285"/>
                  <a:pt x="82" y="281"/>
                </a:cubicBezTo>
                <a:cubicBezTo>
                  <a:pt x="83" y="279"/>
                  <a:pt x="84" y="277"/>
                  <a:pt x="84" y="276"/>
                </a:cubicBezTo>
                <a:cubicBezTo>
                  <a:pt x="85" y="274"/>
                  <a:pt x="86" y="272"/>
                  <a:pt x="86" y="270"/>
                </a:cubicBezTo>
                <a:cubicBezTo>
                  <a:pt x="88" y="266"/>
                  <a:pt x="89" y="263"/>
                  <a:pt x="90" y="259"/>
                </a:cubicBezTo>
                <a:cubicBezTo>
                  <a:pt x="92" y="255"/>
                  <a:pt x="93" y="252"/>
                  <a:pt x="95" y="249"/>
                </a:cubicBezTo>
                <a:cubicBezTo>
                  <a:pt x="96" y="245"/>
                  <a:pt x="98" y="242"/>
                  <a:pt x="99" y="239"/>
                </a:cubicBezTo>
                <a:cubicBezTo>
                  <a:pt x="101" y="236"/>
                  <a:pt x="102" y="233"/>
                  <a:pt x="103" y="230"/>
                </a:cubicBezTo>
                <a:cubicBezTo>
                  <a:pt x="115" y="206"/>
                  <a:pt x="127" y="188"/>
                  <a:pt x="135" y="176"/>
                </a:cubicBezTo>
                <a:cubicBezTo>
                  <a:pt x="139" y="170"/>
                  <a:pt x="142" y="166"/>
                  <a:pt x="145" y="163"/>
                </a:cubicBezTo>
                <a:cubicBezTo>
                  <a:pt x="147" y="160"/>
                  <a:pt x="148" y="158"/>
                  <a:pt x="148" y="158"/>
                </a:cubicBezTo>
                <a:lnTo>
                  <a:pt x="145" y="156"/>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68" name="Freeform 11"/>
          <p:cNvSpPr>
            <a:spLocks noChangeArrowheads="1"/>
          </p:cNvSpPr>
          <p:nvPr/>
        </p:nvSpPr>
        <p:spPr bwMode="auto">
          <a:xfrm>
            <a:off x="2419350" y="2768600"/>
            <a:ext cx="3122613" cy="2408238"/>
          </a:xfrm>
          <a:custGeom>
            <a:avLst/>
            <a:gdLst>
              <a:gd name="T0" fmla="*/ 2147483647 w 1067"/>
              <a:gd name="T1" fmla="*/ 2147483647 h 823"/>
              <a:gd name="T2" fmla="*/ 2147483647 w 1067"/>
              <a:gd name="T3" fmla="*/ 2147483647 h 823"/>
              <a:gd name="T4" fmla="*/ 2147483647 w 1067"/>
              <a:gd name="T5" fmla="*/ 2147483647 h 823"/>
              <a:gd name="T6" fmla="*/ 2147483647 w 1067"/>
              <a:gd name="T7" fmla="*/ 2147483647 h 823"/>
              <a:gd name="T8" fmla="*/ 0 w 1067"/>
              <a:gd name="T9" fmla="*/ 2147483647 h 823"/>
              <a:gd name="T10" fmla="*/ 0 w 1067"/>
              <a:gd name="T11" fmla="*/ 2147483647 h 823"/>
              <a:gd name="T12" fmla="*/ 2147483647 w 1067"/>
              <a:gd name="T13" fmla="*/ 2147483647 h 823"/>
              <a:gd name="T14" fmla="*/ 2147483647 w 1067"/>
              <a:gd name="T15" fmla="*/ 2147483647 h 823"/>
              <a:gd name="T16" fmla="*/ 2147483647 w 1067"/>
              <a:gd name="T17" fmla="*/ 2147483647 h 823"/>
              <a:gd name="T18" fmla="*/ 2147483647 w 1067"/>
              <a:gd name="T19" fmla="*/ 2147483647 h 823"/>
              <a:gd name="T20" fmla="*/ 2147483647 w 1067"/>
              <a:gd name="T21" fmla="*/ 2147483647 h 823"/>
              <a:gd name="T22" fmla="*/ 2147483647 w 1067"/>
              <a:gd name="T23" fmla="*/ 2147483647 h 823"/>
              <a:gd name="T24" fmla="*/ 2147483647 w 1067"/>
              <a:gd name="T25" fmla="*/ 2147483647 h 823"/>
              <a:gd name="T26" fmla="*/ 2147483647 w 1067"/>
              <a:gd name="T27" fmla="*/ 2147483647 h 823"/>
              <a:gd name="T28" fmla="*/ 2147483647 w 1067"/>
              <a:gd name="T29" fmla="*/ 2147483647 h 823"/>
              <a:gd name="T30" fmla="*/ 2147483647 w 1067"/>
              <a:gd name="T31" fmla="*/ 2147483647 h 823"/>
              <a:gd name="T32" fmla="*/ 2147483647 w 1067"/>
              <a:gd name="T33" fmla="*/ 2147483647 h 823"/>
              <a:gd name="T34" fmla="*/ 2147483647 w 1067"/>
              <a:gd name="T35" fmla="*/ 2147483647 h 823"/>
              <a:gd name="T36" fmla="*/ 2147483647 w 1067"/>
              <a:gd name="T37" fmla="*/ 2147483647 h 823"/>
              <a:gd name="T38" fmla="*/ 2147483647 w 1067"/>
              <a:gd name="T39" fmla="*/ 2147483647 h 823"/>
              <a:gd name="T40" fmla="*/ 2147483647 w 1067"/>
              <a:gd name="T41" fmla="*/ 2147483647 h 823"/>
              <a:gd name="T42" fmla="*/ 2147483647 w 1067"/>
              <a:gd name="T43" fmla="*/ 2147483647 h 823"/>
              <a:gd name="T44" fmla="*/ 2147483647 w 1067"/>
              <a:gd name="T45" fmla="*/ 2147483647 h 823"/>
              <a:gd name="T46" fmla="*/ 2147483647 w 1067"/>
              <a:gd name="T47" fmla="*/ 2147483647 h 823"/>
              <a:gd name="T48" fmla="*/ 2147483647 w 1067"/>
              <a:gd name="T49" fmla="*/ 2147483647 h 823"/>
              <a:gd name="T50" fmla="*/ 2147483647 w 1067"/>
              <a:gd name="T51" fmla="*/ 2147483647 h 823"/>
              <a:gd name="T52" fmla="*/ 2147483647 w 1067"/>
              <a:gd name="T53" fmla="*/ 2147483647 h 823"/>
              <a:gd name="T54" fmla="*/ 2147483647 w 1067"/>
              <a:gd name="T55" fmla="*/ 2147483647 h 823"/>
              <a:gd name="T56" fmla="*/ 2147483647 w 1067"/>
              <a:gd name="T57" fmla="*/ 2147483647 h 823"/>
              <a:gd name="T58" fmla="*/ 2147483647 w 1067"/>
              <a:gd name="T59" fmla="*/ 2147483647 h 823"/>
              <a:gd name="T60" fmla="*/ 2147483647 w 1067"/>
              <a:gd name="T61" fmla="*/ 2147483647 h 823"/>
              <a:gd name="T62" fmla="*/ 2147483647 w 1067"/>
              <a:gd name="T63" fmla="*/ 2147483647 h 823"/>
              <a:gd name="T64" fmla="*/ 2147483647 w 1067"/>
              <a:gd name="T65" fmla="*/ 2147483647 h 823"/>
              <a:gd name="T66" fmla="*/ 2147483647 w 1067"/>
              <a:gd name="T67" fmla="*/ 2147483647 h 823"/>
              <a:gd name="T68" fmla="*/ 2147483647 w 1067"/>
              <a:gd name="T69" fmla="*/ 2147483647 h 823"/>
              <a:gd name="T70" fmla="*/ 2147483647 w 1067"/>
              <a:gd name="T71" fmla="*/ 2147483647 h 823"/>
              <a:gd name="T72" fmla="*/ 2147483647 w 1067"/>
              <a:gd name="T73" fmla="*/ 2147483647 h 823"/>
              <a:gd name="T74" fmla="*/ 2147483647 w 1067"/>
              <a:gd name="T75" fmla="*/ 2147483647 h 823"/>
              <a:gd name="T76" fmla="*/ 2147483647 w 1067"/>
              <a:gd name="T77" fmla="*/ 2147483647 h 823"/>
              <a:gd name="T78" fmla="*/ 2147483647 w 1067"/>
              <a:gd name="T79" fmla="*/ 2147483647 h 823"/>
              <a:gd name="T80" fmla="*/ 2147483647 w 1067"/>
              <a:gd name="T81" fmla="*/ 2147483647 h 823"/>
              <a:gd name="T82" fmla="*/ 2147483647 w 1067"/>
              <a:gd name="T83" fmla="*/ 2147483647 h 823"/>
              <a:gd name="T84" fmla="*/ 2147483647 w 1067"/>
              <a:gd name="T85" fmla="*/ 2147483647 h 823"/>
              <a:gd name="T86" fmla="*/ 2147483647 w 1067"/>
              <a:gd name="T87" fmla="*/ 2147483647 h 823"/>
              <a:gd name="T88" fmla="*/ 2147483647 w 1067"/>
              <a:gd name="T89" fmla="*/ 2147483647 h 823"/>
              <a:gd name="T90" fmla="*/ 2147483647 w 1067"/>
              <a:gd name="T91" fmla="*/ 2147483647 h 823"/>
              <a:gd name="T92" fmla="*/ 2147483647 w 1067"/>
              <a:gd name="T93" fmla="*/ 2147483647 h 823"/>
              <a:gd name="T94" fmla="*/ 2147483647 w 1067"/>
              <a:gd name="T95" fmla="*/ 2147483647 h 823"/>
              <a:gd name="T96" fmla="*/ 2147483647 w 1067"/>
              <a:gd name="T97" fmla="*/ 2147483647 h 823"/>
              <a:gd name="T98" fmla="*/ 2147483647 w 1067"/>
              <a:gd name="T99" fmla="*/ 2147483647 h 823"/>
              <a:gd name="T100" fmla="*/ 2147483647 w 1067"/>
              <a:gd name="T101" fmla="*/ 0 h 82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67"/>
              <a:gd name="T154" fmla="*/ 0 h 823"/>
              <a:gd name="T155" fmla="*/ 1067 w 1067"/>
              <a:gd name="T156" fmla="*/ 823 h 82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67" h="823">
                <a:moveTo>
                  <a:pt x="152" y="0"/>
                </a:moveTo>
                <a:cubicBezTo>
                  <a:pt x="152" y="0"/>
                  <a:pt x="147" y="4"/>
                  <a:pt x="138" y="12"/>
                </a:cubicBezTo>
                <a:cubicBezTo>
                  <a:pt x="134" y="16"/>
                  <a:pt x="129" y="22"/>
                  <a:pt x="122" y="28"/>
                </a:cubicBezTo>
                <a:cubicBezTo>
                  <a:pt x="116" y="34"/>
                  <a:pt x="109" y="42"/>
                  <a:pt x="102" y="51"/>
                </a:cubicBezTo>
                <a:cubicBezTo>
                  <a:pt x="87" y="68"/>
                  <a:pt x="70" y="91"/>
                  <a:pt x="55" y="120"/>
                </a:cubicBezTo>
                <a:cubicBezTo>
                  <a:pt x="39" y="148"/>
                  <a:pt x="24" y="183"/>
                  <a:pt x="14" y="223"/>
                </a:cubicBezTo>
                <a:cubicBezTo>
                  <a:pt x="9" y="243"/>
                  <a:pt x="5" y="265"/>
                  <a:pt x="2" y="287"/>
                </a:cubicBezTo>
                <a:cubicBezTo>
                  <a:pt x="2" y="293"/>
                  <a:pt x="1" y="298"/>
                  <a:pt x="1" y="304"/>
                </a:cubicBezTo>
                <a:cubicBezTo>
                  <a:pt x="1" y="306"/>
                  <a:pt x="0" y="309"/>
                  <a:pt x="0" y="312"/>
                </a:cubicBezTo>
                <a:cubicBezTo>
                  <a:pt x="0" y="315"/>
                  <a:pt x="0" y="318"/>
                  <a:pt x="0" y="321"/>
                </a:cubicBezTo>
                <a:cubicBezTo>
                  <a:pt x="0" y="324"/>
                  <a:pt x="0" y="327"/>
                  <a:pt x="0" y="330"/>
                </a:cubicBezTo>
                <a:cubicBezTo>
                  <a:pt x="0" y="333"/>
                  <a:pt x="0" y="336"/>
                  <a:pt x="0" y="339"/>
                </a:cubicBezTo>
                <a:cubicBezTo>
                  <a:pt x="0" y="345"/>
                  <a:pt x="0" y="351"/>
                  <a:pt x="0" y="357"/>
                </a:cubicBezTo>
                <a:cubicBezTo>
                  <a:pt x="3" y="406"/>
                  <a:pt x="13" y="458"/>
                  <a:pt x="33" y="509"/>
                </a:cubicBezTo>
                <a:cubicBezTo>
                  <a:pt x="54" y="561"/>
                  <a:pt x="84" y="611"/>
                  <a:pt x="124" y="655"/>
                </a:cubicBezTo>
                <a:cubicBezTo>
                  <a:pt x="164" y="700"/>
                  <a:pt x="214" y="738"/>
                  <a:pt x="270" y="766"/>
                </a:cubicBezTo>
                <a:cubicBezTo>
                  <a:pt x="326" y="795"/>
                  <a:pt x="389" y="814"/>
                  <a:pt x="452" y="820"/>
                </a:cubicBezTo>
                <a:cubicBezTo>
                  <a:pt x="458" y="820"/>
                  <a:pt x="458" y="820"/>
                  <a:pt x="458" y="820"/>
                </a:cubicBezTo>
                <a:cubicBezTo>
                  <a:pt x="459" y="821"/>
                  <a:pt x="459" y="821"/>
                  <a:pt x="459" y="821"/>
                </a:cubicBezTo>
                <a:cubicBezTo>
                  <a:pt x="457" y="821"/>
                  <a:pt x="463" y="821"/>
                  <a:pt x="463" y="821"/>
                </a:cubicBezTo>
                <a:cubicBezTo>
                  <a:pt x="464" y="821"/>
                  <a:pt x="464" y="821"/>
                  <a:pt x="464" y="821"/>
                </a:cubicBezTo>
                <a:cubicBezTo>
                  <a:pt x="466" y="821"/>
                  <a:pt x="466" y="821"/>
                  <a:pt x="466" y="821"/>
                </a:cubicBezTo>
                <a:cubicBezTo>
                  <a:pt x="476" y="822"/>
                  <a:pt x="476" y="822"/>
                  <a:pt x="476" y="822"/>
                </a:cubicBezTo>
                <a:cubicBezTo>
                  <a:pt x="480" y="822"/>
                  <a:pt x="480" y="822"/>
                  <a:pt x="480" y="822"/>
                </a:cubicBezTo>
                <a:cubicBezTo>
                  <a:pt x="483" y="822"/>
                  <a:pt x="483" y="822"/>
                  <a:pt x="483" y="822"/>
                </a:cubicBezTo>
                <a:cubicBezTo>
                  <a:pt x="483" y="822"/>
                  <a:pt x="484" y="822"/>
                  <a:pt x="485" y="822"/>
                </a:cubicBezTo>
                <a:cubicBezTo>
                  <a:pt x="499" y="823"/>
                  <a:pt x="499" y="823"/>
                  <a:pt x="499" y="823"/>
                </a:cubicBezTo>
                <a:cubicBezTo>
                  <a:pt x="512" y="823"/>
                  <a:pt x="512" y="823"/>
                  <a:pt x="512" y="823"/>
                </a:cubicBezTo>
                <a:cubicBezTo>
                  <a:pt x="514" y="823"/>
                  <a:pt x="516" y="823"/>
                  <a:pt x="518" y="823"/>
                </a:cubicBezTo>
                <a:cubicBezTo>
                  <a:pt x="524" y="822"/>
                  <a:pt x="524" y="822"/>
                  <a:pt x="524" y="822"/>
                </a:cubicBezTo>
                <a:cubicBezTo>
                  <a:pt x="532" y="822"/>
                  <a:pt x="540" y="822"/>
                  <a:pt x="548" y="821"/>
                </a:cubicBezTo>
                <a:cubicBezTo>
                  <a:pt x="556" y="820"/>
                  <a:pt x="564" y="820"/>
                  <a:pt x="572" y="819"/>
                </a:cubicBezTo>
                <a:cubicBezTo>
                  <a:pt x="579" y="818"/>
                  <a:pt x="587" y="817"/>
                  <a:pt x="595" y="816"/>
                </a:cubicBezTo>
                <a:cubicBezTo>
                  <a:pt x="603" y="814"/>
                  <a:pt x="611" y="813"/>
                  <a:pt x="619" y="811"/>
                </a:cubicBezTo>
                <a:cubicBezTo>
                  <a:pt x="626" y="810"/>
                  <a:pt x="634" y="808"/>
                  <a:pt x="642" y="806"/>
                </a:cubicBezTo>
                <a:cubicBezTo>
                  <a:pt x="702" y="790"/>
                  <a:pt x="760" y="764"/>
                  <a:pt x="809" y="731"/>
                </a:cubicBezTo>
                <a:cubicBezTo>
                  <a:pt x="858" y="699"/>
                  <a:pt x="900" y="660"/>
                  <a:pt x="934" y="619"/>
                </a:cubicBezTo>
                <a:cubicBezTo>
                  <a:pt x="936" y="616"/>
                  <a:pt x="938" y="614"/>
                  <a:pt x="940" y="611"/>
                </a:cubicBezTo>
                <a:cubicBezTo>
                  <a:pt x="942" y="609"/>
                  <a:pt x="944" y="606"/>
                  <a:pt x="946" y="604"/>
                </a:cubicBezTo>
                <a:cubicBezTo>
                  <a:pt x="950" y="598"/>
                  <a:pt x="954" y="593"/>
                  <a:pt x="958" y="588"/>
                </a:cubicBezTo>
                <a:cubicBezTo>
                  <a:pt x="965" y="578"/>
                  <a:pt x="972" y="568"/>
                  <a:pt x="979" y="557"/>
                </a:cubicBezTo>
                <a:cubicBezTo>
                  <a:pt x="982" y="552"/>
                  <a:pt x="985" y="547"/>
                  <a:pt x="988" y="542"/>
                </a:cubicBezTo>
                <a:cubicBezTo>
                  <a:pt x="991" y="536"/>
                  <a:pt x="994" y="531"/>
                  <a:pt x="997" y="526"/>
                </a:cubicBezTo>
                <a:cubicBezTo>
                  <a:pt x="1002" y="516"/>
                  <a:pt x="1007" y="506"/>
                  <a:pt x="1012" y="496"/>
                </a:cubicBezTo>
                <a:cubicBezTo>
                  <a:pt x="1031" y="456"/>
                  <a:pt x="1043" y="419"/>
                  <a:pt x="1050" y="388"/>
                </a:cubicBezTo>
                <a:cubicBezTo>
                  <a:pt x="1053" y="380"/>
                  <a:pt x="1054" y="373"/>
                  <a:pt x="1056" y="366"/>
                </a:cubicBezTo>
                <a:cubicBezTo>
                  <a:pt x="1057" y="359"/>
                  <a:pt x="1059" y="352"/>
                  <a:pt x="1059" y="346"/>
                </a:cubicBezTo>
                <a:cubicBezTo>
                  <a:pt x="1061" y="334"/>
                  <a:pt x="1063" y="323"/>
                  <a:pt x="1064" y="315"/>
                </a:cubicBezTo>
                <a:cubicBezTo>
                  <a:pt x="1066" y="297"/>
                  <a:pt x="1067" y="288"/>
                  <a:pt x="1067" y="288"/>
                </a:cubicBezTo>
                <a:cubicBezTo>
                  <a:pt x="691" y="288"/>
                  <a:pt x="691" y="288"/>
                  <a:pt x="691" y="288"/>
                </a:cubicBezTo>
                <a:cubicBezTo>
                  <a:pt x="691" y="288"/>
                  <a:pt x="692" y="292"/>
                  <a:pt x="693" y="299"/>
                </a:cubicBezTo>
                <a:cubicBezTo>
                  <a:pt x="694" y="302"/>
                  <a:pt x="694" y="306"/>
                  <a:pt x="695" y="311"/>
                </a:cubicBezTo>
                <a:cubicBezTo>
                  <a:pt x="695" y="314"/>
                  <a:pt x="695" y="316"/>
                  <a:pt x="695" y="319"/>
                </a:cubicBezTo>
                <a:cubicBezTo>
                  <a:pt x="696" y="322"/>
                  <a:pt x="696" y="325"/>
                  <a:pt x="696" y="328"/>
                </a:cubicBezTo>
                <a:cubicBezTo>
                  <a:pt x="696" y="341"/>
                  <a:pt x="696" y="357"/>
                  <a:pt x="693" y="376"/>
                </a:cubicBezTo>
                <a:cubicBezTo>
                  <a:pt x="692" y="380"/>
                  <a:pt x="691" y="385"/>
                  <a:pt x="690" y="390"/>
                </a:cubicBezTo>
                <a:cubicBezTo>
                  <a:pt x="689" y="392"/>
                  <a:pt x="688" y="395"/>
                  <a:pt x="688" y="398"/>
                </a:cubicBezTo>
                <a:cubicBezTo>
                  <a:pt x="687" y="400"/>
                  <a:pt x="686" y="403"/>
                  <a:pt x="686" y="405"/>
                </a:cubicBezTo>
                <a:cubicBezTo>
                  <a:pt x="684" y="410"/>
                  <a:pt x="682" y="415"/>
                  <a:pt x="680" y="421"/>
                </a:cubicBezTo>
                <a:cubicBezTo>
                  <a:pt x="679" y="424"/>
                  <a:pt x="678" y="426"/>
                  <a:pt x="677" y="429"/>
                </a:cubicBezTo>
                <a:cubicBezTo>
                  <a:pt x="677" y="430"/>
                  <a:pt x="676" y="432"/>
                  <a:pt x="675" y="433"/>
                </a:cubicBezTo>
                <a:cubicBezTo>
                  <a:pt x="675" y="434"/>
                  <a:pt x="674" y="436"/>
                  <a:pt x="673" y="437"/>
                </a:cubicBezTo>
                <a:cubicBezTo>
                  <a:pt x="669" y="448"/>
                  <a:pt x="662" y="459"/>
                  <a:pt x="655" y="471"/>
                </a:cubicBezTo>
                <a:cubicBezTo>
                  <a:pt x="648" y="482"/>
                  <a:pt x="639" y="493"/>
                  <a:pt x="629" y="504"/>
                </a:cubicBezTo>
                <a:cubicBezTo>
                  <a:pt x="610" y="526"/>
                  <a:pt x="585" y="546"/>
                  <a:pt x="556" y="562"/>
                </a:cubicBezTo>
                <a:cubicBezTo>
                  <a:pt x="541" y="571"/>
                  <a:pt x="525" y="578"/>
                  <a:pt x="509" y="583"/>
                </a:cubicBezTo>
                <a:cubicBezTo>
                  <a:pt x="504" y="585"/>
                  <a:pt x="500" y="586"/>
                  <a:pt x="496" y="587"/>
                </a:cubicBezTo>
                <a:cubicBezTo>
                  <a:pt x="493" y="588"/>
                  <a:pt x="493" y="588"/>
                  <a:pt x="493" y="588"/>
                </a:cubicBezTo>
                <a:cubicBezTo>
                  <a:pt x="491" y="588"/>
                  <a:pt x="490" y="589"/>
                  <a:pt x="489" y="589"/>
                </a:cubicBezTo>
                <a:cubicBezTo>
                  <a:pt x="484" y="590"/>
                  <a:pt x="484" y="590"/>
                  <a:pt x="484" y="590"/>
                </a:cubicBezTo>
                <a:cubicBezTo>
                  <a:pt x="479" y="592"/>
                  <a:pt x="479" y="592"/>
                  <a:pt x="479" y="592"/>
                </a:cubicBezTo>
                <a:cubicBezTo>
                  <a:pt x="478" y="592"/>
                  <a:pt x="478" y="592"/>
                  <a:pt x="477" y="592"/>
                </a:cubicBezTo>
                <a:cubicBezTo>
                  <a:pt x="474" y="593"/>
                  <a:pt x="474" y="593"/>
                  <a:pt x="474" y="593"/>
                </a:cubicBezTo>
                <a:cubicBezTo>
                  <a:pt x="470" y="593"/>
                  <a:pt x="470" y="593"/>
                  <a:pt x="470" y="593"/>
                </a:cubicBezTo>
                <a:cubicBezTo>
                  <a:pt x="460" y="594"/>
                  <a:pt x="460" y="594"/>
                  <a:pt x="460" y="594"/>
                </a:cubicBezTo>
                <a:cubicBezTo>
                  <a:pt x="458" y="595"/>
                  <a:pt x="458" y="595"/>
                  <a:pt x="458" y="595"/>
                </a:cubicBezTo>
                <a:cubicBezTo>
                  <a:pt x="457" y="595"/>
                  <a:pt x="457" y="595"/>
                  <a:pt x="457" y="595"/>
                </a:cubicBezTo>
                <a:cubicBezTo>
                  <a:pt x="456" y="595"/>
                  <a:pt x="462" y="595"/>
                  <a:pt x="459" y="595"/>
                </a:cubicBezTo>
                <a:cubicBezTo>
                  <a:pt x="459" y="595"/>
                  <a:pt x="459" y="595"/>
                  <a:pt x="459" y="595"/>
                </a:cubicBezTo>
                <a:cubicBezTo>
                  <a:pt x="455" y="595"/>
                  <a:pt x="455" y="595"/>
                  <a:pt x="455" y="595"/>
                </a:cubicBezTo>
                <a:cubicBezTo>
                  <a:pt x="418" y="601"/>
                  <a:pt x="379" y="599"/>
                  <a:pt x="340" y="590"/>
                </a:cubicBezTo>
                <a:cubicBezTo>
                  <a:pt x="301" y="581"/>
                  <a:pt x="263" y="564"/>
                  <a:pt x="229" y="541"/>
                </a:cubicBezTo>
                <a:cubicBezTo>
                  <a:pt x="195" y="517"/>
                  <a:pt x="165" y="487"/>
                  <a:pt x="141" y="454"/>
                </a:cubicBezTo>
                <a:cubicBezTo>
                  <a:pt x="117" y="420"/>
                  <a:pt x="100" y="382"/>
                  <a:pt x="89" y="344"/>
                </a:cubicBezTo>
                <a:cubicBezTo>
                  <a:pt x="88" y="339"/>
                  <a:pt x="87" y="335"/>
                  <a:pt x="85" y="330"/>
                </a:cubicBezTo>
                <a:cubicBezTo>
                  <a:pt x="85" y="327"/>
                  <a:pt x="84" y="325"/>
                  <a:pt x="84" y="323"/>
                </a:cubicBezTo>
                <a:cubicBezTo>
                  <a:pt x="83" y="321"/>
                  <a:pt x="83" y="318"/>
                  <a:pt x="82" y="316"/>
                </a:cubicBezTo>
                <a:cubicBezTo>
                  <a:pt x="82" y="314"/>
                  <a:pt x="81" y="312"/>
                  <a:pt x="81" y="310"/>
                </a:cubicBezTo>
                <a:cubicBezTo>
                  <a:pt x="80" y="307"/>
                  <a:pt x="80" y="304"/>
                  <a:pt x="80" y="302"/>
                </a:cubicBezTo>
                <a:cubicBezTo>
                  <a:pt x="79" y="299"/>
                  <a:pt x="79" y="297"/>
                  <a:pt x="79" y="294"/>
                </a:cubicBezTo>
                <a:cubicBezTo>
                  <a:pt x="78" y="290"/>
                  <a:pt x="78" y="290"/>
                  <a:pt x="78" y="290"/>
                </a:cubicBezTo>
                <a:cubicBezTo>
                  <a:pt x="78" y="288"/>
                  <a:pt x="78" y="288"/>
                  <a:pt x="78" y="288"/>
                </a:cubicBezTo>
                <a:cubicBezTo>
                  <a:pt x="78" y="288"/>
                  <a:pt x="78" y="288"/>
                  <a:pt x="78" y="288"/>
                </a:cubicBezTo>
                <a:cubicBezTo>
                  <a:pt x="78" y="287"/>
                  <a:pt x="78" y="288"/>
                  <a:pt x="78" y="288"/>
                </a:cubicBezTo>
                <a:cubicBezTo>
                  <a:pt x="78" y="287"/>
                  <a:pt x="78" y="287"/>
                  <a:pt x="78" y="287"/>
                </a:cubicBezTo>
                <a:cubicBezTo>
                  <a:pt x="75" y="268"/>
                  <a:pt x="75" y="250"/>
                  <a:pt x="75" y="232"/>
                </a:cubicBezTo>
                <a:cubicBezTo>
                  <a:pt x="76" y="196"/>
                  <a:pt x="81" y="163"/>
                  <a:pt x="90" y="134"/>
                </a:cubicBezTo>
                <a:cubicBezTo>
                  <a:pt x="98" y="106"/>
                  <a:pt x="108" y="81"/>
                  <a:pt x="118" y="62"/>
                </a:cubicBezTo>
                <a:cubicBezTo>
                  <a:pt x="123" y="52"/>
                  <a:pt x="128" y="43"/>
                  <a:pt x="133" y="36"/>
                </a:cubicBezTo>
                <a:cubicBezTo>
                  <a:pt x="137" y="29"/>
                  <a:pt x="141" y="22"/>
                  <a:pt x="144" y="17"/>
                </a:cubicBezTo>
                <a:cubicBezTo>
                  <a:pt x="151" y="8"/>
                  <a:pt x="155" y="2"/>
                  <a:pt x="155" y="2"/>
                </a:cubicBezTo>
                <a:lnTo>
                  <a:pt x="152" y="0"/>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69" name="Freeform 12"/>
          <p:cNvSpPr>
            <a:spLocks noChangeArrowheads="1"/>
          </p:cNvSpPr>
          <p:nvPr/>
        </p:nvSpPr>
        <p:spPr bwMode="auto">
          <a:xfrm>
            <a:off x="2374900" y="2768600"/>
            <a:ext cx="2327275" cy="2527300"/>
          </a:xfrm>
          <a:custGeom>
            <a:avLst/>
            <a:gdLst>
              <a:gd name="T0" fmla="*/ 2147483647 w 795"/>
              <a:gd name="T1" fmla="*/ 2147483647 h 863"/>
              <a:gd name="T2" fmla="*/ 2147483647 w 795"/>
              <a:gd name="T3" fmla="*/ 2147483647 h 863"/>
              <a:gd name="T4" fmla="*/ 2147483647 w 795"/>
              <a:gd name="T5" fmla="*/ 2147483647 h 863"/>
              <a:gd name="T6" fmla="*/ 2147483647 w 795"/>
              <a:gd name="T7" fmla="*/ 2147483647 h 863"/>
              <a:gd name="T8" fmla="*/ 2147483647 w 795"/>
              <a:gd name="T9" fmla="*/ 2147483647 h 863"/>
              <a:gd name="T10" fmla="*/ 2147483647 w 795"/>
              <a:gd name="T11" fmla="*/ 2147483647 h 863"/>
              <a:gd name="T12" fmla="*/ 0 w 795"/>
              <a:gd name="T13" fmla="*/ 2147483647 h 863"/>
              <a:gd name="T14" fmla="*/ 0 w 795"/>
              <a:gd name="T15" fmla="*/ 2147483647 h 863"/>
              <a:gd name="T16" fmla="*/ 2147483647 w 795"/>
              <a:gd name="T17" fmla="*/ 2147483647 h 863"/>
              <a:gd name="T18" fmla="*/ 2147483647 w 795"/>
              <a:gd name="T19" fmla="*/ 2147483647 h 863"/>
              <a:gd name="T20" fmla="*/ 2147483647 w 795"/>
              <a:gd name="T21" fmla="*/ 2147483647 h 863"/>
              <a:gd name="T22" fmla="*/ 2147483647 w 795"/>
              <a:gd name="T23" fmla="*/ 2147483647 h 863"/>
              <a:gd name="T24" fmla="*/ 2147483647 w 795"/>
              <a:gd name="T25" fmla="*/ 2147483647 h 863"/>
              <a:gd name="T26" fmla="*/ 2147483647 w 795"/>
              <a:gd name="T27" fmla="*/ 2147483647 h 863"/>
              <a:gd name="T28" fmla="*/ 2147483647 w 795"/>
              <a:gd name="T29" fmla="*/ 2147483647 h 863"/>
              <a:gd name="T30" fmla="*/ 2147483647 w 795"/>
              <a:gd name="T31" fmla="*/ 2147483647 h 863"/>
              <a:gd name="T32" fmla="*/ 2147483647 w 795"/>
              <a:gd name="T33" fmla="*/ 2147483647 h 863"/>
              <a:gd name="T34" fmla="*/ 2147483647 w 795"/>
              <a:gd name="T35" fmla="*/ 2147483647 h 863"/>
              <a:gd name="T36" fmla="*/ 2147483647 w 795"/>
              <a:gd name="T37" fmla="*/ 2147483647 h 863"/>
              <a:gd name="T38" fmla="*/ 2147483647 w 795"/>
              <a:gd name="T39" fmla="*/ 2147483647 h 863"/>
              <a:gd name="T40" fmla="*/ 2147483647 w 795"/>
              <a:gd name="T41" fmla="*/ 2147483647 h 863"/>
              <a:gd name="T42" fmla="*/ 2147483647 w 795"/>
              <a:gd name="T43" fmla="*/ 2147483647 h 863"/>
              <a:gd name="T44" fmla="*/ 2147483647 w 795"/>
              <a:gd name="T45" fmla="*/ 2147483647 h 863"/>
              <a:gd name="T46" fmla="*/ 2147483647 w 795"/>
              <a:gd name="T47" fmla="*/ 2147483647 h 863"/>
              <a:gd name="T48" fmla="*/ 2147483647 w 795"/>
              <a:gd name="T49" fmla="*/ 2147483647 h 863"/>
              <a:gd name="T50" fmla="*/ 2147483647 w 795"/>
              <a:gd name="T51" fmla="*/ 2147483647 h 863"/>
              <a:gd name="T52" fmla="*/ 2147483647 w 795"/>
              <a:gd name="T53" fmla="*/ 2147483647 h 863"/>
              <a:gd name="T54" fmla="*/ 2147483647 w 795"/>
              <a:gd name="T55" fmla="*/ 2147483647 h 863"/>
              <a:gd name="T56" fmla="*/ 2147483647 w 795"/>
              <a:gd name="T57" fmla="*/ 2147483647 h 863"/>
              <a:gd name="T58" fmla="*/ 2147483647 w 795"/>
              <a:gd name="T59" fmla="*/ 2147483647 h 863"/>
              <a:gd name="T60" fmla="*/ 2147483647 w 795"/>
              <a:gd name="T61" fmla="*/ 2147483647 h 863"/>
              <a:gd name="T62" fmla="*/ 2147483647 w 795"/>
              <a:gd name="T63" fmla="*/ 2147483647 h 863"/>
              <a:gd name="T64" fmla="*/ 2147483647 w 795"/>
              <a:gd name="T65" fmla="*/ 2147483647 h 863"/>
              <a:gd name="T66" fmla="*/ 2147483647 w 795"/>
              <a:gd name="T67" fmla="*/ 2147483647 h 863"/>
              <a:gd name="T68" fmla="*/ 2147483647 w 795"/>
              <a:gd name="T69" fmla="*/ 2147483647 h 863"/>
              <a:gd name="T70" fmla="*/ 2147483647 w 795"/>
              <a:gd name="T71" fmla="*/ 2147483647 h 863"/>
              <a:gd name="T72" fmla="*/ 2147483647 w 795"/>
              <a:gd name="T73" fmla="*/ 2147483647 h 863"/>
              <a:gd name="T74" fmla="*/ 2147483647 w 795"/>
              <a:gd name="T75" fmla="*/ 2147483647 h 863"/>
              <a:gd name="T76" fmla="*/ 2147483647 w 795"/>
              <a:gd name="T77" fmla="*/ 2147483647 h 863"/>
              <a:gd name="T78" fmla="*/ 2147483647 w 795"/>
              <a:gd name="T79" fmla="*/ 2147483647 h 863"/>
              <a:gd name="T80" fmla="*/ 2147483647 w 795"/>
              <a:gd name="T81" fmla="*/ 2147483647 h 863"/>
              <a:gd name="T82" fmla="*/ 2147483647 w 795"/>
              <a:gd name="T83" fmla="*/ 2147483647 h 863"/>
              <a:gd name="T84" fmla="*/ 2147483647 w 795"/>
              <a:gd name="T85" fmla="*/ 2147483647 h 863"/>
              <a:gd name="T86" fmla="*/ 2147483647 w 795"/>
              <a:gd name="T87" fmla="*/ 2147483647 h 863"/>
              <a:gd name="T88" fmla="*/ 2147483647 w 795"/>
              <a:gd name="T89" fmla="*/ 2147483647 h 863"/>
              <a:gd name="T90" fmla="*/ 2147483647 w 795"/>
              <a:gd name="T91" fmla="*/ 0 h 8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95"/>
              <a:gd name="T139" fmla="*/ 0 h 863"/>
              <a:gd name="T140" fmla="*/ 795 w 795"/>
              <a:gd name="T141" fmla="*/ 863 h 86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95" h="863">
                <a:moveTo>
                  <a:pt x="167" y="0"/>
                </a:moveTo>
                <a:cubicBezTo>
                  <a:pt x="167" y="0"/>
                  <a:pt x="164" y="3"/>
                  <a:pt x="157" y="9"/>
                </a:cubicBezTo>
                <a:cubicBezTo>
                  <a:pt x="153" y="11"/>
                  <a:pt x="149" y="15"/>
                  <a:pt x="144" y="20"/>
                </a:cubicBezTo>
                <a:cubicBezTo>
                  <a:pt x="142" y="22"/>
                  <a:pt x="139" y="24"/>
                  <a:pt x="136" y="27"/>
                </a:cubicBezTo>
                <a:cubicBezTo>
                  <a:pt x="134" y="30"/>
                  <a:pt x="131" y="32"/>
                  <a:pt x="128" y="35"/>
                </a:cubicBezTo>
                <a:cubicBezTo>
                  <a:pt x="116" y="48"/>
                  <a:pt x="101" y="63"/>
                  <a:pt x="87" y="83"/>
                </a:cubicBezTo>
                <a:cubicBezTo>
                  <a:pt x="73" y="102"/>
                  <a:pt x="58" y="126"/>
                  <a:pt x="45" y="154"/>
                </a:cubicBezTo>
                <a:cubicBezTo>
                  <a:pt x="31" y="181"/>
                  <a:pt x="20" y="213"/>
                  <a:pt x="12" y="249"/>
                </a:cubicBezTo>
                <a:cubicBezTo>
                  <a:pt x="10" y="257"/>
                  <a:pt x="8" y="266"/>
                  <a:pt x="7" y="276"/>
                </a:cubicBezTo>
                <a:cubicBezTo>
                  <a:pt x="6" y="278"/>
                  <a:pt x="6" y="280"/>
                  <a:pt x="5" y="283"/>
                </a:cubicBezTo>
                <a:cubicBezTo>
                  <a:pt x="5" y="286"/>
                  <a:pt x="5" y="286"/>
                  <a:pt x="5" y="286"/>
                </a:cubicBezTo>
                <a:cubicBezTo>
                  <a:pt x="5" y="288"/>
                  <a:pt x="5" y="288"/>
                  <a:pt x="5" y="288"/>
                </a:cubicBezTo>
                <a:cubicBezTo>
                  <a:pt x="5" y="289"/>
                  <a:pt x="4" y="287"/>
                  <a:pt x="4" y="290"/>
                </a:cubicBezTo>
                <a:cubicBezTo>
                  <a:pt x="4" y="290"/>
                  <a:pt x="4" y="290"/>
                  <a:pt x="4" y="290"/>
                </a:cubicBezTo>
                <a:cubicBezTo>
                  <a:pt x="4" y="291"/>
                  <a:pt x="4" y="291"/>
                  <a:pt x="4" y="291"/>
                </a:cubicBezTo>
                <a:cubicBezTo>
                  <a:pt x="4" y="295"/>
                  <a:pt x="3" y="299"/>
                  <a:pt x="3" y="304"/>
                </a:cubicBezTo>
                <a:cubicBezTo>
                  <a:pt x="2" y="310"/>
                  <a:pt x="2" y="310"/>
                  <a:pt x="2" y="310"/>
                </a:cubicBezTo>
                <a:cubicBezTo>
                  <a:pt x="2" y="311"/>
                  <a:pt x="2" y="312"/>
                  <a:pt x="2" y="314"/>
                </a:cubicBezTo>
                <a:cubicBezTo>
                  <a:pt x="1" y="317"/>
                  <a:pt x="1" y="317"/>
                  <a:pt x="1" y="317"/>
                </a:cubicBezTo>
                <a:cubicBezTo>
                  <a:pt x="1" y="323"/>
                  <a:pt x="1" y="328"/>
                  <a:pt x="1" y="333"/>
                </a:cubicBezTo>
                <a:cubicBezTo>
                  <a:pt x="0" y="337"/>
                  <a:pt x="0" y="337"/>
                  <a:pt x="0" y="337"/>
                </a:cubicBezTo>
                <a:cubicBezTo>
                  <a:pt x="0" y="341"/>
                  <a:pt x="0" y="341"/>
                  <a:pt x="0" y="341"/>
                </a:cubicBezTo>
                <a:cubicBezTo>
                  <a:pt x="0" y="348"/>
                  <a:pt x="0" y="348"/>
                  <a:pt x="0" y="348"/>
                </a:cubicBezTo>
                <a:cubicBezTo>
                  <a:pt x="0" y="353"/>
                  <a:pt x="0" y="358"/>
                  <a:pt x="0" y="364"/>
                </a:cubicBezTo>
                <a:cubicBezTo>
                  <a:pt x="1" y="374"/>
                  <a:pt x="1" y="384"/>
                  <a:pt x="2" y="395"/>
                </a:cubicBezTo>
                <a:cubicBezTo>
                  <a:pt x="3" y="400"/>
                  <a:pt x="3" y="405"/>
                  <a:pt x="4" y="410"/>
                </a:cubicBezTo>
                <a:cubicBezTo>
                  <a:pt x="4" y="415"/>
                  <a:pt x="5" y="421"/>
                  <a:pt x="6" y="426"/>
                </a:cubicBezTo>
                <a:cubicBezTo>
                  <a:pt x="7" y="434"/>
                  <a:pt x="7" y="434"/>
                  <a:pt x="7" y="434"/>
                </a:cubicBezTo>
                <a:cubicBezTo>
                  <a:pt x="9" y="442"/>
                  <a:pt x="9" y="442"/>
                  <a:pt x="9" y="442"/>
                </a:cubicBezTo>
                <a:cubicBezTo>
                  <a:pt x="10" y="447"/>
                  <a:pt x="11" y="453"/>
                  <a:pt x="12" y="458"/>
                </a:cubicBezTo>
                <a:cubicBezTo>
                  <a:pt x="13" y="463"/>
                  <a:pt x="14" y="469"/>
                  <a:pt x="16" y="474"/>
                </a:cubicBezTo>
                <a:cubicBezTo>
                  <a:pt x="18" y="482"/>
                  <a:pt x="18" y="482"/>
                  <a:pt x="18" y="482"/>
                </a:cubicBezTo>
                <a:cubicBezTo>
                  <a:pt x="20" y="490"/>
                  <a:pt x="20" y="490"/>
                  <a:pt x="20" y="490"/>
                </a:cubicBezTo>
                <a:cubicBezTo>
                  <a:pt x="26" y="511"/>
                  <a:pt x="35" y="532"/>
                  <a:pt x="44" y="553"/>
                </a:cubicBezTo>
                <a:cubicBezTo>
                  <a:pt x="53" y="574"/>
                  <a:pt x="64" y="594"/>
                  <a:pt x="77" y="614"/>
                </a:cubicBezTo>
                <a:cubicBezTo>
                  <a:pt x="102" y="654"/>
                  <a:pt x="132" y="690"/>
                  <a:pt x="167" y="722"/>
                </a:cubicBezTo>
                <a:cubicBezTo>
                  <a:pt x="202" y="754"/>
                  <a:pt x="242" y="781"/>
                  <a:pt x="283" y="802"/>
                </a:cubicBezTo>
                <a:cubicBezTo>
                  <a:pt x="325" y="824"/>
                  <a:pt x="369" y="839"/>
                  <a:pt x="411" y="849"/>
                </a:cubicBezTo>
                <a:cubicBezTo>
                  <a:pt x="422" y="851"/>
                  <a:pt x="433" y="853"/>
                  <a:pt x="443" y="855"/>
                </a:cubicBezTo>
                <a:cubicBezTo>
                  <a:pt x="449" y="856"/>
                  <a:pt x="454" y="857"/>
                  <a:pt x="459" y="858"/>
                </a:cubicBezTo>
                <a:cubicBezTo>
                  <a:pt x="462" y="858"/>
                  <a:pt x="464" y="858"/>
                  <a:pt x="467" y="859"/>
                </a:cubicBezTo>
                <a:cubicBezTo>
                  <a:pt x="471" y="859"/>
                  <a:pt x="471" y="859"/>
                  <a:pt x="471" y="859"/>
                </a:cubicBezTo>
                <a:cubicBezTo>
                  <a:pt x="473" y="859"/>
                  <a:pt x="473" y="859"/>
                  <a:pt x="473" y="859"/>
                </a:cubicBezTo>
                <a:cubicBezTo>
                  <a:pt x="474" y="860"/>
                  <a:pt x="474" y="860"/>
                  <a:pt x="474" y="860"/>
                </a:cubicBezTo>
                <a:cubicBezTo>
                  <a:pt x="474" y="860"/>
                  <a:pt x="474" y="860"/>
                  <a:pt x="474" y="860"/>
                </a:cubicBezTo>
                <a:cubicBezTo>
                  <a:pt x="477" y="860"/>
                  <a:pt x="469" y="860"/>
                  <a:pt x="480" y="860"/>
                </a:cubicBezTo>
                <a:cubicBezTo>
                  <a:pt x="488" y="861"/>
                  <a:pt x="495" y="861"/>
                  <a:pt x="503" y="862"/>
                </a:cubicBezTo>
                <a:cubicBezTo>
                  <a:pt x="504" y="863"/>
                  <a:pt x="506" y="863"/>
                  <a:pt x="508" y="863"/>
                </a:cubicBezTo>
                <a:cubicBezTo>
                  <a:pt x="509" y="863"/>
                  <a:pt x="509" y="863"/>
                  <a:pt x="509" y="863"/>
                </a:cubicBezTo>
                <a:cubicBezTo>
                  <a:pt x="510" y="863"/>
                  <a:pt x="510" y="863"/>
                  <a:pt x="510" y="863"/>
                </a:cubicBezTo>
                <a:cubicBezTo>
                  <a:pt x="511" y="863"/>
                  <a:pt x="511" y="863"/>
                  <a:pt x="511" y="863"/>
                </a:cubicBezTo>
                <a:cubicBezTo>
                  <a:pt x="515" y="863"/>
                  <a:pt x="515" y="863"/>
                  <a:pt x="515" y="863"/>
                </a:cubicBezTo>
                <a:cubicBezTo>
                  <a:pt x="521" y="863"/>
                  <a:pt x="527" y="863"/>
                  <a:pt x="532" y="863"/>
                </a:cubicBezTo>
                <a:cubicBezTo>
                  <a:pt x="538" y="863"/>
                  <a:pt x="543" y="863"/>
                  <a:pt x="549" y="863"/>
                </a:cubicBezTo>
                <a:cubicBezTo>
                  <a:pt x="552" y="863"/>
                  <a:pt x="554" y="863"/>
                  <a:pt x="557" y="863"/>
                </a:cubicBezTo>
                <a:cubicBezTo>
                  <a:pt x="559" y="863"/>
                  <a:pt x="562" y="863"/>
                  <a:pt x="564" y="863"/>
                </a:cubicBezTo>
                <a:cubicBezTo>
                  <a:pt x="574" y="862"/>
                  <a:pt x="583" y="861"/>
                  <a:pt x="592" y="861"/>
                </a:cubicBezTo>
                <a:cubicBezTo>
                  <a:pt x="594" y="861"/>
                  <a:pt x="596" y="860"/>
                  <a:pt x="599" y="860"/>
                </a:cubicBezTo>
                <a:cubicBezTo>
                  <a:pt x="601" y="860"/>
                  <a:pt x="603" y="860"/>
                  <a:pt x="605" y="859"/>
                </a:cubicBezTo>
                <a:cubicBezTo>
                  <a:pt x="610" y="859"/>
                  <a:pt x="614" y="858"/>
                  <a:pt x="618" y="858"/>
                </a:cubicBezTo>
                <a:cubicBezTo>
                  <a:pt x="627" y="856"/>
                  <a:pt x="635" y="856"/>
                  <a:pt x="643" y="854"/>
                </a:cubicBezTo>
                <a:cubicBezTo>
                  <a:pt x="651" y="852"/>
                  <a:pt x="659" y="851"/>
                  <a:pt x="666" y="849"/>
                </a:cubicBezTo>
                <a:cubicBezTo>
                  <a:pt x="670" y="848"/>
                  <a:pt x="674" y="847"/>
                  <a:pt x="677" y="847"/>
                </a:cubicBezTo>
                <a:cubicBezTo>
                  <a:pt x="681" y="846"/>
                  <a:pt x="684" y="845"/>
                  <a:pt x="688" y="844"/>
                </a:cubicBezTo>
                <a:cubicBezTo>
                  <a:pt x="695" y="842"/>
                  <a:pt x="701" y="840"/>
                  <a:pt x="708" y="838"/>
                </a:cubicBezTo>
                <a:cubicBezTo>
                  <a:pt x="714" y="836"/>
                  <a:pt x="720" y="835"/>
                  <a:pt x="725" y="833"/>
                </a:cubicBezTo>
                <a:cubicBezTo>
                  <a:pt x="737" y="829"/>
                  <a:pt x="747" y="825"/>
                  <a:pt x="755" y="822"/>
                </a:cubicBezTo>
                <a:cubicBezTo>
                  <a:pt x="764" y="818"/>
                  <a:pt x="771" y="815"/>
                  <a:pt x="777" y="812"/>
                </a:cubicBezTo>
                <a:cubicBezTo>
                  <a:pt x="789" y="807"/>
                  <a:pt x="795" y="804"/>
                  <a:pt x="795" y="804"/>
                </a:cubicBezTo>
                <a:cubicBezTo>
                  <a:pt x="597" y="485"/>
                  <a:pt x="597" y="485"/>
                  <a:pt x="597" y="485"/>
                </a:cubicBezTo>
                <a:cubicBezTo>
                  <a:pt x="597" y="485"/>
                  <a:pt x="595" y="487"/>
                  <a:pt x="591" y="491"/>
                </a:cubicBezTo>
                <a:cubicBezTo>
                  <a:pt x="589" y="492"/>
                  <a:pt x="587" y="495"/>
                  <a:pt x="584" y="497"/>
                </a:cubicBezTo>
                <a:cubicBezTo>
                  <a:pt x="582" y="500"/>
                  <a:pt x="578" y="503"/>
                  <a:pt x="575" y="506"/>
                </a:cubicBezTo>
                <a:cubicBezTo>
                  <a:pt x="573" y="508"/>
                  <a:pt x="571" y="509"/>
                  <a:pt x="569" y="511"/>
                </a:cubicBezTo>
                <a:cubicBezTo>
                  <a:pt x="567" y="512"/>
                  <a:pt x="564" y="514"/>
                  <a:pt x="562" y="516"/>
                </a:cubicBezTo>
                <a:cubicBezTo>
                  <a:pt x="561" y="517"/>
                  <a:pt x="559" y="518"/>
                  <a:pt x="558" y="519"/>
                </a:cubicBezTo>
                <a:cubicBezTo>
                  <a:pt x="557" y="520"/>
                  <a:pt x="556" y="520"/>
                  <a:pt x="554" y="521"/>
                </a:cubicBezTo>
                <a:cubicBezTo>
                  <a:pt x="551" y="523"/>
                  <a:pt x="549" y="525"/>
                  <a:pt x="546" y="527"/>
                </a:cubicBezTo>
                <a:cubicBezTo>
                  <a:pt x="543" y="529"/>
                  <a:pt x="539" y="530"/>
                  <a:pt x="536" y="532"/>
                </a:cubicBezTo>
                <a:cubicBezTo>
                  <a:pt x="535" y="533"/>
                  <a:pt x="533" y="534"/>
                  <a:pt x="531" y="535"/>
                </a:cubicBezTo>
                <a:cubicBezTo>
                  <a:pt x="529" y="536"/>
                  <a:pt x="529" y="536"/>
                  <a:pt x="529" y="536"/>
                </a:cubicBezTo>
                <a:cubicBezTo>
                  <a:pt x="526" y="538"/>
                  <a:pt x="526" y="538"/>
                  <a:pt x="526" y="538"/>
                </a:cubicBezTo>
                <a:cubicBezTo>
                  <a:pt x="522" y="539"/>
                  <a:pt x="518" y="541"/>
                  <a:pt x="514" y="543"/>
                </a:cubicBezTo>
                <a:cubicBezTo>
                  <a:pt x="513" y="543"/>
                  <a:pt x="511" y="544"/>
                  <a:pt x="509" y="545"/>
                </a:cubicBezTo>
                <a:cubicBezTo>
                  <a:pt x="508" y="546"/>
                  <a:pt x="507" y="546"/>
                  <a:pt x="505" y="547"/>
                </a:cubicBezTo>
                <a:cubicBezTo>
                  <a:pt x="504" y="548"/>
                  <a:pt x="502" y="549"/>
                  <a:pt x="501" y="549"/>
                </a:cubicBezTo>
                <a:cubicBezTo>
                  <a:pt x="499" y="550"/>
                  <a:pt x="499" y="550"/>
                  <a:pt x="499" y="550"/>
                </a:cubicBezTo>
                <a:cubicBezTo>
                  <a:pt x="499" y="550"/>
                  <a:pt x="499" y="550"/>
                  <a:pt x="499" y="550"/>
                </a:cubicBezTo>
                <a:cubicBezTo>
                  <a:pt x="498" y="550"/>
                  <a:pt x="498" y="550"/>
                  <a:pt x="498" y="550"/>
                </a:cubicBezTo>
                <a:cubicBezTo>
                  <a:pt x="497" y="551"/>
                  <a:pt x="497" y="551"/>
                  <a:pt x="497" y="551"/>
                </a:cubicBezTo>
                <a:cubicBezTo>
                  <a:pt x="495" y="551"/>
                  <a:pt x="493" y="551"/>
                  <a:pt x="492" y="552"/>
                </a:cubicBezTo>
                <a:cubicBezTo>
                  <a:pt x="484" y="553"/>
                  <a:pt x="477" y="554"/>
                  <a:pt x="469" y="556"/>
                </a:cubicBezTo>
                <a:cubicBezTo>
                  <a:pt x="480" y="556"/>
                  <a:pt x="472" y="556"/>
                  <a:pt x="474" y="556"/>
                </a:cubicBezTo>
                <a:cubicBezTo>
                  <a:pt x="474" y="556"/>
                  <a:pt x="474" y="556"/>
                  <a:pt x="474" y="556"/>
                </a:cubicBezTo>
                <a:cubicBezTo>
                  <a:pt x="474" y="556"/>
                  <a:pt x="474" y="556"/>
                  <a:pt x="474" y="556"/>
                </a:cubicBezTo>
                <a:cubicBezTo>
                  <a:pt x="473" y="556"/>
                  <a:pt x="473" y="556"/>
                  <a:pt x="473" y="556"/>
                </a:cubicBezTo>
                <a:cubicBezTo>
                  <a:pt x="471" y="557"/>
                  <a:pt x="471" y="557"/>
                  <a:pt x="471" y="557"/>
                </a:cubicBezTo>
                <a:cubicBezTo>
                  <a:pt x="467" y="557"/>
                  <a:pt x="467" y="557"/>
                  <a:pt x="467" y="557"/>
                </a:cubicBezTo>
                <a:cubicBezTo>
                  <a:pt x="465" y="558"/>
                  <a:pt x="462" y="559"/>
                  <a:pt x="459" y="559"/>
                </a:cubicBezTo>
                <a:cubicBezTo>
                  <a:pt x="454" y="560"/>
                  <a:pt x="449" y="561"/>
                  <a:pt x="443" y="561"/>
                </a:cubicBezTo>
                <a:cubicBezTo>
                  <a:pt x="422" y="564"/>
                  <a:pt x="398" y="564"/>
                  <a:pt x="373" y="561"/>
                </a:cubicBezTo>
                <a:cubicBezTo>
                  <a:pt x="349" y="557"/>
                  <a:pt x="323" y="550"/>
                  <a:pt x="297" y="539"/>
                </a:cubicBezTo>
                <a:cubicBezTo>
                  <a:pt x="271" y="528"/>
                  <a:pt x="246" y="513"/>
                  <a:pt x="223" y="494"/>
                </a:cubicBezTo>
                <a:cubicBezTo>
                  <a:pt x="212" y="484"/>
                  <a:pt x="201" y="474"/>
                  <a:pt x="190" y="463"/>
                </a:cubicBezTo>
                <a:cubicBezTo>
                  <a:pt x="180" y="452"/>
                  <a:pt x="170" y="440"/>
                  <a:pt x="162" y="427"/>
                </a:cubicBezTo>
                <a:cubicBezTo>
                  <a:pt x="159" y="422"/>
                  <a:pt x="159" y="422"/>
                  <a:pt x="159" y="422"/>
                </a:cubicBezTo>
                <a:cubicBezTo>
                  <a:pt x="155" y="417"/>
                  <a:pt x="155" y="417"/>
                  <a:pt x="155" y="417"/>
                </a:cubicBezTo>
                <a:cubicBezTo>
                  <a:pt x="153" y="414"/>
                  <a:pt x="151" y="411"/>
                  <a:pt x="149" y="408"/>
                </a:cubicBezTo>
                <a:cubicBezTo>
                  <a:pt x="147" y="404"/>
                  <a:pt x="145" y="401"/>
                  <a:pt x="144" y="397"/>
                </a:cubicBezTo>
                <a:cubicBezTo>
                  <a:pt x="141" y="392"/>
                  <a:pt x="141" y="392"/>
                  <a:pt x="141" y="392"/>
                </a:cubicBezTo>
                <a:cubicBezTo>
                  <a:pt x="138" y="387"/>
                  <a:pt x="138" y="387"/>
                  <a:pt x="138" y="387"/>
                </a:cubicBezTo>
                <a:cubicBezTo>
                  <a:pt x="136" y="384"/>
                  <a:pt x="135" y="380"/>
                  <a:pt x="133" y="377"/>
                </a:cubicBezTo>
                <a:cubicBezTo>
                  <a:pt x="132" y="373"/>
                  <a:pt x="130" y="370"/>
                  <a:pt x="128" y="366"/>
                </a:cubicBezTo>
                <a:cubicBezTo>
                  <a:pt x="125" y="359"/>
                  <a:pt x="123" y="352"/>
                  <a:pt x="120" y="345"/>
                </a:cubicBezTo>
                <a:cubicBezTo>
                  <a:pt x="119" y="341"/>
                  <a:pt x="118" y="337"/>
                  <a:pt x="117" y="334"/>
                </a:cubicBezTo>
                <a:cubicBezTo>
                  <a:pt x="115" y="328"/>
                  <a:pt x="115" y="328"/>
                  <a:pt x="115" y="328"/>
                </a:cubicBezTo>
                <a:cubicBezTo>
                  <a:pt x="114" y="325"/>
                  <a:pt x="114" y="325"/>
                  <a:pt x="114" y="325"/>
                </a:cubicBezTo>
                <a:cubicBezTo>
                  <a:pt x="113" y="323"/>
                  <a:pt x="113" y="323"/>
                  <a:pt x="113" y="323"/>
                </a:cubicBezTo>
                <a:cubicBezTo>
                  <a:pt x="112" y="319"/>
                  <a:pt x="111" y="316"/>
                  <a:pt x="110" y="313"/>
                </a:cubicBezTo>
                <a:cubicBezTo>
                  <a:pt x="110" y="310"/>
                  <a:pt x="110" y="310"/>
                  <a:pt x="110" y="310"/>
                </a:cubicBezTo>
                <a:cubicBezTo>
                  <a:pt x="110" y="309"/>
                  <a:pt x="109" y="308"/>
                  <a:pt x="109" y="307"/>
                </a:cubicBezTo>
                <a:cubicBezTo>
                  <a:pt x="108" y="301"/>
                  <a:pt x="108" y="301"/>
                  <a:pt x="108" y="301"/>
                </a:cubicBezTo>
                <a:cubicBezTo>
                  <a:pt x="107" y="297"/>
                  <a:pt x="106" y="292"/>
                  <a:pt x="106" y="288"/>
                </a:cubicBezTo>
                <a:cubicBezTo>
                  <a:pt x="106" y="287"/>
                  <a:pt x="106" y="287"/>
                  <a:pt x="106" y="287"/>
                </a:cubicBezTo>
                <a:cubicBezTo>
                  <a:pt x="105" y="287"/>
                  <a:pt x="105" y="287"/>
                  <a:pt x="105" y="287"/>
                </a:cubicBezTo>
                <a:cubicBezTo>
                  <a:pt x="105" y="289"/>
                  <a:pt x="105" y="288"/>
                  <a:pt x="105" y="288"/>
                </a:cubicBezTo>
                <a:cubicBezTo>
                  <a:pt x="105" y="287"/>
                  <a:pt x="105" y="287"/>
                  <a:pt x="105" y="287"/>
                </a:cubicBezTo>
                <a:cubicBezTo>
                  <a:pt x="105" y="284"/>
                  <a:pt x="105" y="284"/>
                  <a:pt x="105" y="284"/>
                </a:cubicBezTo>
                <a:cubicBezTo>
                  <a:pt x="104" y="278"/>
                  <a:pt x="104" y="278"/>
                  <a:pt x="104" y="278"/>
                </a:cubicBezTo>
                <a:cubicBezTo>
                  <a:pt x="103" y="271"/>
                  <a:pt x="102" y="263"/>
                  <a:pt x="101" y="256"/>
                </a:cubicBezTo>
                <a:cubicBezTo>
                  <a:pt x="99" y="227"/>
                  <a:pt x="100" y="198"/>
                  <a:pt x="104" y="172"/>
                </a:cubicBezTo>
                <a:cubicBezTo>
                  <a:pt x="107" y="146"/>
                  <a:pt x="114" y="122"/>
                  <a:pt x="121" y="100"/>
                </a:cubicBezTo>
                <a:cubicBezTo>
                  <a:pt x="128" y="79"/>
                  <a:pt x="136" y="61"/>
                  <a:pt x="143" y="47"/>
                </a:cubicBezTo>
                <a:cubicBezTo>
                  <a:pt x="145" y="43"/>
                  <a:pt x="147" y="40"/>
                  <a:pt x="149" y="37"/>
                </a:cubicBezTo>
                <a:cubicBezTo>
                  <a:pt x="151" y="33"/>
                  <a:pt x="152" y="31"/>
                  <a:pt x="154" y="28"/>
                </a:cubicBezTo>
                <a:cubicBezTo>
                  <a:pt x="157" y="22"/>
                  <a:pt x="160" y="18"/>
                  <a:pt x="162" y="14"/>
                </a:cubicBezTo>
                <a:cubicBezTo>
                  <a:pt x="167" y="6"/>
                  <a:pt x="170" y="2"/>
                  <a:pt x="170" y="2"/>
                </a:cubicBezTo>
                <a:lnTo>
                  <a:pt x="167" y="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70" name="Freeform 17"/>
          <p:cNvSpPr>
            <a:spLocks noEditPoints="1" noChangeArrowheads="1"/>
          </p:cNvSpPr>
          <p:nvPr/>
        </p:nvSpPr>
        <p:spPr bwMode="auto">
          <a:xfrm>
            <a:off x="4013200" y="2205038"/>
            <a:ext cx="403225" cy="417512"/>
          </a:xfrm>
          <a:custGeom>
            <a:avLst/>
            <a:gdLst>
              <a:gd name="T0" fmla="*/ 2147483647 w 215"/>
              <a:gd name="T1" fmla="*/ 0 h 223"/>
              <a:gd name="T2" fmla="*/ 0 w 215"/>
              <a:gd name="T3" fmla="*/ 2147483647 h 223"/>
              <a:gd name="T4" fmla="*/ 0 w 215"/>
              <a:gd name="T5" fmla="*/ 2147483647 h 223"/>
              <a:gd name="T6" fmla="*/ 2147483647 w 215"/>
              <a:gd name="T7" fmla="*/ 2147483647 h 223"/>
              <a:gd name="T8" fmla="*/ 2147483647 w 215"/>
              <a:gd name="T9" fmla="*/ 2147483647 h 223"/>
              <a:gd name="T10" fmla="*/ 2147483647 w 215"/>
              <a:gd name="T11" fmla="*/ 0 h 223"/>
              <a:gd name="T12" fmla="*/ 2147483647 w 215"/>
              <a:gd name="T13" fmla="*/ 2147483647 h 223"/>
              <a:gd name="T14" fmla="*/ 2147483647 w 215"/>
              <a:gd name="T15" fmla="*/ 2147483647 h 223"/>
              <a:gd name="T16" fmla="*/ 2147483647 w 215"/>
              <a:gd name="T17" fmla="*/ 2147483647 h 223"/>
              <a:gd name="T18" fmla="*/ 2147483647 w 215"/>
              <a:gd name="T19" fmla="*/ 2147483647 h 223"/>
              <a:gd name="T20" fmla="*/ 2147483647 w 215"/>
              <a:gd name="T21" fmla="*/ 2147483647 h 223"/>
              <a:gd name="T22" fmla="*/ 2147483647 w 215"/>
              <a:gd name="T23" fmla="*/ 2147483647 h 223"/>
              <a:gd name="T24" fmla="*/ 2147483647 w 215"/>
              <a:gd name="T25" fmla="*/ 2147483647 h 223"/>
              <a:gd name="T26" fmla="*/ 2147483647 w 215"/>
              <a:gd name="T27" fmla="*/ 2147483647 h 223"/>
              <a:gd name="T28" fmla="*/ 2147483647 w 215"/>
              <a:gd name="T29" fmla="*/ 2147483647 h 223"/>
              <a:gd name="T30" fmla="*/ 2147483647 w 215"/>
              <a:gd name="T31" fmla="*/ 2147483647 h 223"/>
              <a:gd name="T32" fmla="*/ 2147483647 w 215"/>
              <a:gd name="T33" fmla="*/ 2147483647 h 223"/>
              <a:gd name="T34" fmla="*/ 2147483647 w 215"/>
              <a:gd name="T35" fmla="*/ 2147483647 h 223"/>
              <a:gd name="T36" fmla="*/ 2147483647 w 215"/>
              <a:gd name="T37" fmla="*/ 2147483647 h 223"/>
              <a:gd name="T38" fmla="*/ 2147483647 w 215"/>
              <a:gd name="T39" fmla="*/ 2147483647 h 223"/>
              <a:gd name="T40" fmla="*/ 2147483647 w 215"/>
              <a:gd name="T41" fmla="*/ 2147483647 h 2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5"/>
              <a:gd name="T64" fmla="*/ 0 h 223"/>
              <a:gd name="T65" fmla="*/ 215 w 215"/>
              <a:gd name="T66" fmla="*/ 223 h 2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5" h="223">
                <a:moveTo>
                  <a:pt x="109" y="0"/>
                </a:moveTo>
                <a:lnTo>
                  <a:pt x="0" y="78"/>
                </a:lnTo>
                <a:lnTo>
                  <a:pt x="0" y="223"/>
                </a:lnTo>
                <a:lnTo>
                  <a:pt x="215" y="223"/>
                </a:lnTo>
                <a:lnTo>
                  <a:pt x="215" y="78"/>
                </a:lnTo>
                <a:lnTo>
                  <a:pt x="109" y="0"/>
                </a:lnTo>
                <a:close/>
                <a:moveTo>
                  <a:pt x="195" y="214"/>
                </a:moveTo>
                <a:lnTo>
                  <a:pt x="140" y="159"/>
                </a:lnTo>
                <a:lnTo>
                  <a:pt x="75" y="159"/>
                </a:lnTo>
                <a:lnTo>
                  <a:pt x="20" y="214"/>
                </a:lnTo>
                <a:lnTo>
                  <a:pt x="9" y="214"/>
                </a:lnTo>
                <a:lnTo>
                  <a:pt x="75" y="150"/>
                </a:lnTo>
                <a:lnTo>
                  <a:pt x="9" y="85"/>
                </a:lnTo>
                <a:lnTo>
                  <a:pt x="9" y="83"/>
                </a:lnTo>
                <a:lnTo>
                  <a:pt x="109" y="13"/>
                </a:lnTo>
                <a:lnTo>
                  <a:pt x="207" y="83"/>
                </a:lnTo>
                <a:lnTo>
                  <a:pt x="207" y="85"/>
                </a:lnTo>
                <a:lnTo>
                  <a:pt x="142" y="150"/>
                </a:lnTo>
                <a:lnTo>
                  <a:pt x="207" y="214"/>
                </a:lnTo>
                <a:lnTo>
                  <a:pt x="195" y="214"/>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71" name="Freeform 18"/>
          <p:cNvSpPr>
            <a:spLocks noEditPoints="1" noChangeArrowheads="1"/>
          </p:cNvSpPr>
          <p:nvPr/>
        </p:nvSpPr>
        <p:spPr bwMode="auto">
          <a:xfrm>
            <a:off x="4805363" y="2876550"/>
            <a:ext cx="254000" cy="458788"/>
          </a:xfrm>
          <a:custGeom>
            <a:avLst/>
            <a:gdLst>
              <a:gd name="T0" fmla="*/ 2147483647 w 87"/>
              <a:gd name="T1" fmla="*/ 2147483647 h 157"/>
              <a:gd name="T2" fmla="*/ 2147483647 w 87"/>
              <a:gd name="T3" fmla="*/ 2147483647 h 157"/>
              <a:gd name="T4" fmla="*/ 2147483647 w 87"/>
              <a:gd name="T5" fmla="*/ 2147483647 h 157"/>
              <a:gd name="T6" fmla="*/ 2147483647 w 87"/>
              <a:gd name="T7" fmla="*/ 2147483647 h 157"/>
              <a:gd name="T8" fmla="*/ 2147483647 w 87"/>
              <a:gd name="T9" fmla="*/ 2147483647 h 157"/>
              <a:gd name="T10" fmla="*/ 2147483647 w 87"/>
              <a:gd name="T11" fmla="*/ 2147483647 h 157"/>
              <a:gd name="T12" fmla="*/ 2147483647 w 87"/>
              <a:gd name="T13" fmla="*/ 2147483647 h 157"/>
              <a:gd name="T14" fmla="*/ 2147483647 w 87"/>
              <a:gd name="T15" fmla="*/ 2147483647 h 157"/>
              <a:gd name="T16" fmla="*/ 2147483647 w 87"/>
              <a:gd name="T17" fmla="*/ 2147483647 h 157"/>
              <a:gd name="T18" fmla="*/ 2147483647 w 87"/>
              <a:gd name="T19" fmla="*/ 2147483647 h 157"/>
              <a:gd name="T20" fmla="*/ 2147483647 w 87"/>
              <a:gd name="T21" fmla="*/ 2147483647 h 157"/>
              <a:gd name="T22" fmla="*/ 2147483647 w 87"/>
              <a:gd name="T23" fmla="*/ 2147483647 h 157"/>
              <a:gd name="T24" fmla="*/ 2147483647 w 87"/>
              <a:gd name="T25" fmla="*/ 2147483647 h 157"/>
              <a:gd name="T26" fmla="*/ 2147483647 w 87"/>
              <a:gd name="T27" fmla="*/ 2147483647 h 157"/>
              <a:gd name="T28" fmla="*/ 2147483647 w 87"/>
              <a:gd name="T29" fmla="*/ 2147483647 h 157"/>
              <a:gd name="T30" fmla="*/ 2147483647 w 87"/>
              <a:gd name="T31" fmla="*/ 2147483647 h 157"/>
              <a:gd name="T32" fmla="*/ 2147483647 w 87"/>
              <a:gd name="T33" fmla="*/ 2147483647 h 157"/>
              <a:gd name="T34" fmla="*/ 2147483647 w 87"/>
              <a:gd name="T35" fmla="*/ 2147483647 h 157"/>
              <a:gd name="T36" fmla="*/ 2147483647 w 87"/>
              <a:gd name="T37" fmla="*/ 2147483647 h 157"/>
              <a:gd name="T38" fmla="*/ 2147483647 w 87"/>
              <a:gd name="T39" fmla="*/ 2147483647 h 157"/>
              <a:gd name="T40" fmla="*/ 0 w 87"/>
              <a:gd name="T41" fmla="*/ 2147483647 h 157"/>
              <a:gd name="T42" fmla="*/ 2147483647 w 87"/>
              <a:gd name="T43" fmla="*/ 2147483647 h 157"/>
              <a:gd name="T44" fmla="*/ 2147483647 w 87"/>
              <a:gd name="T45" fmla="*/ 2147483647 h 157"/>
              <a:gd name="T46" fmla="*/ 2147483647 w 87"/>
              <a:gd name="T47" fmla="*/ 2147483647 h 157"/>
              <a:gd name="T48" fmla="*/ 2147483647 w 87"/>
              <a:gd name="T49" fmla="*/ 2147483647 h 157"/>
              <a:gd name="T50" fmla="*/ 2147483647 w 87"/>
              <a:gd name="T51" fmla="*/ 2147483647 h 157"/>
              <a:gd name="T52" fmla="*/ 2147483647 w 87"/>
              <a:gd name="T53" fmla="*/ 2147483647 h 157"/>
              <a:gd name="T54" fmla="*/ 2147483647 w 87"/>
              <a:gd name="T55" fmla="*/ 2147483647 h 157"/>
              <a:gd name="T56" fmla="*/ 2147483647 w 87"/>
              <a:gd name="T57" fmla="*/ 2147483647 h 157"/>
              <a:gd name="T58" fmla="*/ 2147483647 w 87"/>
              <a:gd name="T59" fmla="*/ 2147483647 h 15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7"/>
              <a:gd name="T91" fmla="*/ 0 h 157"/>
              <a:gd name="T92" fmla="*/ 87 w 87"/>
              <a:gd name="T93" fmla="*/ 157 h 15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7" h="157">
                <a:moveTo>
                  <a:pt x="79" y="53"/>
                </a:moveTo>
                <a:cubicBezTo>
                  <a:pt x="87" y="36"/>
                  <a:pt x="78" y="15"/>
                  <a:pt x="61" y="8"/>
                </a:cubicBezTo>
                <a:cubicBezTo>
                  <a:pt x="43" y="0"/>
                  <a:pt x="23" y="8"/>
                  <a:pt x="15" y="26"/>
                </a:cubicBezTo>
                <a:cubicBezTo>
                  <a:pt x="10" y="39"/>
                  <a:pt x="13" y="54"/>
                  <a:pt x="22" y="63"/>
                </a:cubicBezTo>
                <a:cubicBezTo>
                  <a:pt x="18" y="65"/>
                  <a:pt x="18" y="65"/>
                  <a:pt x="18" y="65"/>
                </a:cubicBezTo>
                <a:cubicBezTo>
                  <a:pt x="21" y="73"/>
                  <a:pt x="21" y="73"/>
                  <a:pt x="21" y="73"/>
                </a:cubicBezTo>
                <a:cubicBezTo>
                  <a:pt x="17" y="74"/>
                  <a:pt x="17" y="74"/>
                  <a:pt x="17" y="74"/>
                </a:cubicBezTo>
                <a:cubicBezTo>
                  <a:pt x="21" y="85"/>
                  <a:pt x="21" y="85"/>
                  <a:pt x="21" y="85"/>
                </a:cubicBezTo>
                <a:cubicBezTo>
                  <a:pt x="15" y="88"/>
                  <a:pt x="15" y="88"/>
                  <a:pt x="15" y="88"/>
                </a:cubicBezTo>
                <a:cubicBezTo>
                  <a:pt x="19" y="99"/>
                  <a:pt x="19" y="99"/>
                  <a:pt x="19" y="99"/>
                </a:cubicBezTo>
                <a:cubicBezTo>
                  <a:pt x="13" y="102"/>
                  <a:pt x="13" y="102"/>
                  <a:pt x="13" y="102"/>
                </a:cubicBezTo>
                <a:cubicBezTo>
                  <a:pt x="17" y="112"/>
                  <a:pt x="17" y="112"/>
                  <a:pt x="17" y="112"/>
                </a:cubicBezTo>
                <a:cubicBezTo>
                  <a:pt x="10" y="115"/>
                  <a:pt x="10" y="115"/>
                  <a:pt x="10" y="115"/>
                </a:cubicBezTo>
                <a:cubicBezTo>
                  <a:pt x="13" y="122"/>
                  <a:pt x="13" y="122"/>
                  <a:pt x="13" y="122"/>
                </a:cubicBezTo>
                <a:cubicBezTo>
                  <a:pt x="8" y="124"/>
                  <a:pt x="8" y="124"/>
                  <a:pt x="8" y="124"/>
                </a:cubicBezTo>
                <a:cubicBezTo>
                  <a:pt x="11" y="130"/>
                  <a:pt x="11" y="130"/>
                  <a:pt x="11" y="130"/>
                </a:cubicBezTo>
                <a:cubicBezTo>
                  <a:pt x="10" y="130"/>
                  <a:pt x="10" y="130"/>
                  <a:pt x="10" y="130"/>
                </a:cubicBezTo>
                <a:cubicBezTo>
                  <a:pt x="5" y="133"/>
                  <a:pt x="5" y="133"/>
                  <a:pt x="5" y="133"/>
                </a:cubicBezTo>
                <a:cubicBezTo>
                  <a:pt x="7" y="138"/>
                  <a:pt x="7" y="138"/>
                  <a:pt x="7" y="138"/>
                </a:cubicBezTo>
                <a:cubicBezTo>
                  <a:pt x="6" y="141"/>
                  <a:pt x="6" y="141"/>
                  <a:pt x="6" y="141"/>
                </a:cubicBezTo>
                <a:cubicBezTo>
                  <a:pt x="0" y="143"/>
                  <a:pt x="0" y="143"/>
                  <a:pt x="0" y="143"/>
                </a:cubicBezTo>
                <a:cubicBezTo>
                  <a:pt x="4" y="157"/>
                  <a:pt x="4" y="157"/>
                  <a:pt x="4" y="157"/>
                </a:cubicBezTo>
                <a:cubicBezTo>
                  <a:pt x="17" y="150"/>
                  <a:pt x="17" y="150"/>
                  <a:pt x="17" y="150"/>
                </a:cubicBezTo>
                <a:cubicBezTo>
                  <a:pt x="50" y="74"/>
                  <a:pt x="50" y="74"/>
                  <a:pt x="50" y="74"/>
                </a:cubicBezTo>
                <a:cubicBezTo>
                  <a:pt x="63" y="73"/>
                  <a:pt x="74" y="66"/>
                  <a:pt x="79" y="53"/>
                </a:cubicBezTo>
                <a:close/>
                <a:moveTo>
                  <a:pt x="55" y="16"/>
                </a:moveTo>
                <a:cubicBezTo>
                  <a:pt x="60" y="18"/>
                  <a:pt x="62" y="24"/>
                  <a:pt x="60" y="29"/>
                </a:cubicBezTo>
                <a:cubicBezTo>
                  <a:pt x="58" y="33"/>
                  <a:pt x="53" y="36"/>
                  <a:pt x="48" y="34"/>
                </a:cubicBezTo>
                <a:cubicBezTo>
                  <a:pt x="43" y="31"/>
                  <a:pt x="40" y="26"/>
                  <a:pt x="43" y="21"/>
                </a:cubicBezTo>
                <a:cubicBezTo>
                  <a:pt x="45" y="16"/>
                  <a:pt x="50" y="14"/>
                  <a:pt x="55" y="16"/>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15372" name="组合 11"/>
          <p:cNvGrpSpPr/>
          <p:nvPr/>
        </p:nvGrpSpPr>
        <p:grpSpPr bwMode="auto">
          <a:xfrm>
            <a:off x="3738563" y="4689475"/>
            <a:ext cx="414337" cy="279400"/>
            <a:chOff x="0" y="0"/>
            <a:chExt cx="414138" cy="279215"/>
          </a:xfrm>
        </p:grpSpPr>
        <p:sp>
          <p:nvSpPr>
            <p:cNvPr id="15398" name="Freeform 19@|5FFC:16777215|FBC:16777215|LFC:16777215|LBC:16777215"/>
            <p:cNvSpPr>
              <a:spLocks noEditPoints="1" noChangeArrowheads="1"/>
            </p:cNvSpPr>
            <p:nvPr/>
          </p:nvSpPr>
          <p:spPr bwMode="auto">
            <a:xfrm>
              <a:off x="0" y="0"/>
              <a:ext cx="414138" cy="279215"/>
            </a:xfrm>
            <a:custGeom>
              <a:avLst/>
              <a:gdLst>
                <a:gd name="T0" fmla="*/ 2147483647 w 142"/>
                <a:gd name="T1" fmla="*/ 2147483647 h 96"/>
                <a:gd name="T2" fmla="*/ 2147483647 w 142"/>
                <a:gd name="T3" fmla="*/ 2147483647 h 96"/>
                <a:gd name="T4" fmla="*/ 2147483647 w 142"/>
                <a:gd name="T5" fmla="*/ 2147483647 h 96"/>
                <a:gd name="T6" fmla="*/ 2147483647 w 142"/>
                <a:gd name="T7" fmla="*/ 2147483647 h 96"/>
                <a:gd name="T8" fmla="*/ 2147483647 w 142"/>
                <a:gd name="T9" fmla="*/ 0 h 96"/>
                <a:gd name="T10" fmla="*/ 2147483647 w 142"/>
                <a:gd name="T11" fmla="*/ 0 h 96"/>
                <a:gd name="T12" fmla="*/ 2147483647 w 142"/>
                <a:gd name="T13" fmla="*/ 2147483647 h 96"/>
                <a:gd name="T14" fmla="*/ 2147483647 w 142"/>
                <a:gd name="T15" fmla="*/ 2147483647 h 96"/>
                <a:gd name="T16" fmla="*/ 2147483647 w 142"/>
                <a:gd name="T17" fmla="*/ 2147483647 h 96"/>
                <a:gd name="T18" fmla="*/ 2147483647 w 142"/>
                <a:gd name="T19" fmla="*/ 2147483647 h 96"/>
                <a:gd name="T20" fmla="*/ 0 w 142"/>
                <a:gd name="T21" fmla="*/ 2147483647 h 96"/>
                <a:gd name="T22" fmla="*/ 0 w 142"/>
                <a:gd name="T23" fmla="*/ 2147483647 h 96"/>
                <a:gd name="T24" fmla="*/ 2147483647 w 142"/>
                <a:gd name="T25" fmla="*/ 2147483647 h 96"/>
                <a:gd name="T26" fmla="*/ 2147483647 w 142"/>
                <a:gd name="T27" fmla="*/ 2147483647 h 96"/>
                <a:gd name="T28" fmla="*/ 2147483647 w 142"/>
                <a:gd name="T29" fmla="*/ 2147483647 h 96"/>
                <a:gd name="T30" fmla="*/ 2147483647 w 142"/>
                <a:gd name="T31" fmla="*/ 2147483647 h 96"/>
                <a:gd name="T32" fmla="*/ 2147483647 w 142"/>
                <a:gd name="T33" fmla="*/ 2147483647 h 96"/>
                <a:gd name="T34" fmla="*/ 2147483647 w 142"/>
                <a:gd name="T35" fmla="*/ 2147483647 h 96"/>
                <a:gd name="T36" fmla="*/ 2147483647 w 142"/>
                <a:gd name="T37" fmla="*/ 2147483647 h 96"/>
                <a:gd name="T38" fmla="*/ 2147483647 w 142"/>
                <a:gd name="T39" fmla="*/ 2147483647 h 96"/>
                <a:gd name="T40" fmla="*/ 2147483647 w 142"/>
                <a:gd name="T41" fmla="*/ 2147483647 h 96"/>
                <a:gd name="T42" fmla="*/ 2147483647 w 142"/>
                <a:gd name="T43" fmla="*/ 2147483647 h 96"/>
                <a:gd name="T44" fmla="*/ 2147483647 w 142"/>
                <a:gd name="T45" fmla="*/ 2147483647 h 96"/>
                <a:gd name="T46" fmla="*/ 2147483647 w 142"/>
                <a:gd name="T47" fmla="*/ 2147483647 h 96"/>
                <a:gd name="T48" fmla="*/ 2147483647 w 142"/>
                <a:gd name="T49" fmla="*/ 2147483647 h 96"/>
                <a:gd name="T50" fmla="*/ 2147483647 w 142"/>
                <a:gd name="T51" fmla="*/ 2147483647 h 96"/>
                <a:gd name="T52" fmla="*/ 2147483647 w 142"/>
                <a:gd name="T53" fmla="*/ 2147483647 h 96"/>
                <a:gd name="T54" fmla="*/ 2147483647 w 142"/>
                <a:gd name="T55" fmla="*/ 2147483647 h 96"/>
                <a:gd name="T56" fmla="*/ 2147483647 w 142"/>
                <a:gd name="T57" fmla="*/ 2147483647 h 96"/>
                <a:gd name="T58" fmla="*/ 2147483647 w 142"/>
                <a:gd name="T59" fmla="*/ 2147483647 h 96"/>
                <a:gd name="T60" fmla="*/ 2147483647 w 142"/>
                <a:gd name="T61" fmla="*/ 2147483647 h 96"/>
                <a:gd name="T62" fmla="*/ 2147483647 w 142"/>
                <a:gd name="T63" fmla="*/ 2147483647 h 96"/>
                <a:gd name="T64" fmla="*/ 2147483647 w 142"/>
                <a:gd name="T65" fmla="*/ 2147483647 h 96"/>
                <a:gd name="T66" fmla="*/ 2147483647 w 142"/>
                <a:gd name="T67" fmla="*/ 2147483647 h 96"/>
                <a:gd name="T68" fmla="*/ 2147483647 w 142"/>
                <a:gd name="T69" fmla="*/ 2147483647 h 96"/>
                <a:gd name="T70" fmla="*/ 2147483647 w 142"/>
                <a:gd name="T71" fmla="*/ 2147483647 h 96"/>
                <a:gd name="T72" fmla="*/ 2147483647 w 142"/>
                <a:gd name="T73" fmla="*/ 2147483647 h 96"/>
                <a:gd name="T74" fmla="*/ 2147483647 w 142"/>
                <a:gd name="T75" fmla="*/ 2147483647 h 96"/>
                <a:gd name="T76" fmla="*/ 2147483647 w 142"/>
                <a:gd name="T77" fmla="*/ 2147483647 h 96"/>
                <a:gd name="T78" fmla="*/ 2147483647 w 142"/>
                <a:gd name="T79" fmla="*/ 2147483647 h 9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2"/>
                <a:gd name="T121" fmla="*/ 0 h 96"/>
                <a:gd name="T122" fmla="*/ 142 w 142"/>
                <a:gd name="T123" fmla="*/ 96 h 9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2" h="96">
                  <a:moveTo>
                    <a:pt x="130" y="15"/>
                  </a:moveTo>
                  <a:cubicBezTo>
                    <a:pt x="102" y="15"/>
                    <a:pt x="102" y="15"/>
                    <a:pt x="102" y="15"/>
                  </a:cubicBezTo>
                  <a:cubicBezTo>
                    <a:pt x="102" y="14"/>
                    <a:pt x="102" y="14"/>
                    <a:pt x="102" y="14"/>
                  </a:cubicBezTo>
                  <a:cubicBezTo>
                    <a:pt x="96" y="5"/>
                    <a:pt x="96" y="5"/>
                    <a:pt x="96" y="5"/>
                  </a:cubicBezTo>
                  <a:cubicBezTo>
                    <a:pt x="95" y="2"/>
                    <a:pt x="90" y="0"/>
                    <a:pt x="87" y="0"/>
                  </a:cubicBezTo>
                  <a:cubicBezTo>
                    <a:pt x="55" y="0"/>
                    <a:pt x="55" y="0"/>
                    <a:pt x="55" y="0"/>
                  </a:cubicBezTo>
                  <a:cubicBezTo>
                    <a:pt x="52" y="0"/>
                    <a:pt x="48" y="2"/>
                    <a:pt x="46" y="5"/>
                  </a:cubicBezTo>
                  <a:cubicBezTo>
                    <a:pt x="40" y="14"/>
                    <a:pt x="40" y="14"/>
                    <a:pt x="40" y="14"/>
                  </a:cubicBezTo>
                  <a:cubicBezTo>
                    <a:pt x="40" y="14"/>
                    <a:pt x="40" y="14"/>
                    <a:pt x="40" y="15"/>
                  </a:cubicBezTo>
                  <a:cubicBezTo>
                    <a:pt x="12" y="15"/>
                    <a:pt x="12" y="15"/>
                    <a:pt x="12" y="15"/>
                  </a:cubicBezTo>
                  <a:cubicBezTo>
                    <a:pt x="5" y="15"/>
                    <a:pt x="0" y="20"/>
                    <a:pt x="0" y="26"/>
                  </a:cubicBezTo>
                  <a:cubicBezTo>
                    <a:pt x="0" y="84"/>
                    <a:pt x="0" y="84"/>
                    <a:pt x="0" y="84"/>
                  </a:cubicBezTo>
                  <a:cubicBezTo>
                    <a:pt x="0" y="91"/>
                    <a:pt x="5" y="96"/>
                    <a:pt x="12" y="96"/>
                  </a:cubicBezTo>
                  <a:cubicBezTo>
                    <a:pt x="130" y="96"/>
                    <a:pt x="130" y="96"/>
                    <a:pt x="130" y="96"/>
                  </a:cubicBezTo>
                  <a:cubicBezTo>
                    <a:pt x="137" y="96"/>
                    <a:pt x="142" y="91"/>
                    <a:pt x="142" y="84"/>
                  </a:cubicBezTo>
                  <a:cubicBezTo>
                    <a:pt x="142" y="26"/>
                    <a:pt x="142" y="26"/>
                    <a:pt x="142" y="26"/>
                  </a:cubicBezTo>
                  <a:cubicBezTo>
                    <a:pt x="142" y="20"/>
                    <a:pt x="137" y="15"/>
                    <a:pt x="130" y="15"/>
                  </a:cubicBezTo>
                  <a:close/>
                  <a:moveTo>
                    <a:pt x="30" y="31"/>
                  </a:moveTo>
                  <a:cubicBezTo>
                    <a:pt x="8" y="31"/>
                    <a:pt x="8" y="31"/>
                    <a:pt x="8" y="31"/>
                  </a:cubicBezTo>
                  <a:cubicBezTo>
                    <a:pt x="8" y="22"/>
                    <a:pt x="8" y="22"/>
                    <a:pt x="8" y="22"/>
                  </a:cubicBezTo>
                  <a:cubicBezTo>
                    <a:pt x="30" y="22"/>
                    <a:pt x="30" y="22"/>
                    <a:pt x="30" y="22"/>
                  </a:cubicBezTo>
                  <a:lnTo>
                    <a:pt x="30" y="31"/>
                  </a:lnTo>
                  <a:close/>
                  <a:moveTo>
                    <a:pt x="71" y="90"/>
                  </a:moveTo>
                  <a:cubicBezTo>
                    <a:pt x="52" y="90"/>
                    <a:pt x="36" y="74"/>
                    <a:pt x="36" y="55"/>
                  </a:cubicBezTo>
                  <a:cubicBezTo>
                    <a:pt x="36" y="35"/>
                    <a:pt x="52" y="20"/>
                    <a:pt x="71" y="20"/>
                  </a:cubicBezTo>
                  <a:cubicBezTo>
                    <a:pt x="90" y="20"/>
                    <a:pt x="106" y="35"/>
                    <a:pt x="106" y="55"/>
                  </a:cubicBezTo>
                  <a:cubicBezTo>
                    <a:pt x="106" y="74"/>
                    <a:pt x="90" y="90"/>
                    <a:pt x="71" y="90"/>
                  </a:cubicBezTo>
                  <a:close/>
                  <a:moveTo>
                    <a:pt x="136" y="30"/>
                  </a:moveTo>
                  <a:cubicBezTo>
                    <a:pt x="132" y="30"/>
                    <a:pt x="132" y="30"/>
                    <a:pt x="132" y="30"/>
                  </a:cubicBezTo>
                  <a:cubicBezTo>
                    <a:pt x="132" y="34"/>
                    <a:pt x="132" y="34"/>
                    <a:pt x="132" y="34"/>
                  </a:cubicBezTo>
                  <a:cubicBezTo>
                    <a:pt x="126" y="34"/>
                    <a:pt x="126" y="34"/>
                    <a:pt x="126" y="34"/>
                  </a:cubicBezTo>
                  <a:cubicBezTo>
                    <a:pt x="126" y="30"/>
                    <a:pt x="126" y="30"/>
                    <a:pt x="126" y="30"/>
                  </a:cubicBezTo>
                  <a:cubicBezTo>
                    <a:pt x="121" y="30"/>
                    <a:pt x="121" y="30"/>
                    <a:pt x="121" y="30"/>
                  </a:cubicBezTo>
                  <a:cubicBezTo>
                    <a:pt x="121" y="24"/>
                    <a:pt x="121" y="24"/>
                    <a:pt x="121" y="24"/>
                  </a:cubicBezTo>
                  <a:cubicBezTo>
                    <a:pt x="126" y="24"/>
                    <a:pt x="126" y="24"/>
                    <a:pt x="126" y="24"/>
                  </a:cubicBezTo>
                  <a:cubicBezTo>
                    <a:pt x="126" y="19"/>
                    <a:pt x="126" y="19"/>
                    <a:pt x="126" y="19"/>
                  </a:cubicBezTo>
                  <a:cubicBezTo>
                    <a:pt x="132" y="19"/>
                    <a:pt x="132" y="19"/>
                    <a:pt x="132" y="19"/>
                  </a:cubicBezTo>
                  <a:cubicBezTo>
                    <a:pt x="132" y="24"/>
                    <a:pt x="132" y="24"/>
                    <a:pt x="132" y="24"/>
                  </a:cubicBezTo>
                  <a:cubicBezTo>
                    <a:pt x="136" y="24"/>
                    <a:pt x="136" y="24"/>
                    <a:pt x="136" y="24"/>
                  </a:cubicBezTo>
                  <a:lnTo>
                    <a:pt x="136" y="3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9" name="Freeform 20@|5FFC:16777215|FBC:16777215|LFC:16777215|LBC:16777215"/>
            <p:cNvSpPr>
              <a:spLocks noEditPoints="1" noChangeArrowheads="1"/>
            </p:cNvSpPr>
            <p:nvPr/>
          </p:nvSpPr>
          <p:spPr bwMode="auto">
            <a:xfrm>
              <a:off x="125554" y="74957"/>
              <a:ext cx="166780" cy="166780"/>
            </a:xfrm>
            <a:custGeom>
              <a:avLst/>
              <a:gdLst>
                <a:gd name="T0" fmla="*/ 2147483647 w 57"/>
                <a:gd name="T1" fmla="*/ 2147483647 h 57"/>
                <a:gd name="T2" fmla="*/ 0 w 57"/>
                <a:gd name="T3" fmla="*/ 2147483647 h 57"/>
                <a:gd name="T4" fmla="*/ 2147483647 w 57"/>
                <a:gd name="T5" fmla="*/ 0 h 57"/>
                <a:gd name="T6" fmla="*/ 2147483647 w 57"/>
                <a:gd name="T7" fmla="*/ 2147483647 h 57"/>
                <a:gd name="T8" fmla="*/ 2147483647 w 57"/>
                <a:gd name="T9" fmla="*/ 2147483647 h 57"/>
                <a:gd name="T10" fmla="*/ 2147483647 w 57"/>
                <a:gd name="T11" fmla="*/ 2147483647 h 57"/>
                <a:gd name="T12" fmla="*/ 2147483647 w 57"/>
                <a:gd name="T13" fmla="*/ 2147483647 h 57"/>
                <a:gd name="T14" fmla="*/ 2147483647 w 57"/>
                <a:gd name="T15" fmla="*/ 2147483647 h 57"/>
                <a:gd name="T16" fmla="*/ 2147483647 w 57"/>
                <a:gd name="T17" fmla="*/ 2147483647 h 57"/>
                <a:gd name="T18" fmla="*/ 2147483647 w 57"/>
                <a:gd name="T19" fmla="*/ 2147483647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57"/>
                <a:gd name="T32" fmla="*/ 57 w 57"/>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57">
                  <a:moveTo>
                    <a:pt x="28" y="57"/>
                  </a:moveTo>
                  <a:cubicBezTo>
                    <a:pt x="12" y="57"/>
                    <a:pt x="0" y="44"/>
                    <a:pt x="0" y="29"/>
                  </a:cubicBezTo>
                  <a:cubicBezTo>
                    <a:pt x="0" y="13"/>
                    <a:pt x="12" y="0"/>
                    <a:pt x="28" y="0"/>
                  </a:cubicBezTo>
                  <a:cubicBezTo>
                    <a:pt x="44" y="0"/>
                    <a:pt x="57" y="13"/>
                    <a:pt x="57" y="29"/>
                  </a:cubicBezTo>
                  <a:cubicBezTo>
                    <a:pt x="57" y="44"/>
                    <a:pt x="44" y="57"/>
                    <a:pt x="28" y="57"/>
                  </a:cubicBezTo>
                  <a:close/>
                  <a:moveTo>
                    <a:pt x="28" y="9"/>
                  </a:moveTo>
                  <a:cubicBezTo>
                    <a:pt x="17" y="9"/>
                    <a:pt x="9" y="18"/>
                    <a:pt x="9" y="29"/>
                  </a:cubicBezTo>
                  <a:cubicBezTo>
                    <a:pt x="9" y="39"/>
                    <a:pt x="17" y="48"/>
                    <a:pt x="28" y="48"/>
                  </a:cubicBezTo>
                  <a:cubicBezTo>
                    <a:pt x="39" y="48"/>
                    <a:pt x="48" y="39"/>
                    <a:pt x="48" y="29"/>
                  </a:cubicBezTo>
                  <a:cubicBezTo>
                    <a:pt x="48" y="18"/>
                    <a:pt x="39" y="9"/>
                    <a:pt x="28" y="9"/>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15373" name="组合 14"/>
          <p:cNvGrpSpPr/>
          <p:nvPr/>
        </p:nvGrpSpPr>
        <p:grpSpPr bwMode="auto">
          <a:xfrm>
            <a:off x="4597400" y="3941763"/>
            <a:ext cx="406400" cy="442912"/>
            <a:chOff x="0" y="0"/>
            <a:chExt cx="406642" cy="442246"/>
          </a:xfrm>
        </p:grpSpPr>
        <p:sp>
          <p:nvSpPr>
            <p:cNvPr id="15389" name="Freeform 31@|5FFC:16777215|FBC:16777215|LFC:16777215|LBC:16777215"/>
            <p:cNvSpPr>
              <a:spLocks noChangeArrowheads="1"/>
            </p:cNvSpPr>
            <p:nvPr/>
          </p:nvSpPr>
          <p:spPr bwMode="auto">
            <a:xfrm>
              <a:off x="0" y="67461"/>
              <a:ext cx="239862" cy="374785"/>
            </a:xfrm>
            <a:custGeom>
              <a:avLst/>
              <a:gdLst>
                <a:gd name="T0" fmla="*/ 0 w 128"/>
                <a:gd name="T1" fmla="*/ 2147483647 h 200"/>
                <a:gd name="T2" fmla="*/ 2147483647 w 128"/>
                <a:gd name="T3" fmla="*/ 0 h 200"/>
                <a:gd name="T4" fmla="*/ 2147483647 w 128"/>
                <a:gd name="T5" fmla="*/ 2147483647 h 200"/>
                <a:gd name="T6" fmla="*/ 2147483647 w 128"/>
                <a:gd name="T7" fmla="*/ 2147483647 h 200"/>
                <a:gd name="T8" fmla="*/ 0 w 128"/>
                <a:gd name="T9" fmla="*/ 2147483647 h 200"/>
                <a:gd name="T10" fmla="*/ 0 60000 65536"/>
                <a:gd name="T11" fmla="*/ 0 60000 65536"/>
                <a:gd name="T12" fmla="*/ 0 60000 65536"/>
                <a:gd name="T13" fmla="*/ 0 60000 65536"/>
                <a:gd name="T14" fmla="*/ 0 60000 65536"/>
                <a:gd name="T15" fmla="*/ 0 w 128"/>
                <a:gd name="T16" fmla="*/ 0 h 200"/>
                <a:gd name="T17" fmla="*/ 128 w 128"/>
                <a:gd name="T18" fmla="*/ 200 h 200"/>
              </a:gdLst>
              <a:ahLst/>
              <a:cxnLst>
                <a:cxn ang="T10">
                  <a:pos x="T0" y="T1"/>
                </a:cxn>
                <a:cxn ang="T11">
                  <a:pos x="T2" y="T3"/>
                </a:cxn>
                <a:cxn ang="T12">
                  <a:pos x="T4" y="T5"/>
                </a:cxn>
                <a:cxn ang="T13">
                  <a:pos x="T6" y="T7"/>
                </a:cxn>
                <a:cxn ang="T14">
                  <a:pos x="T8" y="T9"/>
                </a:cxn>
              </a:cxnLst>
              <a:rect l="T15" t="T16" r="T17" b="T18"/>
              <a:pathLst>
                <a:path w="128" h="200">
                  <a:moveTo>
                    <a:pt x="0" y="189"/>
                  </a:moveTo>
                  <a:lnTo>
                    <a:pt x="121" y="0"/>
                  </a:lnTo>
                  <a:lnTo>
                    <a:pt x="128" y="5"/>
                  </a:lnTo>
                  <a:lnTo>
                    <a:pt x="19" y="200"/>
                  </a:lnTo>
                  <a:lnTo>
                    <a:pt x="0" y="189"/>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0" name="Freeform 32@|5FFC:16777215|FBC:16777215|LFC:16777215|LBC:16777215"/>
            <p:cNvSpPr>
              <a:spLocks noChangeArrowheads="1"/>
            </p:cNvSpPr>
            <p:nvPr/>
          </p:nvSpPr>
          <p:spPr bwMode="auto">
            <a:xfrm>
              <a:off x="226745" y="26235"/>
              <a:ext cx="37478" cy="50596"/>
            </a:xfrm>
            <a:custGeom>
              <a:avLst/>
              <a:gdLst>
                <a:gd name="T0" fmla="*/ 2147483647 w 20"/>
                <a:gd name="T1" fmla="*/ 2147483647 h 27"/>
                <a:gd name="T2" fmla="*/ 0 w 20"/>
                <a:gd name="T3" fmla="*/ 2147483647 h 27"/>
                <a:gd name="T4" fmla="*/ 2147483647 w 20"/>
                <a:gd name="T5" fmla="*/ 0 h 27"/>
                <a:gd name="T6" fmla="*/ 2147483647 w 20"/>
                <a:gd name="T7" fmla="*/ 2147483647 h 27"/>
                <a:gd name="T8" fmla="*/ 2147483647 w 20"/>
                <a:gd name="T9" fmla="*/ 2147483647 h 27"/>
                <a:gd name="T10" fmla="*/ 0 60000 65536"/>
                <a:gd name="T11" fmla="*/ 0 60000 65536"/>
                <a:gd name="T12" fmla="*/ 0 60000 65536"/>
                <a:gd name="T13" fmla="*/ 0 60000 65536"/>
                <a:gd name="T14" fmla="*/ 0 60000 65536"/>
                <a:gd name="T15" fmla="*/ 0 w 20"/>
                <a:gd name="T16" fmla="*/ 0 h 27"/>
                <a:gd name="T17" fmla="*/ 20 w 20"/>
                <a:gd name="T18" fmla="*/ 27 h 27"/>
              </a:gdLst>
              <a:ahLst/>
              <a:cxnLst>
                <a:cxn ang="T10">
                  <a:pos x="T0" y="T1"/>
                </a:cxn>
                <a:cxn ang="T11">
                  <a:pos x="T2" y="T3"/>
                </a:cxn>
                <a:cxn ang="T12">
                  <a:pos x="T4" y="T5"/>
                </a:cxn>
                <a:cxn ang="T13">
                  <a:pos x="T6" y="T7"/>
                </a:cxn>
                <a:cxn ang="T14">
                  <a:pos x="T8" y="T9"/>
                </a:cxn>
              </a:cxnLst>
              <a:rect l="T15" t="T16" r="T17" b="T18"/>
              <a:pathLst>
                <a:path w="20" h="27">
                  <a:moveTo>
                    <a:pt x="7" y="27"/>
                  </a:moveTo>
                  <a:lnTo>
                    <a:pt x="0" y="22"/>
                  </a:lnTo>
                  <a:lnTo>
                    <a:pt x="10" y="0"/>
                  </a:lnTo>
                  <a:lnTo>
                    <a:pt x="20" y="5"/>
                  </a:lnTo>
                  <a:lnTo>
                    <a:pt x="7" y="27"/>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1" name="Freeform 33@|5FFC:16777215|FBC:16777215|LFC:16777215|LBC:16777215"/>
            <p:cNvSpPr>
              <a:spLocks noChangeArrowheads="1"/>
            </p:cNvSpPr>
            <p:nvPr/>
          </p:nvSpPr>
          <p:spPr bwMode="auto">
            <a:xfrm>
              <a:off x="318567" y="260474"/>
              <a:ext cx="61840" cy="61840"/>
            </a:xfrm>
            <a:custGeom>
              <a:avLst/>
              <a:gdLst>
                <a:gd name="T0" fmla="*/ 2147483647 w 33"/>
                <a:gd name="T1" fmla="*/ 2147483647 h 33"/>
                <a:gd name="T2" fmla="*/ 2147483647 w 33"/>
                <a:gd name="T3" fmla="*/ 2147483647 h 33"/>
                <a:gd name="T4" fmla="*/ 0 w 33"/>
                <a:gd name="T5" fmla="*/ 2147483647 h 33"/>
                <a:gd name="T6" fmla="*/ 2147483647 w 33"/>
                <a:gd name="T7" fmla="*/ 2147483647 h 33"/>
                <a:gd name="T8" fmla="*/ 2147483647 w 33"/>
                <a:gd name="T9" fmla="*/ 2147483647 h 33"/>
                <a:gd name="T10" fmla="*/ 2147483647 w 33"/>
                <a:gd name="T11" fmla="*/ 2147483647 h 33"/>
                <a:gd name="T12" fmla="*/ 2147483647 w 33"/>
                <a:gd name="T13" fmla="*/ 0 h 33"/>
                <a:gd name="T14" fmla="*/ 2147483647 w 33"/>
                <a:gd name="T15" fmla="*/ 2147483647 h 33"/>
                <a:gd name="T16" fmla="*/ 2147483647 w 33"/>
                <a:gd name="T17" fmla="*/ 2147483647 h 33"/>
                <a:gd name="T18" fmla="*/ 2147483647 w 33"/>
                <a:gd name="T19" fmla="*/ 2147483647 h 33"/>
                <a:gd name="T20" fmla="*/ 2147483647 w 33"/>
                <a:gd name="T21" fmla="*/ 214748364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3"/>
                <a:gd name="T35" fmla="*/ 33 w 33"/>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3">
                  <a:moveTo>
                    <a:pt x="19" y="33"/>
                  </a:moveTo>
                  <a:lnTo>
                    <a:pt x="13" y="24"/>
                  </a:lnTo>
                  <a:lnTo>
                    <a:pt x="0" y="25"/>
                  </a:lnTo>
                  <a:lnTo>
                    <a:pt x="7" y="16"/>
                  </a:lnTo>
                  <a:lnTo>
                    <a:pt x="2" y="5"/>
                  </a:lnTo>
                  <a:lnTo>
                    <a:pt x="13" y="8"/>
                  </a:lnTo>
                  <a:lnTo>
                    <a:pt x="22" y="0"/>
                  </a:lnTo>
                  <a:lnTo>
                    <a:pt x="24" y="11"/>
                  </a:lnTo>
                  <a:lnTo>
                    <a:pt x="33" y="17"/>
                  </a:lnTo>
                  <a:lnTo>
                    <a:pt x="22" y="22"/>
                  </a:lnTo>
                  <a:lnTo>
                    <a:pt x="19" y="33"/>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2" name="Freeform 34@|5FFC:16777215|FBC:16777215|LFC:16777215|LBC:16777215"/>
            <p:cNvSpPr>
              <a:spLocks noChangeArrowheads="1"/>
            </p:cNvSpPr>
            <p:nvPr/>
          </p:nvSpPr>
          <p:spPr bwMode="auto">
            <a:xfrm>
              <a:off x="239862" y="133048"/>
              <a:ext cx="65588" cy="67461"/>
            </a:xfrm>
            <a:custGeom>
              <a:avLst/>
              <a:gdLst>
                <a:gd name="T0" fmla="*/ 2147483647 w 35"/>
                <a:gd name="T1" fmla="*/ 2147483647 h 36"/>
                <a:gd name="T2" fmla="*/ 2147483647 w 35"/>
                <a:gd name="T3" fmla="*/ 2147483647 h 36"/>
                <a:gd name="T4" fmla="*/ 2147483647 w 35"/>
                <a:gd name="T5" fmla="*/ 2147483647 h 36"/>
                <a:gd name="T6" fmla="*/ 2147483647 w 35"/>
                <a:gd name="T7" fmla="*/ 2147483647 h 36"/>
                <a:gd name="T8" fmla="*/ 0 w 35"/>
                <a:gd name="T9" fmla="*/ 2147483647 h 36"/>
                <a:gd name="T10" fmla="*/ 2147483647 w 35"/>
                <a:gd name="T11" fmla="*/ 2147483647 h 36"/>
                <a:gd name="T12" fmla="*/ 2147483647 w 35"/>
                <a:gd name="T13" fmla="*/ 0 h 36"/>
                <a:gd name="T14" fmla="*/ 2147483647 w 35"/>
                <a:gd name="T15" fmla="*/ 2147483647 h 36"/>
                <a:gd name="T16" fmla="*/ 2147483647 w 35"/>
                <a:gd name="T17" fmla="*/ 2147483647 h 36"/>
                <a:gd name="T18" fmla="*/ 2147483647 w 35"/>
                <a:gd name="T19" fmla="*/ 2147483647 h 36"/>
                <a:gd name="T20" fmla="*/ 2147483647 w 35"/>
                <a:gd name="T21" fmla="*/ 2147483647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36"/>
                <a:gd name="T35" fmla="*/ 35 w 35"/>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36">
                  <a:moveTo>
                    <a:pt x="25" y="36"/>
                  </a:moveTo>
                  <a:lnTo>
                    <a:pt x="16" y="28"/>
                  </a:lnTo>
                  <a:lnTo>
                    <a:pt x="5" y="32"/>
                  </a:lnTo>
                  <a:lnTo>
                    <a:pt x="8" y="20"/>
                  </a:lnTo>
                  <a:lnTo>
                    <a:pt x="0" y="11"/>
                  </a:lnTo>
                  <a:lnTo>
                    <a:pt x="13" y="11"/>
                  </a:lnTo>
                  <a:lnTo>
                    <a:pt x="19" y="0"/>
                  </a:lnTo>
                  <a:lnTo>
                    <a:pt x="24" y="12"/>
                  </a:lnTo>
                  <a:lnTo>
                    <a:pt x="35" y="15"/>
                  </a:lnTo>
                  <a:lnTo>
                    <a:pt x="25" y="23"/>
                  </a:lnTo>
                  <a:lnTo>
                    <a:pt x="25" y="36"/>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3" name="Freeform 35@|5FFC:16777215|FBC:16777215|LFC:16777215|LBC:16777215"/>
            <p:cNvSpPr>
              <a:spLocks noChangeArrowheads="1"/>
            </p:cNvSpPr>
            <p:nvPr/>
          </p:nvSpPr>
          <p:spPr bwMode="auto">
            <a:xfrm>
              <a:off x="301702" y="24360"/>
              <a:ext cx="52470" cy="52470"/>
            </a:xfrm>
            <a:custGeom>
              <a:avLst/>
              <a:gdLst>
                <a:gd name="T0" fmla="*/ 2147483647 w 28"/>
                <a:gd name="T1" fmla="*/ 2147483647 h 28"/>
                <a:gd name="T2" fmla="*/ 2147483647 w 28"/>
                <a:gd name="T3" fmla="*/ 2147483647 h 28"/>
                <a:gd name="T4" fmla="*/ 2147483647 w 28"/>
                <a:gd name="T5" fmla="*/ 2147483647 h 28"/>
                <a:gd name="T6" fmla="*/ 2147483647 w 28"/>
                <a:gd name="T7" fmla="*/ 2147483647 h 28"/>
                <a:gd name="T8" fmla="*/ 0 w 28"/>
                <a:gd name="T9" fmla="*/ 2147483647 h 28"/>
                <a:gd name="T10" fmla="*/ 2147483647 w 28"/>
                <a:gd name="T11" fmla="*/ 2147483647 h 28"/>
                <a:gd name="T12" fmla="*/ 2147483647 w 28"/>
                <a:gd name="T13" fmla="*/ 0 h 28"/>
                <a:gd name="T14" fmla="*/ 2147483647 w 28"/>
                <a:gd name="T15" fmla="*/ 2147483647 h 28"/>
                <a:gd name="T16" fmla="*/ 2147483647 w 28"/>
                <a:gd name="T17" fmla="*/ 2147483647 h 28"/>
                <a:gd name="T18" fmla="*/ 2147483647 w 28"/>
                <a:gd name="T19" fmla="*/ 2147483647 h 28"/>
                <a:gd name="T20" fmla="*/ 2147483647 w 28"/>
                <a:gd name="T21" fmla="*/ 2147483647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8"/>
                <a:gd name="T35" fmla="*/ 28 w 28"/>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8">
                  <a:moveTo>
                    <a:pt x="20" y="28"/>
                  </a:moveTo>
                  <a:lnTo>
                    <a:pt x="13" y="22"/>
                  </a:lnTo>
                  <a:lnTo>
                    <a:pt x="3" y="25"/>
                  </a:lnTo>
                  <a:lnTo>
                    <a:pt x="6" y="17"/>
                  </a:lnTo>
                  <a:lnTo>
                    <a:pt x="0" y="9"/>
                  </a:lnTo>
                  <a:lnTo>
                    <a:pt x="11" y="9"/>
                  </a:lnTo>
                  <a:lnTo>
                    <a:pt x="16" y="0"/>
                  </a:lnTo>
                  <a:lnTo>
                    <a:pt x="19" y="9"/>
                  </a:lnTo>
                  <a:lnTo>
                    <a:pt x="28" y="12"/>
                  </a:lnTo>
                  <a:lnTo>
                    <a:pt x="20" y="19"/>
                  </a:lnTo>
                  <a:lnTo>
                    <a:pt x="20" y="28"/>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4" name="Freeform 36@|5FFC:16777215|FBC:16777215|LFC:16777215|LBC:16777215"/>
            <p:cNvSpPr>
              <a:spLocks noChangeArrowheads="1"/>
            </p:cNvSpPr>
            <p:nvPr/>
          </p:nvSpPr>
          <p:spPr bwMode="auto">
            <a:xfrm>
              <a:off x="363541" y="129300"/>
              <a:ext cx="43101" cy="41226"/>
            </a:xfrm>
            <a:custGeom>
              <a:avLst/>
              <a:gdLst>
                <a:gd name="T0" fmla="*/ 2147483647 w 23"/>
                <a:gd name="T1" fmla="*/ 2147483647 h 22"/>
                <a:gd name="T2" fmla="*/ 2147483647 w 23"/>
                <a:gd name="T3" fmla="*/ 2147483647 h 22"/>
                <a:gd name="T4" fmla="*/ 2147483647 w 23"/>
                <a:gd name="T5" fmla="*/ 2147483647 h 22"/>
                <a:gd name="T6" fmla="*/ 2147483647 w 23"/>
                <a:gd name="T7" fmla="*/ 2147483647 h 22"/>
                <a:gd name="T8" fmla="*/ 0 w 23"/>
                <a:gd name="T9" fmla="*/ 2147483647 h 22"/>
                <a:gd name="T10" fmla="*/ 2147483647 w 23"/>
                <a:gd name="T11" fmla="*/ 2147483647 h 22"/>
                <a:gd name="T12" fmla="*/ 2147483647 w 23"/>
                <a:gd name="T13" fmla="*/ 0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2"/>
                <a:gd name="T35" fmla="*/ 23 w 2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2">
                  <a:moveTo>
                    <a:pt x="23" y="14"/>
                  </a:moveTo>
                  <a:lnTo>
                    <a:pt x="16" y="16"/>
                  </a:lnTo>
                  <a:lnTo>
                    <a:pt x="11" y="22"/>
                  </a:lnTo>
                  <a:lnTo>
                    <a:pt x="8" y="14"/>
                  </a:lnTo>
                  <a:lnTo>
                    <a:pt x="0" y="13"/>
                  </a:lnTo>
                  <a:lnTo>
                    <a:pt x="6" y="8"/>
                  </a:lnTo>
                  <a:lnTo>
                    <a:pt x="6" y="0"/>
                  </a:lnTo>
                  <a:lnTo>
                    <a:pt x="12" y="5"/>
                  </a:lnTo>
                  <a:lnTo>
                    <a:pt x="20" y="2"/>
                  </a:lnTo>
                  <a:lnTo>
                    <a:pt x="19" y="9"/>
                  </a:lnTo>
                  <a:lnTo>
                    <a:pt x="23" y="14"/>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5" name="Freeform 37@|5FFC:16777215|FBC:16777215|LFC:16777215|LBC:16777215"/>
            <p:cNvSpPr>
              <a:spLocks noChangeArrowheads="1"/>
            </p:cNvSpPr>
            <p:nvPr/>
          </p:nvSpPr>
          <p:spPr bwMode="auto">
            <a:xfrm>
              <a:off x="181771" y="290457"/>
              <a:ext cx="44974" cy="43101"/>
            </a:xfrm>
            <a:custGeom>
              <a:avLst/>
              <a:gdLst>
                <a:gd name="T0" fmla="*/ 2147483647 w 24"/>
                <a:gd name="T1" fmla="*/ 2147483647 h 23"/>
                <a:gd name="T2" fmla="*/ 2147483647 w 24"/>
                <a:gd name="T3" fmla="*/ 2147483647 h 23"/>
                <a:gd name="T4" fmla="*/ 2147483647 w 24"/>
                <a:gd name="T5" fmla="*/ 2147483647 h 23"/>
                <a:gd name="T6" fmla="*/ 2147483647 w 24"/>
                <a:gd name="T7" fmla="*/ 2147483647 h 23"/>
                <a:gd name="T8" fmla="*/ 0 w 24"/>
                <a:gd name="T9" fmla="*/ 2147483647 h 23"/>
                <a:gd name="T10" fmla="*/ 2147483647 w 24"/>
                <a:gd name="T11" fmla="*/ 2147483647 h 23"/>
                <a:gd name="T12" fmla="*/ 2147483647 w 24"/>
                <a:gd name="T13" fmla="*/ 0 h 23"/>
                <a:gd name="T14" fmla="*/ 2147483647 w 24"/>
                <a:gd name="T15" fmla="*/ 2147483647 h 23"/>
                <a:gd name="T16" fmla="*/ 2147483647 w 24"/>
                <a:gd name="T17" fmla="*/ 2147483647 h 23"/>
                <a:gd name="T18" fmla="*/ 2147483647 w 24"/>
                <a:gd name="T19" fmla="*/ 2147483647 h 23"/>
                <a:gd name="T20" fmla="*/ 2147483647 w 24"/>
                <a:gd name="T21" fmla="*/ 2147483647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3"/>
                <a:gd name="T35" fmla="*/ 24 w 24"/>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3">
                  <a:moveTo>
                    <a:pt x="17" y="23"/>
                  </a:moveTo>
                  <a:lnTo>
                    <a:pt x="11" y="19"/>
                  </a:lnTo>
                  <a:lnTo>
                    <a:pt x="3" y="22"/>
                  </a:lnTo>
                  <a:lnTo>
                    <a:pt x="5" y="14"/>
                  </a:lnTo>
                  <a:lnTo>
                    <a:pt x="0" y="8"/>
                  </a:lnTo>
                  <a:lnTo>
                    <a:pt x="8" y="8"/>
                  </a:lnTo>
                  <a:lnTo>
                    <a:pt x="11" y="0"/>
                  </a:lnTo>
                  <a:lnTo>
                    <a:pt x="16" y="8"/>
                  </a:lnTo>
                  <a:lnTo>
                    <a:pt x="24" y="9"/>
                  </a:lnTo>
                  <a:lnTo>
                    <a:pt x="17" y="14"/>
                  </a:lnTo>
                  <a:lnTo>
                    <a:pt x="17" y="23"/>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6" name="Freeform 38@|5FFC:16777215|FBC:16777215|LFC:16777215|LBC:16777215"/>
            <p:cNvSpPr>
              <a:spLocks noChangeArrowheads="1"/>
            </p:cNvSpPr>
            <p:nvPr/>
          </p:nvSpPr>
          <p:spPr bwMode="auto">
            <a:xfrm>
              <a:off x="50597" y="149914"/>
              <a:ext cx="37478" cy="35605"/>
            </a:xfrm>
            <a:custGeom>
              <a:avLst/>
              <a:gdLst>
                <a:gd name="T0" fmla="*/ 2147483647 w 20"/>
                <a:gd name="T1" fmla="*/ 2147483647 h 19"/>
                <a:gd name="T2" fmla="*/ 2147483647 w 20"/>
                <a:gd name="T3" fmla="*/ 2147483647 h 19"/>
                <a:gd name="T4" fmla="*/ 2147483647 w 20"/>
                <a:gd name="T5" fmla="*/ 2147483647 h 19"/>
                <a:gd name="T6" fmla="*/ 2147483647 w 20"/>
                <a:gd name="T7" fmla="*/ 2147483647 h 19"/>
                <a:gd name="T8" fmla="*/ 0 w 20"/>
                <a:gd name="T9" fmla="*/ 2147483647 h 19"/>
                <a:gd name="T10" fmla="*/ 2147483647 w 20"/>
                <a:gd name="T11" fmla="*/ 2147483647 h 19"/>
                <a:gd name="T12" fmla="*/ 2147483647 w 20"/>
                <a:gd name="T13" fmla="*/ 0 h 19"/>
                <a:gd name="T14" fmla="*/ 2147483647 w 20"/>
                <a:gd name="T15" fmla="*/ 2147483647 h 19"/>
                <a:gd name="T16" fmla="*/ 2147483647 w 20"/>
                <a:gd name="T17" fmla="*/ 0 h 19"/>
                <a:gd name="T18" fmla="*/ 2147483647 w 20"/>
                <a:gd name="T19" fmla="*/ 2147483647 h 19"/>
                <a:gd name="T20" fmla="*/ 2147483647 w 20"/>
                <a:gd name="T21" fmla="*/ 214748364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9"/>
                <a:gd name="T35" fmla="*/ 20 w 2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9">
                  <a:moveTo>
                    <a:pt x="20" y="11"/>
                  </a:moveTo>
                  <a:lnTo>
                    <a:pt x="14" y="12"/>
                  </a:lnTo>
                  <a:lnTo>
                    <a:pt x="11" y="19"/>
                  </a:lnTo>
                  <a:lnTo>
                    <a:pt x="8" y="12"/>
                  </a:lnTo>
                  <a:lnTo>
                    <a:pt x="0" y="12"/>
                  </a:lnTo>
                  <a:lnTo>
                    <a:pt x="4" y="8"/>
                  </a:lnTo>
                  <a:lnTo>
                    <a:pt x="3" y="0"/>
                  </a:lnTo>
                  <a:lnTo>
                    <a:pt x="9" y="3"/>
                  </a:lnTo>
                  <a:lnTo>
                    <a:pt x="15" y="0"/>
                  </a:lnTo>
                  <a:lnTo>
                    <a:pt x="15" y="6"/>
                  </a:lnTo>
                  <a:lnTo>
                    <a:pt x="20" y="11"/>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397" name="Freeform 39@|5FFC:16777215|FBC:16777215|LFC:16777215|LBC:16777215"/>
            <p:cNvSpPr>
              <a:spLocks noChangeArrowheads="1"/>
            </p:cNvSpPr>
            <p:nvPr/>
          </p:nvSpPr>
          <p:spPr bwMode="auto">
            <a:xfrm>
              <a:off x="91823" y="0"/>
              <a:ext cx="63713" cy="67461"/>
            </a:xfrm>
            <a:custGeom>
              <a:avLst/>
              <a:gdLst>
                <a:gd name="T0" fmla="*/ 2147483647 w 34"/>
                <a:gd name="T1" fmla="*/ 2147483647 h 36"/>
                <a:gd name="T2" fmla="*/ 2147483647 w 34"/>
                <a:gd name="T3" fmla="*/ 2147483647 h 36"/>
                <a:gd name="T4" fmla="*/ 0 w 34"/>
                <a:gd name="T5" fmla="*/ 2147483647 h 36"/>
                <a:gd name="T6" fmla="*/ 2147483647 w 34"/>
                <a:gd name="T7" fmla="*/ 2147483647 h 36"/>
                <a:gd name="T8" fmla="*/ 0 w 34"/>
                <a:gd name="T9" fmla="*/ 2147483647 h 36"/>
                <a:gd name="T10" fmla="*/ 2147483647 w 34"/>
                <a:gd name="T11" fmla="*/ 2147483647 h 36"/>
                <a:gd name="T12" fmla="*/ 2147483647 w 34"/>
                <a:gd name="T13" fmla="*/ 0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6"/>
                <a:gd name="T35" fmla="*/ 34 w 34"/>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6">
                  <a:moveTo>
                    <a:pt x="20" y="36"/>
                  </a:moveTo>
                  <a:lnTo>
                    <a:pt x="12" y="27"/>
                  </a:lnTo>
                  <a:lnTo>
                    <a:pt x="0" y="28"/>
                  </a:lnTo>
                  <a:lnTo>
                    <a:pt x="6" y="18"/>
                  </a:lnTo>
                  <a:lnTo>
                    <a:pt x="0" y="7"/>
                  </a:lnTo>
                  <a:lnTo>
                    <a:pt x="12" y="10"/>
                  </a:lnTo>
                  <a:lnTo>
                    <a:pt x="22" y="0"/>
                  </a:lnTo>
                  <a:lnTo>
                    <a:pt x="23" y="13"/>
                  </a:lnTo>
                  <a:lnTo>
                    <a:pt x="34" y="19"/>
                  </a:lnTo>
                  <a:lnTo>
                    <a:pt x="22" y="24"/>
                  </a:lnTo>
                  <a:lnTo>
                    <a:pt x="20" y="36"/>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18457" name="TextBox 13"/>
          <p:cNvSpPr>
            <a:spLocks noChangeArrowheads="1"/>
          </p:cNvSpPr>
          <p:nvPr/>
        </p:nvSpPr>
        <p:spPr bwMode="auto">
          <a:xfrm>
            <a:off x="7866063" y="209550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Arial" panose="020B0604020202020204" pitchFamily="34" charset="0"/>
              </a:rPr>
              <a:t>ADD TITLE</a:t>
            </a:r>
          </a:p>
        </p:txBody>
      </p:sp>
      <p:sp>
        <p:nvSpPr>
          <p:cNvPr id="18458" name="TextBox 13"/>
          <p:cNvSpPr>
            <a:spLocks noChangeArrowheads="1"/>
          </p:cNvSpPr>
          <p:nvPr/>
        </p:nvSpPr>
        <p:spPr bwMode="auto">
          <a:xfrm>
            <a:off x="7866063" y="2381250"/>
            <a:ext cx="2333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Arial" panose="020B0604020202020204" pitchFamily="34" charset="0"/>
              </a:rPr>
              <a:t>add your words here</a:t>
            </a:r>
          </a:p>
        </p:txBody>
      </p:sp>
      <p:sp>
        <p:nvSpPr>
          <p:cNvPr id="18459" name="TextBox 13"/>
          <p:cNvSpPr>
            <a:spLocks noChangeArrowheads="1"/>
          </p:cNvSpPr>
          <p:nvPr/>
        </p:nvSpPr>
        <p:spPr bwMode="auto">
          <a:xfrm>
            <a:off x="7866063" y="288131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Arial" panose="020B0604020202020204" pitchFamily="34" charset="0"/>
              </a:rPr>
              <a:t>ADD TITLE</a:t>
            </a:r>
          </a:p>
        </p:txBody>
      </p:sp>
      <p:sp>
        <p:nvSpPr>
          <p:cNvPr id="18460" name="TextBox 13"/>
          <p:cNvSpPr>
            <a:spLocks noChangeArrowheads="1"/>
          </p:cNvSpPr>
          <p:nvPr/>
        </p:nvSpPr>
        <p:spPr bwMode="auto">
          <a:xfrm>
            <a:off x="7866063" y="3179763"/>
            <a:ext cx="2333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Arial" panose="020B0604020202020204" pitchFamily="34" charset="0"/>
              </a:rPr>
              <a:t>add your words here</a:t>
            </a:r>
          </a:p>
        </p:txBody>
      </p:sp>
      <p:sp>
        <p:nvSpPr>
          <p:cNvPr id="18461" name="TextBox 13"/>
          <p:cNvSpPr>
            <a:spLocks noChangeArrowheads="1"/>
          </p:cNvSpPr>
          <p:nvPr/>
        </p:nvSpPr>
        <p:spPr bwMode="auto">
          <a:xfrm>
            <a:off x="7866063" y="3721100"/>
            <a:ext cx="1952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Arial" panose="020B0604020202020204" pitchFamily="34" charset="0"/>
              </a:rPr>
              <a:t>ADD TITLE</a:t>
            </a:r>
          </a:p>
        </p:txBody>
      </p:sp>
      <p:sp>
        <p:nvSpPr>
          <p:cNvPr id="18462" name="TextBox 13"/>
          <p:cNvSpPr>
            <a:spLocks noChangeArrowheads="1"/>
          </p:cNvSpPr>
          <p:nvPr/>
        </p:nvSpPr>
        <p:spPr bwMode="auto">
          <a:xfrm>
            <a:off x="7866063" y="4008438"/>
            <a:ext cx="2333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Arial" panose="020B0604020202020204" pitchFamily="34" charset="0"/>
              </a:rPr>
              <a:t>add your words here</a:t>
            </a:r>
          </a:p>
        </p:txBody>
      </p:sp>
      <p:sp>
        <p:nvSpPr>
          <p:cNvPr id="18463" name="TextBox 13"/>
          <p:cNvSpPr>
            <a:spLocks noChangeArrowheads="1"/>
          </p:cNvSpPr>
          <p:nvPr/>
        </p:nvSpPr>
        <p:spPr bwMode="auto">
          <a:xfrm>
            <a:off x="7866063" y="457676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Arial" panose="020B0604020202020204" pitchFamily="34" charset="0"/>
              </a:rPr>
              <a:t>ADD TITLE</a:t>
            </a:r>
          </a:p>
        </p:txBody>
      </p:sp>
      <p:sp>
        <p:nvSpPr>
          <p:cNvPr id="18464" name="TextBox 13"/>
          <p:cNvSpPr>
            <a:spLocks noChangeArrowheads="1"/>
          </p:cNvSpPr>
          <p:nvPr/>
        </p:nvSpPr>
        <p:spPr bwMode="auto">
          <a:xfrm>
            <a:off x="7866063" y="4862513"/>
            <a:ext cx="23336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Arial" panose="020B0604020202020204" pitchFamily="34" charset="0"/>
              </a:rPr>
              <a:t>add your words here</a:t>
            </a:r>
          </a:p>
        </p:txBody>
      </p:sp>
      <p:sp>
        <p:nvSpPr>
          <p:cNvPr id="18465" name="TextBox 13"/>
          <p:cNvSpPr>
            <a:spLocks noChangeArrowheads="1"/>
          </p:cNvSpPr>
          <p:nvPr/>
        </p:nvSpPr>
        <p:spPr bwMode="auto">
          <a:xfrm>
            <a:off x="7108825" y="1968500"/>
            <a:ext cx="7667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4400" b="1">
                <a:solidFill>
                  <a:srgbClr val="445469"/>
                </a:solidFill>
                <a:ea typeface="微软雅黑" panose="020B0503020204020204" pitchFamily="34" charset="-122"/>
                <a:sym typeface="Arial" panose="020B0604020202020204" pitchFamily="34" charset="0"/>
              </a:rPr>
              <a:t>01</a:t>
            </a:r>
          </a:p>
        </p:txBody>
      </p:sp>
      <p:sp>
        <p:nvSpPr>
          <p:cNvPr id="18466" name="TextBox 13"/>
          <p:cNvSpPr>
            <a:spLocks noChangeArrowheads="1"/>
          </p:cNvSpPr>
          <p:nvPr/>
        </p:nvSpPr>
        <p:spPr bwMode="auto">
          <a:xfrm>
            <a:off x="7108825" y="2724150"/>
            <a:ext cx="7667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4400" b="1">
                <a:solidFill>
                  <a:srgbClr val="445469"/>
                </a:solidFill>
                <a:ea typeface="微软雅黑" panose="020B0503020204020204" pitchFamily="34" charset="-122"/>
                <a:sym typeface="Arial" panose="020B0604020202020204" pitchFamily="34" charset="0"/>
              </a:rPr>
              <a:t>02</a:t>
            </a:r>
          </a:p>
        </p:txBody>
      </p:sp>
      <p:sp>
        <p:nvSpPr>
          <p:cNvPr id="18467" name="TextBox 13"/>
          <p:cNvSpPr>
            <a:spLocks noChangeArrowheads="1"/>
          </p:cNvSpPr>
          <p:nvPr/>
        </p:nvSpPr>
        <p:spPr bwMode="auto">
          <a:xfrm>
            <a:off x="7108825" y="3597275"/>
            <a:ext cx="7667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4400" b="1">
                <a:solidFill>
                  <a:srgbClr val="445469"/>
                </a:solidFill>
                <a:ea typeface="微软雅黑" panose="020B0503020204020204" pitchFamily="34" charset="-122"/>
                <a:sym typeface="Arial" panose="020B0604020202020204" pitchFamily="34" charset="0"/>
              </a:rPr>
              <a:t>03</a:t>
            </a:r>
          </a:p>
        </p:txBody>
      </p:sp>
      <p:sp>
        <p:nvSpPr>
          <p:cNvPr id="18468" name="TextBox 13"/>
          <p:cNvSpPr>
            <a:spLocks noChangeArrowheads="1"/>
          </p:cNvSpPr>
          <p:nvPr/>
        </p:nvSpPr>
        <p:spPr bwMode="auto">
          <a:xfrm>
            <a:off x="7108825" y="4425950"/>
            <a:ext cx="7667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4400" b="1">
                <a:solidFill>
                  <a:srgbClr val="445469"/>
                </a:solidFill>
                <a:ea typeface="微软雅黑" panose="020B0503020204020204" pitchFamily="34" charset="-122"/>
                <a:sym typeface="Arial" panose="020B0604020202020204" pitchFamily="34" charset="0"/>
              </a:rPr>
              <a:t>04</a:t>
            </a:r>
          </a:p>
        </p:txBody>
      </p:sp>
      <p:sp>
        <p:nvSpPr>
          <p:cNvPr id="15386" name="圆角矩形 36"/>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387" name="圆角矩形 37"/>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388" name="文本框 38"/>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57"/>
                                        </p:tgtEl>
                                        <p:attrNameLst>
                                          <p:attrName>style.visibility</p:attrName>
                                        </p:attrNameLst>
                                      </p:cBhvr>
                                      <p:to>
                                        <p:strVal val="visible"/>
                                      </p:to>
                                    </p:set>
                                    <p:animEffect>
                                      <p:cBhvr>
                                        <p:cTn id="7" dur="500"/>
                                        <p:tgtEl>
                                          <p:spTgt spid="184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458"/>
                                        </p:tgtEl>
                                        <p:attrNameLst>
                                          <p:attrName>style.visibility</p:attrName>
                                        </p:attrNameLst>
                                      </p:cBhvr>
                                      <p:to>
                                        <p:strVal val="visible"/>
                                      </p:to>
                                    </p:set>
                                    <p:animEffect>
                                      <p:cBhvr>
                                        <p:cTn id="11" dur="500"/>
                                        <p:tgtEl>
                                          <p:spTgt spid="1845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459"/>
                                        </p:tgtEl>
                                        <p:attrNameLst>
                                          <p:attrName>style.visibility</p:attrName>
                                        </p:attrNameLst>
                                      </p:cBhvr>
                                      <p:to>
                                        <p:strVal val="visible"/>
                                      </p:to>
                                    </p:set>
                                    <p:animEffect>
                                      <p:cBhvr>
                                        <p:cTn id="15" dur="500"/>
                                        <p:tgtEl>
                                          <p:spTgt spid="1845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460"/>
                                        </p:tgtEl>
                                        <p:attrNameLst>
                                          <p:attrName>style.visibility</p:attrName>
                                        </p:attrNameLst>
                                      </p:cBhvr>
                                      <p:to>
                                        <p:strVal val="visible"/>
                                      </p:to>
                                    </p:set>
                                    <p:animEffect>
                                      <p:cBhvr>
                                        <p:cTn id="19" dur="500"/>
                                        <p:tgtEl>
                                          <p:spTgt spid="1846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461"/>
                                        </p:tgtEl>
                                        <p:attrNameLst>
                                          <p:attrName>style.visibility</p:attrName>
                                        </p:attrNameLst>
                                      </p:cBhvr>
                                      <p:to>
                                        <p:strVal val="visible"/>
                                      </p:to>
                                    </p:set>
                                    <p:animEffect>
                                      <p:cBhvr>
                                        <p:cTn id="23" dur="500"/>
                                        <p:tgtEl>
                                          <p:spTgt spid="1846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8462"/>
                                        </p:tgtEl>
                                        <p:attrNameLst>
                                          <p:attrName>style.visibility</p:attrName>
                                        </p:attrNameLst>
                                      </p:cBhvr>
                                      <p:to>
                                        <p:strVal val="visible"/>
                                      </p:to>
                                    </p:set>
                                    <p:animEffect>
                                      <p:cBhvr>
                                        <p:cTn id="27" dur="500"/>
                                        <p:tgtEl>
                                          <p:spTgt spid="18462"/>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8463"/>
                                        </p:tgtEl>
                                        <p:attrNameLst>
                                          <p:attrName>style.visibility</p:attrName>
                                        </p:attrNameLst>
                                      </p:cBhvr>
                                      <p:to>
                                        <p:strVal val="visible"/>
                                      </p:to>
                                    </p:set>
                                    <p:animEffect>
                                      <p:cBhvr>
                                        <p:cTn id="31" dur="500"/>
                                        <p:tgtEl>
                                          <p:spTgt spid="1846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8464"/>
                                        </p:tgtEl>
                                        <p:attrNameLst>
                                          <p:attrName>style.visibility</p:attrName>
                                        </p:attrNameLst>
                                      </p:cBhvr>
                                      <p:to>
                                        <p:strVal val="visible"/>
                                      </p:to>
                                    </p:set>
                                    <p:animEffect>
                                      <p:cBhvr>
                                        <p:cTn id="35" dur="500"/>
                                        <p:tgtEl>
                                          <p:spTgt spid="1846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8465"/>
                                        </p:tgtEl>
                                        <p:attrNameLst>
                                          <p:attrName>style.visibility</p:attrName>
                                        </p:attrNameLst>
                                      </p:cBhvr>
                                      <p:to>
                                        <p:strVal val="visible"/>
                                      </p:to>
                                    </p:set>
                                    <p:animEffect>
                                      <p:cBhvr>
                                        <p:cTn id="39" dur="500"/>
                                        <p:tgtEl>
                                          <p:spTgt spid="18465"/>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8466"/>
                                        </p:tgtEl>
                                        <p:attrNameLst>
                                          <p:attrName>style.visibility</p:attrName>
                                        </p:attrNameLst>
                                      </p:cBhvr>
                                      <p:to>
                                        <p:strVal val="visible"/>
                                      </p:to>
                                    </p:set>
                                    <p:animEffect>
                                      <p:cBhvr>
                                        <p:cTn id="43" dur="500"/>
                                        <p:tgtEl>
                                          <p:spTgt spid="1846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8467"/>
                                        </p:tgtEl>
                                        <p:attrNameLst>
                                          <p:attrName>style.visibility</p:attrName>
                                        </p:attrNameLst>
                                      </p:cBhvr>
                                      <p:to>
                                        <p:strVal val="visible"/>
                                      </p:to>
                                    </p:set>
                                    <p:animEffect>
                                      <p:cBhvr>
                                        <p:cTn id="47" dur="500"/>
                                        <p:tgtEl>
                                          <p:spTgt spid="18467"/>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8468"/>
                                        </p:tgtEl>
                                        <p:attrNameLst>
                                          <p:attrName>style.visibility</p:attrName>
                                        </p:attrNameLst>
                                      </p:cBhvr>
                                      <p:to>
                                        <p:strVal val="visible"/>
                                      </p:to>
                                    </p:set>
                                    <p:animEffect>
                                      <p:cBhvr>
                                        <p:cTn id="51" dur="500"/>
                                        <p:tgtEl>
                                          <p:spTgt spid="18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7" grpId="0" bldLvl="0" autoUpdateAnimBg="0"/>
      <p:bldP spid="18458" grpId="0" bldLvl="0" autoUpdateAnimBg="0"/>
      <p:bldP spid="18459" grpId="0" bldLvl="0" autoUpdateAnimBg="0"/>
      <p:bldP spid="18460" grpId="0" bldLvl="0" autoUpdateAnimBg="0"/>
      <p:bldP spid="18461" grpId="0" bldLvl="0" autoUpdateAnimBg="0"/>
      <p:bldP spid="18462" grpId="0" bldLvl="0" autoUpdateAnimBg="0"/>
      <p:bldP spid="18463" grpId="0" bldLvl="0" autoUpdateAnimBg="0"/>
      <p:bldP spid="18464" grpId="0" bldLvl="0" autoUpdateAnimBg="0"/>
      <p:bldP spid="18465" grpId="0" bldLvl="0" autoUpdateAnimBg="0"/>
      <p:bldP spid="18466" grpId="0" bldLvl="0" autoUpdateAnimBg="0"/>
      <p:bldP spid="18467" grpId="0" bldLvl="0" autoUpdateAnimBg="0"/>
      <p:bldP spid="18468"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任意多边形 1"/>
          <p:cNvSpPr>
            <a:spLocks noChangeArrowheads="1"/>
          </p:cNvSpPr>
          <p:nvPr/>
        </p:nvSpPr>
        <p:spPr bwMode="auto">
          <a:xfrm>
            <a:off x="2532063" y="2089150"/>
            <a:ext cx="3414712" cy="1101725"/>
          </a:xfrm>
          <a:custGeom>
            <a:avLst/>
            <a:gdLst>
              <a:gd name="T0" fmla="*/ 0 w 3414186"/>
              <a:gd name="T1" fmla="*/ 0 h 1101307"/>
              <a:gd name="T2" fmla="*/ 3417342 w 3414186"/>
              <a:gd name="T3" fmla="*/ 0 h 1101307"/>
              <a:gd name="T4" fmla="*/ 3417342 w 3414186"/>
              <a:gd name="T5" fmla="*/ 245293 h 1101307"/>
              <a:gd name="T6" fmla="*/ 3417342 w 3414186"/>
              <a:gd name="T7" fmla="*/ 262815 h 1101307"/>
              <a:gd name="T8" fmla="*/ 3417342 w 3414186"/>
              <a:gd name="T9" fmla="*/ 870189 h 1101307"/>
              <a:gd name="T10" fmla="*/ 2866132 w 3414186"/>
              <a:gd name="T11" fmla="*/ 1103817 h 1101307"/>
              <a:gd name="T12" fmla="*/ 0 w 3414186"/>
              <a:gd name="T13" fmla="*/ 1103817 h 1101307"/>
              <a:gd name="T14" fmla="*/ 0 w 3414186"/>
              <a:gd name="T15" fmla="*/ 262815 h 1101307"/>
              <a:gd name="T16" fmla="*/ 0 w 3414186"/>
              <a:gd name="T17" fmla="*/ 245293 h 1101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14186"/>
              <a:gd name="T28" fmla="*/ 0 h 1101307"/>
              <a:gd name="T29" fmla="*/ 3414186 w 3414186"/>
              <a:gd name="T30" fmla="*/ 1101307 h 1101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14186" h="1101307">
                <a:moveTo>
                  <a:pt x="0" y="0"/>
                </a:moveTo>
                <a:lnTo>
                  <a:pt x="3414186" y="0"/>
                </a:lnTo>
                <a:lnTo>
                  <a:pt x="3414186" y="244735"/>
                </a:lnTo>
                <a:lnTo>
                  <a:pt x="3414186" y="262215"/>
                </a:lnTo>
                <a:lnTo>
                  <a:pt x="3414186" y="868209"/>
                </a:lnTo>
                <a:cubicBezTo>
                  <a:pt x="3202644" y="881257"/>
                  <a:pt x="3010818" y="967097"/>
                  <a:pt x="2863486" y="1101307"/>
                </a:cubicBezTo>
                <a:lnTo>
                  <a:pt x="0" y="1101307"/>
                </a:lnTo>
                <a:lnTo>
                  <a:pt x="0" y="262215"/>
                </a:lnTo>
                <a:lnTo>
                  <a:pt x="0" y="244735"/>
                </a:lnTo>
                <a:lnTo>
                  <a:pt x="0" y="0"/>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387" name="任意多边形 2"/>
          <p:cNvSpPr>
            <a:spLocks noChangeArrowheads="1"/>
          </p:cNvSpPr>
          <p:nvPr/>
        </p:nvSpPr>
        <p:spPr bwMode="auto">
          <a:xfrm>
            <a:off x="6070600" y="2089150"/>
            <a:ext cx="3413125" cy="1101725"/>
          </a:xfrm>
          <a:custGeom>
            <a:avLst/>
            <a:gdLst>
              <a:gd name="T0" fmla="*/ 0 w 3414185"/>
              <a:gd name="T1" fmla="*/ 0 h 1101307"/>
              <a:gd name="T2" fmla="*/ 3407830 w 3414185"/>
              <a:gd name="T3" fmla="*/ 0 h 1101307"/>
              <a:gd name="T4" fmla="*/ 3407830 w 3414185"/>
              <a:gd name="T5" fmla="*/ 245293 h 1101307"/>
              <a:gd name="T6" fmla="*/ 3407830 w 3414185"/>
              <a:gd name="T7" fmla="*/ 262815 h 1101307"/>
              <a:gd name="T8" fmla="*/ 3407830 w 3414185"/>
              <a:gd name="T9" fmla="*/ 1103817 h 1101307"/>
              <a:gd name="T10" fmla="*/ 549674 w 3414185"/>
              <a:gd name="T11" fmla="*/ 1103817 h 1101307"/>
              <a:gd name="T12" fmla="*/ 0 w 3414185"/>
              <a:gd name="T13" fmla="*/ 870189 h 1101307"/>
              <a:gd name="T14" fmla="*/ 0 w 3414185"/>
              <a:gd name="T15" fmla="*/ 262815 h 1101307"/>
              <a:gd name="T16" fmla="*/ 0 w 3414185"/>
              <a:gd name="T17" fmla="*/ 245293 h 11013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14185"/>
              <a:gd name="T28" fmla="*/ 0 h 1101307"/>
              <a:gd name="T29" fmla="*/ 3414185 w 3414185"/>
              <a:gd name="T30" fmla="*/ 1101307 h 11013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14185" h="1101307">
                <a:moveTo>
                  <a:pt x="0" y="0"/>
                </a:moveTo>
                <a:lnTo>
                  <a:pt x="3414185" y="0"/>
                </a:lnTo>
                <a:lnTo>
                  <a:pt x="3414185" y="244735"/>
                </a:lnTo>
                <a:lnTo>
                  <a:pt x="3414185" y="262215"/>
                </a:lnTo>
                <a:lnTo>
                  <a:pt x="3414185" y="1101307"/>
                </a:lnTo>
                <a:lnTo>
                  <a:pt x="550700" y="1101307"/>
                </a:lnTo>
                <a:cubicBezTo>
                  <a:pt x="403368" y="967097"/>
                  <a:pt x="211544" y="881257"/>
                  <a:pt x="0" y="868209"/>
                </a:cubicBezTo>
                <a:lnTo>
                  <a:pt x="0" y="262215"/>
                </a:lnTo>
                <a:lnTo>
                  <a:pt x="0" y="244735"/>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388" name="任意多边形 3"/>
          <p:cNvSpPr>
            <a:spLocks noChangeArrowheads="1"/>
          </p:cNvSpPr>
          <p:nvPr/>
        </p:nvSpPr>
        <p:spPr bwMode="auto">
          <a:xfrm>
            <a:off x="6729413" y="3319463"/>
            <a:ext cx="2746375" cy="1101725"/>
          </a:xfrm>
          <a:custGeom>
            <a:avLst/>
            <a:gdLst>
              <a:gd name="T0" fmla="*/ 0 w 2745871"/>
              <a:gd name="T1" fmla="*/ 0 h 1101307"/>
              <a:gd name="T2" fmla="*/ 2748895 w 2745871"/>
              <a:gd name="T3" fmla="*/ 0 h 1101307"/>
              <a:gd name="T4" fmla="*/ 2748895 w 2745871"/>
              <a:gd name="T5" fmla="*/ 245293 h 1101307"/>
              <a:gd name="T6" fmla="*/ 2748895 w 2745871"/>
              <a:gd name="T7" fmla="*/ 262816 h 1101307"/>
              <a:gd name="T8" fmla="*/ 2748895 w 2745871"/>
              <a:gd name="T9" fmla="*/ 1103817 h 1101307"/>
              <a:gd name="T10" fmla="*/ 0 w 2745871"/>
              <a:gd name="T11" fmla="*/ 1103817 h 1101307"/>
              <a:gd name="T12" fmla="*/ 185640 w 2745871"/>
              <a:gd name="T13" fmla="*/ 552046 h 1101307"/>
              <a:gd name="T14" fmla="*/ 171979 w 2745871"/>
              <a:gd name="T15" fmla="*/ 394149 h 1101307"/>
              <a:gd name="T16" fmla="*/ 133412 w 2745871"/>
              <a:gd name="T17" fmla="*/ 250581 h 1101307"/>
              <a:gd name="T18" fmla="*/ 80268 w 2745871"/>
              <a:gd name="T19" fmla="*/ 124747 h 1101307"/>
              <a:gd name="T20" fmla="*/ 0 w 2745871"/>
              <a:gd name="T21" fmla="*/ 0 h 11013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45871"/>
              <a:gd name="T34" fmla="*/ 0 h 1101307"/>
              <a:gd name="T35" fmla="*/ 2745871 w 2745871"/>
              <a:gd name="T36" fmla="*/ 1101307 h 11013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45871" h="1101307">
                <a:moveTo>
                  <a:pt x="0" y="0"/>
                </a:moveTo>
                <a:lnTo>
                  <a:pt x="2745871" y="0"/>
                </a:lnTo>
                <a:lnTo>
                  <a:pt x="2745871" y="244735"/>
                </a:lnTo>
                <a:lnTo>
                  <a:pt x="2745871" y="262216"/>
                </a:lnTo>
                <a:lnTo>
                  <a:pt x="2745871" y="1101307"/>
                </a:lnTo>
                <a:lnTo>
                  <a:pt x="0" y="1101307"/>
                </a:lnTo>
                <a:cubicBezTo>
                  <a:pt x="116716" y="948623"/>
                  <a:pt x="185436" y="757727"/>
                  <a:pt x="185436" y="550792"/>
                </a:cubicBezTo>
                <a:cubicBezTo>
                  <a:pt x="185436" y="497058"/>
                  <a:pt x="180803" y="444405"/>
                  <a:pt x="171787" y="393254"/>
                </a:cubicBezTo>
                <a:lnTo>
                  <a:pt x="133268" y="250011"/>
                </a:lnTo>
                <a:lnTo>
                  <a:pt x="80178" y="124465"/>
                </a:lnTo>
                <a:cubicBezTo>
                  <a:pt x="56993" y="80624"/>
                  <a:pt x="30154" y="38997"/>
                  <a:pt x="0" y="0"/>
                </a:cubicBez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389" name="任意多边形 4"/>
          <p:cNvSpPr>
            <a:spLocks noChangeArrowheads="1"/>
          </p:cNvSpPr>
          <p:nvPr/>
        </p:nvSpPr>
        <p:spPr bwMode="auto">
          <a:xfrm>
            <a:off x="6070600" y="4549775"/>
            <a:ext cx="3413125" cy="1101725"/>
          </a:xfrm>
          <a:custGeom>
            <a:avLst/>
            <a:gdLst>
              <a:gd name="T0" fmla="*/ 549674 w 3414185"/>
              <a:gd name="T1" fmla="*/ 0 h 1101306"/>
              <a:gd name="T2" fmla="*/ 3407830 w 3414185"/>
              <a:gd name="T3" fmla="*/ 0 h 1101306"/>
              <a:gd name="T4" fmla="*/ 3407830 w 3414185"/>
              <a:gd name="T5" fmla="*/ 245292 h 1101306"/>
              <a:gd name="T6" fmla="*/ 3407830 w 3414185"/>
              <a:gd name="T7" fmla="*/ 262815 h 1101306"/>
              <a:gd name="T8" fmla="*/ 3407830 w 3414185"/>
              <a:gd name="T9" fmla="*/ 1103822 h 1101306"/>
              <a:gd name="T10" fmla="*/ 0 w 3414185"/>
              <a:gd name="T11" fmla="*/ 1103822 h 1101306"/>
              <a:gd name="T12" fmla="*/ 0 w 3414185"/>
              <a:gd name="T13" fmla="*/ 262815 h 1101306"/>
              <a:gd name="T14" fmla="*/ 0 w 3414185"/>
              <a:gd name="T15" fmla="*/ 245292 h 1101306"/>
              <a:gd name="T16" fmla="*/ 0 w 3414185"/>
              <a:gd name="T17" fmla="*/ 233449 h 1101306"/>
              <a:gd name="T18" fmla="*/ 549674 w 3414185"/>
              <a:gd name="T19" fmla="*/ 0 h 11013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14185"/>
              <a:gd name="T31" fmla="*/ 0 h 1101306"/>
              <a:gd name="T32" fmla="*/ 3414185 w 3414185"/>
              <a:gd name="T33" fmla="*/ 1101306 h 11013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14185" h="1101306">
                <a:moveTo>
                  <a:pt x="550700" y="0"/>
                </a:moveTo>
                <a:lnTo>
                  <a:pt x="3414185" y="0"/>
                </a:lnTo>
                <a:lnTo>
                  <a:pt x="3414185" y="244734"/>
                </a:lnTo>
                <a:lnTo>
                  <a:pt x="3414185" y="262215"/>
                </a:lnTo>
                <a:lnTo>
                  <a:pt x="3414185" y="1101306"/>
                </a:lnTo>
                <a:lnTo>
                  <a:pt x="0" y="1101306"/>
                </a:lnTo>
                <a:lnTo>
                  <a:pt x="0" y="262215"/>
                </a:lnTo>
                <a:lnTo>
                  <a:pt x="0" y="244734"/>
                </a:lnTo>
                <a:lnTo>
                  <a:pt x="0" y="232915"/>
                </a:lnTo>
                <a:cubicBezTo>
                  <a:pt x="211544" y="219878"/>
                  <a:pt x="403368" y="134104"/>
                  <a:pt x="550700"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390" name="任意多边形 5"/>
          <p:cNvSpPr>
            <a:spLocks noChangeArrowheads="1"/>
          </p:cNvSpPr>
          <p:nvPr/>
        </p:nvSpPr>
        <p:spPr bwMode="auto">
          <a:xfrm>
            <a:off x="2532063" y="4549775"/>
            <a:ext cx="3414712" cy="1101725"/>
          </a:xfrm>
          <a:custGeom>
            <a:avLst/>
            <a:gdLst>
              <a:gd name="T0" fmla="*/ 0 w 3414186"/>
              <a:gd name="T1" fmla="*/ 0 h 1101306"/>
              <a:gd name="T2" fmla="*/ 2866132 w 3414186"/>
              <a:gd name="T3" fmla="*/ 0 h 1101306"/>
              <a:gd name="T4" fmla="*/ 3417342 w 3414186"/>
              <a:gd name="T5" fmla="*/ 233449 h 1101306"/>
              <a:gd name="T6" fmla="*/ 3417342 w 3414186"/>
              <a:gd name="T7" fmla="*/ 245292 h 1101306"/>
              <a:gd name="T8" fmla="*/ 3417342 w 3414186"/>
              <a:gd name="T9" fmla="*/ 262815 h 1101306"/>
              <a:gd name="T10" fmla="*/ 3417342 w 3414186"/>
              <a:gd name="T11" fmla="*/ 1103822 h 1101306"/>
              <a:gd name="T12" fmla="*/ 0 w 3414186"/>
              <a:gd name="T13" fmla="*/ 1103822 h 1101306"/>
              <a:gd name="T14" fmla="*/ 0 w 3414186"/>
              <a:gd name="T15" fmla="*/ 262815 h 1101306"/>
              <a:gd name="T16" fmla="*/ 0 w 3414186"/>
              <a:gd name="T17" fmla="*/ 245292 h 11013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14186"/>
              <a:gd name="T28" fmla="*/ 0 h 1101306"/>
              <a:gd name="T29" fmla="*/ 3414186 w 3414186"/>
              <a:gd name="T30" fmla="*/ 1101306 h 11013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14186" h="1101306">
                <a:moveTo>
                  <a:pt x="0" y="0"/>
                </a:moveTo>
                <a:lnTo>
                  <a:pt x="2863486" y="0"/>
                </a:lnTo>
                <a:cubicBezTo>
                  <a:pt x="3010818" y="134104"/>
                  <a:pt x="3202644" y="219878"/>
                  <a:pt x="3414186" y="232915"/>
                </a:cubicBezTo>
                <a:lnTo>
                  <a:pt x="3414186" y="244734"/>
                </a:lnTo>
                <a:lnTo>
                  <a:pt x="3414186" y="262215"/>
                </a:lnTo>
                <a:lnTo>
                  <a:pt x="3414186" y="1101306"/>
                </a:lnTo>
                <a:lnTo>
                  <a:pt x="0" y="1101306"/>
                </a:lnTo>
                <a:lnTo>
                  <a:pt x="0" y="262215"/>
                </a:lnTo>
                <a:lnTo>
                  <a:pt x="0" y="244734"/>
                </a:lnTo>
                <a:lnTo>
                  <a:pt x="0" y="0"/>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391" name="任意多边形 6"/>
          <p:cNvSpPr>
            <a:spLocks noChangeArrowheads="1"/>
          </p:cNvSpPr>
          <p:nvPr/>
        </p:nvSpPr>
        <p:spPr bwMode="auto">
          <a:xfrm>
            <a:off x="2532063" y="3319463"/>
            <a:ext cx="2744787" cy="1101725"/>
          </a:xfrm>
          <a:custGeom>
            <a:avLst/>
            <a:gdLst>
              <a:gd name="T0" fmla="*/ 0 w 2745871"/>
              <a:gd name="T1" fmla="*/ 0 h 1101307"/>
              <a:gd name="T2" fmla="*/ 2739373 w 2745871"/>
              <a:gd name="T3" fmla="*/ 0 h 1101307"/>
              <a:gd name="T4" fmla="*/ 2659386 w 2745871"/>
              <a:gd name="T5" fmla="*/ 124747 h 1101307"/>
              <a:gd name="T6" fmla="*/ 2606422 w 2745871"/>
              <a:gd name="T7" fmla="*/ 250581 h 1101307"/>
              <a:gd name="T8" fmla="*/ 2567993 w 2745871"/>
              <a:gd name="T9" fmla="*/ 394149 h 1101307"/>
              <a:gd name="T10" fmla="*/ 2554376 w 2745871"/>
              <a:gd name="T11" fmla="*/ 552046 h 1101307"/>
              <a:gd name="T12" fmla="*/ 2739373 w 2745871"/>
              <a:gd name="T13" fmla="*/ 1103817 h 1101307"/>
              <a:gd name="T14" fmla="*/ 0 w 2745871"/>
              <a:gd name="T15" fmla="*/ 1103817 h 1101307"/>
              <a:gd name="T16" fmla="*/ 0 w 2745871"/>
              <a:gd name="T17" fmla="*/ 262816 h 1101307"/>
              <a:gd name="T18" fmla="*/ 0 w 2745871"/>
              <a:gd name="T19" fmla="*/ 245293 h 11013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45871"/>
              <a:gd name="T31" fmla="*/ 0 h 1101307"/>
              <a:gd name="T32" fmla="*/ 2745871 w 2745871"/>
              <a:gd name="T33" fmla="*/ 1101307 h 11013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45871" h="1101307">
                <a:moveTo>
                  <a:pt x="0" y="0"/>
                </a:moveTo>
                <a:lnTo>
                  <a:pt x="2745871" y="0"/>
                </a:lnTo>
                <a:cubicBezTo>
                  <a:pt x="2715718" y="38997"/>
                  <a:pt x="2688879" y="80624"/>
                  <a:pt x="2665694" y="124465"/>
                </a:cubicBezTo>
                <a:lnTo>
                  <a:pt x="2612604" y="250011"/>
                </a:lnTo>
                <a:lnTo>
                  <a:pt x="2574084" y="393254"/>
                </a:lnTo>
                <a:cubicBezTo>
                  <a:pt x="2565069" y="444405"/>
                  <a:pt x="2560435" y="497058"/>
                  <a:pt x="2560435" y="550792"/>
                </a:cubicBezTo>
                <a:cubicBezTo>
                  <a:pt x="2560435" y="757727"/>
                  <a:pt x="2629156" y="948623"/>
                  <a:pt x="2745871" y="1101307"/>
                </a:cubicBezTo>
                <a:lnTo>
                  <a:pt x="0" y="1101307"/>
                </a:lnTo>
                <a:lnTo>
                  <a:pt x="0" y="262216"/>
                </a:lnTo>
                <a:lnTo>
                  <a:pt x="0" y="244735"/>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392" name="椭圆 7"/>
          <p:cNvSpPr>
            <a:spLocks noChangeArrowheads="1"/>
          </p:cNvSpPr>
          <p:nvPr/>
        </p:nvSpPr>
        <p:spPr bwMode="auto">
          <a:xfrm>
            <a:off x="5197475" y="3059113"/>
            <a:ext cx="1620838" cy="1622425"/>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ea typeface="微软雅黑" panose="020B0503020204020204" pitchFamily="34" charset="-122"/>
              <a:sym typeface="宋体" panose="02010600030101010101" pitchFamily="2" charset="-122"/>
            </a:endParaRPr>
          </a:p>
        </p:txBody>
      </p:sp>
      <p:sp>
        <p:nvSpPr>
          <p:cNvPr id="19465" name="TextBox 13"/>
          <p:cNvSpPr>
            <a:spLocks noChangeArrowheads="1"/>
          </p:cNvSpPr>
          <p:nvPr/>
        </p:nvSpPr>
        <p:spPr bwMode="auto">
          <a:xfrm>
            <a:off x="2770188" y="232410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FFFFFF"/>
                </a:solidFill>
                <a:ea typeface="微软雅黑" panose="020B0503020204020204" pitchFamily="34" charset="-122"/>
                <a:sym typeface="Arial" panose="020B0604020202020204" pitchFamily="34" charset="0"/>
              </a:rPr>
              <a:t>ADD TITLE</a:t>
            </a:r>
          </a:p>
        </p:txBody>
      </p:sp>
      <p:sp>
        <p:nvSpPr>
          <p:cNvPr id="19466" name="TextBox 13"/>
          <p:cNvSpPr>
            <a:spLocks noChangeArrowheads="1"/>
          </p:cNvSpPr>
          <p:nvPr/>
        </p:nvSpPr>
        <p:spPr bwMode="auto">
          <a:xfrm>
            <a:off x="2774950" y="2609850"/>
            <a:ext cx="233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FFFFFF"/>
                </a:solidFill>
                <a:ea typeface="微软雅黑" panose="020B0503020204020204" pitchFamily="34" charset="-122"/>
                <a:sym typeface="Arial" panose="020B0604020202020204" pitchFamily="34" charset="0"/>
              </a:rPr>
              <a:t>according to your need to draw the text box size</a:t>
            </a:r>
          </a:p>
        </p:txBody>
      </p:sp>
      <p:sp>
        <p:nvSpPr>
          <p:cNvPr id="19467" name="TextBox 13"/>
          <p:cNvSpPr>
            <a:spLocks noChangeArrowheads="1"/>
          </p:cNvSpPr>
          <p:nvPr/>
        </p:nvSpPr>
        <p:spPr bwMode="auto">
          <a:xfrm>
            <a:off x="2770188" y="354330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FFFFFF"/>
                </a:solidFill>
                <a:ea typeface="微软雅黑" panose="020B0503020204020204" pitchFamily="34" charset="-122"/>
                <a:sym typeface="Arial" panose="020B0604020202020204" pitchFamily="34" charset="0"/>
              </a:rPr>
              <a:t>ADD TITLE</a:t>
            </a:r>
          </a:p>
        </p:txBody>
      </p:sp>
      <p:sp>
        <p:nvSpPr>
          <p:cNvPr id="19468" name="TextBox 13"/>
          <p:cNvSpPr>
            <a:spLocks noChangeArrowheads="1"/>
          </p:cNvSpPr>
          <p:nvPr/>
        </p:nvSpPr>
        <p:spPr bwMode="auto">
          <a:xfrm>
            <a:off x="2774950" y="3829050"/>
            <a:ext cx="2190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FFFFFF"/>
                </a:solidFill>
                <a:ea typeface="微软雅黑" panose="020B0503020204020204" pitchFamily="34" charset="-122"/>
                <a:sym typeface="Arial" panose="020B0604020202020204" pitchFamily="34" charset="0"/>
              </a:rPr>
              <a:t>according to your need to draw the text box size</a:t>
            </a:r>
          </a:p>
        </p:txBody>
      </p:sp>
      <p:sp>
        <p:nvSpPr>
          <p:cNvPr id="19469" name="TextBox 13"/>
          <p:cNvSpPr>
            <a:spLocks noChangeArrowheads="1"/>
          </p:cNvSpPr>
          <p:nvPr/>
        </p:nvSpPr>
        <p:spPr bwMode="auto">
          <a:xfrm>
            <a:off x="2770188" y="476885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FFFFFF"/>
                </a:solidFill>
                <a:ea typeface="微软雅黑" panose="020B0503020204020204" pitchFamily="34" charset="-122"/>
                <a:sym typeface="Arial" panose="020B0604020202020204" pitchFamily="34" charset="0"/>
              </a:rPr>
              <a:t>ADD TITLE</a:t>
            </a:r>
          </a:p>
        </p:txBody>
      </p:sp>
      <p:sp>
        <p:nvSpPr>
          <p:cNvPr id="19470" name="TextBox 13"/>
          <p:cNvSpPr>
            <a:spLocks noChangeArrowheads="1"/>
          </p:cNvSpPr>
          <p:nvPr/>
        </p:nvSpPr>
        <p:spPr bwMode="auto">
          <a:xfrm>
            <a:off x="2774950" y="5054600"/>
            <a:ext cx="2190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FFFFFF"/>
                </a:solidFill>
                <a:ea typeface="微软雅黑" panose="020B0503020204020204" pitchFamily="34" charset="-122"/>
                <a:sym typeface="Arial" panose="020B0604020202020204" pitchFamily="34" charset="0"/>
              </a:rPr>
              <a:t>according to your need to draw the text box size</a:t>
            </a:r>
          </a:p>
        </p:txBody>
      </p:sp>
      <p:sp>
        <p:nvSpPr>
          <p:cNvPr id="19471" name="TextBox 13"/>
          <p:cNvSpPr>
            <a:spLocks noChangeArrowheads="1"/>
          </p:cNvSpPr>
          <p:nvPr/>
        </p:nvSpPr>
        <p:spPr bwMode="auto">
          <a:xfrm>
            <a:off x="7332663" y="232410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600" b="1">
                <a:solidFill>
                  <a:srgbClr val="FFFFFF"/>
                </a:solidFill>
                <a:ea typeface="微软雅黑" panose="020B0503020204020204" pitchFamily="34" charset="-122"/>
                <a:sym typeface="Arial" panose="020B0604020202020204" pitchFamily="34" charset="0"/>
              </a:rPr>
              <a:t>ADD TITLE</a:t>
            </a:r>
          </a:p>
        </p:txBody>
      </p:sp>
      <p:sp>
        <p:nvSpPr>
          <p:cNvPr id="19472" name="TextBox 13"/>
          <p:cNvSpPr>
            <a:spLocks noChangeArrowheads="1"/>
          </p:cNvSpPr>
          <p:nvPr/>
        </p:nvSpPr>
        <p:spPr bwMode="auto">
          <a:xfrm>
            <a:off x="6951663" y="2609850"/>
            <a:ext cx="233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200">
                <a:solidFill>
                  <a:srgbClr val="FFFFFF"/>
                </a:solidFill>
                <a:ea typeface="微软雅黑" panose="020B0503020204020204" pitchFamily="34" charset="-122"/>
                <a:sym typeface="Arial" panose="020B0604020202020204" pitchFamily="34" charset="0"/>
              </a:rPr>
              <a:t>according to your need to draw the text box size</a:t>
            </a:r>
          </a:p>
        </p:txBody>
      </p:sp>
      <p:sp>
        <p:nvSpPr>
          <p:cNvPr id="19473" name="TextBox 13"/>
          <p:cNvSpPr>
            <a:spLocks noChangeArrowheads="1"/>
          </p:cNvSpPr>
          <p:nvPr/>
        </p:nvSpPr>
        <p:spPr bwMode="auto">
          <a:xfrm>
            <a:off x="7332663" y="354330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600" b="1">
                <a:solidFill>
                  <a:srgbClr val="FFFFFF"/>
                </a:solidFill>
                <a:ea typeface="微软雅黑" panose="020B0503020204020204" pitchFamily="34" charset="-122"/>
                <a:sym typeface="Arial" panose="020B0604020202020204" pitchFamily="34" charset="0"/>
              </a:rPr>
              <a:t>ADD TITLE</a:t>
            </a:r>
          </a:p>
        </p:txBody>
      </p:sp>
      <p:sp>
        <p:nvSpPr>
          <p:cNvPr id="19474" name="TextBox 13"/>
          <p:cNvSpPr>
            <a:spLocks noChangeArrowheads="1"/>
          </p:cNvSpPr>
          <p:nvPr/>
        </p:nvSpPr>
        <p:spPr bwMode="auto">
          <a:xfrm>
            <a:off x="7094538" y="3829050"/>
            <a:ext cx="2190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200">
                <a:solidFill>
                  <a:srgbClr val="FFFFFF"/>
                </a:solidFill>
                <a:ea typeface="微软雅黑" panose="020B0503020204020204" pitchFamily="34" charset="-122"/>
                <a:sym typeface="Arial" panose="020B0604020202020204" pitchFamily="34" charset="0"/>
              </a:rPr>
              <a:t>according to your need to draw the text box size</a:t>
            </a:r>
          </a:p>
        </p:txBody>
      </p:sp>
      <p:sp>
        <p:nvSpPr>
          <p:cNvPr id="19475" name="TextBox 13"/>
          <p:cNvSpPr>
            <a:spLocks noChangeArrowheads="1"/>
          </p:cNvSpPr>
          <p:nvPr/>
        </p:nvSpPr>
        <p:spPr bwMode="auto">
          <a:xfrm>
            <a:off x="7332663" y="476885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600" b="1">
                <a:solidFill>
                  <a:srgbClr val="FFFFFF"/>
                </a:solidFill>
                <a:ea typeface="微软雅黑" panose="020B0503020204020204" pitchFamily="34" charset="-122"/>
                <a:sym typeface="Arial" panose="020B0604020202020204" pitchFamily="34" charset="0"/>
              </a:rPr>
              <a:t>ADD TITLE</a:t>
            </a:r>
          </a:p>
        </p:txBody>
      </p:sp>
      <p:sp>
        <p:nvSpPr>
          <p:cNvPr id="19476" name="TextBox 13"/>
          <p:cNvSpPr>
            <a:spLocks noChangeArrowheads="1"/>
          </p:cNvSpPr>
          <p:nvPr/>
        </p:nvSpPr>
        <p:spPr bwMode="auto">
          <a:xfrm>
            <a:off x="7094538" y="5054600"/>
            <a:ext cx="2190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200">
                <a:solidFill>
                  <a:srgbClr val="FFFFFF"/>
                </a:solidFill>
                <a:ea typeface="微软雅黑" panose="020B0503020204020204" pitchFamily="34" charset="-122"/>
                <a:sym typeface="Arial" panose="020B0604020202020204" pitchFamily="34" charset="0"/>
              </a:rPr>
              <a:t>according to your need to draw the text box size</a:t>
            </a:r>
          </a:p>
        </p:txBody>
      </p:sp>
      <p:sp>
        <p:nvSpPr>
          <p:cNvPr id="19477" name="TextBox 13"/>
          <p:cNvSpPr>
            <a:spLocks noChangeArrowheads="1"/>
          </p:cNvSpPr>
          <p:nvPr/>
        </p:nvSpPr>
        <p:spPr bwMode="auto">
          <a:xfrm>
            <a:off x="5556250" y="3751263"/>
            <a:ext cx="854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20000"/>
              </a:spcBef>
            </a:pPr>
            <a:r>
              <a:rPr lang="en-US" altLang="zh-CN" sz="1600" b="1">
                <a:solidFill>
                  <a:srgbClr val="FFFFFF"/>
                </a:solidFill>
                <a:ea typeface="微软雅黑" panose="020B0503020204020204" pitchFamily="34" charset="-122"/>
                <a:sym typeface="Arial" panose="020B0604020202020204" pitchFamily="34" charset="0"/>
              </a:rPr>
              <a:t>KEYS</a:t>
            </a:r>
          </a:p>
        </p:txBody>
      </p:sp>
      <p:sp>
        <p:nvSpPr>
          <p:cNvPr id="16406" name="圆角矩形 21"/>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407" name="圆角矩形 22"/>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408" name="文本框 23"/>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65"/>
                                        </p:tgtEl>
                                        <p:attrNameLst>
                                          <p:attrName>style.visibility</p:attrName>
                                        </p:attrNameLst>
                                      </p:cBhvr>
                                      <p:to>
                                        <p:strVal val="visible"/>
                                      </p:to>
                                    </p:set>
                                    <p:animEffect>
                                      <p:cBhvr>
                                        <p:cTn id="7" dur="500"/>
                                        <p:tgtEl>
                                          <p:spTgt spid="1946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466"/>
                                        </p:tgtEl>
                                        <p:attrNameLst>
                                          <p:attrName>style.visibility</p:attrName>
                                        </p:attrNameLst>
                                      </p:cBhvr>
                                      <p:to>
                                        <p:strVal val="visible"/>
                                      </p:to>
                                    </p:set>
                                    <p:animEffect>
                                      <p:cBhvr>
                                        <p:cTn id="11" dur="500"/>
                                        <p:tgtEl>
                                          <p:spTgt spid="1946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467"/>
                                        </p:tgtEl>
                                        <p:attrNameLst>
                                          <p:attrName>style.visibility</p:attrName>
                                        </p:attrNameLst>
                                      </p:cBhvr>
                                      <p:to>
                                        <p:strVal val="visible"/>
                                      </p:to>
                                    </p:set>
                                    <p:animEffect>
                                      <p:cBhvr>
                                        <p:cTn id="15" dur="500"/>
                                        <p:tgtEl>
                                          <p:spTgt spid="1946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468"/>
                                        </p:tgtEl>
                                        <p:attrNameLst>
                                          <p:attrName>style.visibility</p:attrName>
                                        </p:attrNameLst>
                                      </p:cBhvr>
                                      <p:to>
                                        <p:strVal val="visible"/>
                                      </p:to>
                                    </p:set>
                                    <p:animEffect>
                                      <p:cBhvr>
                                        <p:cTn id="19" dur="500"/>
                                        <p:tgtEl>
                                          <p:spTgt spid="1946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9469"/>
                                        </p:tgtEl>
                                        <p:attrNameLst>
                                          <p:attrName>style.visibility</p:attrName>
                                        </p:attrNameLst>
                                      </p:cBhvr>
                                      <p:to>
                                        <p:strVal val="visible"/>
                                      </p:to>
                                    </p:set>
                                    <p:animEffect>
                                      <p:cBhvr>
                                        <p:cTn id="23" dur="500"/>
                                        <p:tgtEl>
                                          <p:spTgt spid="1946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9470"/>
                                        </p:tgtEl>
                                        <p:attrNameLst>
                                          <p:attrName>style.visibility</p:attrName>
                                        </p:attrNameLst>
                                      </p:cBhvr>
                                      <p:to>
                                        <p:strVal val="visible"/>
                                      </p:to>
                                    </p:set>
                                    <p:animEffect>
                                      <p:cBhvr>
                                        <p:cTn id="27" dur="500"/>
                                        <p:tgtEl>
                                          <p:spTgt spid="1947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9471"/>
                                        </p:tgtEl>
                                        <p:attrNameLst>
                                          <p:attrName>style.visibility</p:attrName>
                                        </p:attrNameLst>
                                      </p:cBhvr>
                                      <p:to>
                                        <p:strVal val="visible"/>
                                      </p:to>
                                    </p:set>
                                    <p:animEffect>
                                      <p:cBhvr>
                                        <p:cTn id="31" dur="500"/>
                                        <p:tgtEl>
                                          <p:spTgt spid="19471"/>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9472"/>
                                        </p:tgtEl>
                                        <p:attrNameLst>
                                          <p:attrName>style.visibility</p:attrName>
                                        </p:attrNameLst>
                                      </p:cBhvr>
                                      <p:to>
                                        <p:strVal val="visible"/>
                                      </p:to>
                                    </p:set>
                                    <p:animEffect>
                                      <p:cBhvr>
                                        <p:cTn id="35" dur="500"/>
                                        <p:tgtEl>
                                          <p:spTgt spid="19472"/>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9473"/>
                                        </p:tgtEl>
                                        <p:attrNameLst>
                                          <p:attrName>style.visibility</p:attrName>
                                        </p:attrNameLst>
                                      </p:cBhvr>
                                      <p:to>
                                        <p:strVal val="visible"/>
                                      </p:to>
                                    </p:set>
                                    <p:animEffect>
                                      <p:cBhvr>
                                        <p:cTn id="39" dur="500"/>
                                        <p:tgtEl>
                                          <p:spTgt spid="1947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9474"/>
                                        </p:tgtEl>
                                        <p:attrNameLst>
                                          <p:attrName>style.visibility</p:attrName>
                                        </p:attrNameLst>
                                      </p:cBhvr>
                                      <p:to>
                                        <p:strVal val="visible"/>
                                      </p:to>
                                    </p:set>
                                    <p:animEffect>
                                      <p:cBhvr>
                                        <p:cTn id="43" dur="500"/>
                                        <p:tgtEl>
                                          <p:spTgt spid="19474"/>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9475"/>
                                        </p:tgtEl>
                                        <p:attrNameLst>
                                          <p:attrName>style.visibility</p:attrName>
                                        </p:attrNameLst>
                                      </p:cBhvr>
                                      <p:to>
                                        <p:strVal val="visible"/>
                                      </p:to>
                                    </p:set>
                                    <p:animEffect>
                                      <p:cBhvr>
                                        <p:cTn id="47" dur="500"/>
                                        <p:tgtEl>
                                          <p:spTgt spid="19475"/>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9476"/>
                                        </p:tgtEl>
                                        <p:attrNameLst>
                                          <p:attrName>style.visibility</p:attrName>
                                        </p:attrNameLst>
                                      </p:cBhvr>
                                      <p:to>
                                        <p:strVal val="visible"/>
                                      </p:to>
                                    </p:set>
                                    <p:animEffect>
                                      <p:cBhvr>
                                        <p:cTn id="51" dur="500"/>
                                        <p:tgtEl>
                                          <p:spTgt spid="19476"/>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9477"/>
                                        </p:tgtEl>
                                        <p:attrNameLst>
                                          <p:attrName>style.visibility</p:attrName>
                                        </p:attrNameLst>
                                      </p:cBhvr>
                                      <p:to>
                                        <p:strVal val="visible"/>
                                      </p:to>
                                    </p:set>
                                    <p:animEffect>
                                      <p:cBhvr>
                                        <p:cTn id="55" dur="500"/>
                                        <p:tgtEl>
                                          <p:spTgt spid="19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bldLvl="0" autoUpdateAnimBg="0"/>
      <p:bldP spid="19466" grpId="0" bldLvl="0" autoUpdateAnimBg="0"/>
      <p:bldP spid="19467" grpId="0" bldLvl="0" autoUpdateAnimBg="0"/>
      <p:bldP spid="19468" grpId="0" bldLvl="0" autoUpdateAnimBg="0"/>
      <p:bldP spid="19469" grpId="0" bldLvl="0" autoUpdateAnimBg="0"/>
      <p:bldP spid="19470" grpId="0" bldLvl="0" autoUpdateAnimBg="0"/>
      <p:bldP spid="19471" grpId="0" bldLvl="0" autoUpdateAnimBg="0"/>
      <p:bldP spid="19472" grpId="0" bldLvl="0" autoUpdateAnimBg="0"/>
      <p:bldP spid="19473" grpId="0" bldLvl="0" autoUpdateAnimBg="0"/>
      <p:bldP spid="19474" grpId="0" bldLvl="0" autoUpdateAnimBg="0"/>
      <p:bldP spid="19475" grpId="0" bldLvl="0" autoUpdateAnimBg="0"/>
      <p:bldP spid="19476" grpId="0" bldLvl="0" autoUpdateAnimBg="0"/>
      <p:bldP spid="19477"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5"/>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B4618F6E-913D-4A1D-B8E5-25710ED8D09C}" type="slidenum">
              <a:rPr lang="zh-CN" altLang="en-US" smtClean="0">
                <a:solidFill>
                  <a:srgbClr val="898989"/>
                </a:solidFill>
              </a:rPr>
              <a:t>16</a:t>
            </a:fld>
            <a:endParaRPr lang="zh-CN" altLang="en-US" sz="1800"/>
          </a:p>
        </p:txBody>
      </p:sp>
      <p:grpSp>
        <p:nvGrpSpPr>
          <p:cNvPr id="17411" name="Group 14"/>
          <p:cNvGrpSpPr/>
          <p:nvPr/>
        </p:nvGrpSpPr>
        <p:grpSpPr bwMode="auto">
          <a:xfrm>
            <a:off x="5380038" y="1460500"/>
            <a:ext cx="1533525" cy="1593850"/>
            <a:chOff x="0" y="0"/>
            <a:chExt cx="1532964" cy="1592917"/>
          </a:xfrm>
        </p:grpSpPr>
        <p:sp>
          <p:nvSpPr>
            <p:cNvPr id="17422" name="Oval 1"/>
            <p:cNvSpPr>
              <a:spLocks noChangeArrowheads="1"/>
            </p:cNvSpPr>
            <p:nvPr/>
          </p:nvSpPr>
          <p:spPr bwMode="auto">
            <a:xfrm>
              <a:off x="0" y="0"/>
              <a:ext cx="1532964" cy="1532964"/>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ea typeface="微软雅黑" panose="020B0503020204020204" pitchFamily="34" charset="-122"/>
                <a:sym typeface="Calibri" panose="020F0502020204030204" pitchFamily="34" charset="0"/>
              </a:endParaRPr>
            </a:p>
          </p:txBody>
        </p:sp>
        <p:sp>
          <p:nvSpPr>
            <p:cNvPr id="17423" name="Diamond 12"/>
            <p:cNvSpPr>
              <a:spLocks noChangeArrowheads="1"/>
            </p:cNvSpPr>
            <p:nvPr/>
          </p:nvSpPr>
          <p:spPr bwMode="auto">
            <a:xfrm>
              <a:off x="645832" y="1424642"/>
              <a:ext cx="241300" cy="168275"/>
            </a:xfrm>
            <a:prstGeom prst="diamond">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a typeface="微软雅黑" panose="020B0503020204020204" pitchFamily="34" charset="-122"/>
                <a:sym typeface="Calibri" panose="020F0502020204030204" pitchFamily="34" charset="0"/>
              </a:endParaRPr>
            </a:p>
          </p:txBody>
        </p:sp>
      </p:grpSp>
      <p:sp>
        <p:nvSpPr>
          <p:cNvPr id="17412" name="Rectangle 2"/>
          <p:cNvSpPr>
            <a:spLocks noChangeArrowheads="1"/>
          </p:cNvSpPr>
          <p:nvPr/>
        </p:nvSpPr>
        <p:spPr bwMode="auto">
          <a:xfrm>
            <a:off x="5822950" y="5921375"/>
            <a:ext cx="647700" cy="4603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nchor="ctr"/>
          <a:lstStyle/>
          <a:p>
            <a:pPr algn="ctr"/>
            <a:endParaRPr lang="zh-CN" altLang="zh-CN">
              <a:solidFill>
                <a:srgbClr val="FFFFFF"/>
              </a:solidFill>
              <a:ea typeface="微软雅黑" panose="020B0503020204020204" pitchFamily="34" charset="-122"/>
              <a:sym typeface="Calibri" panose="020F0502020204030204" pitchFamily="34" charset="0"/>
            </a:endParaRPr>
          </a:p>
        </p:txBody>
      </p:sp>
      <p:sp>
        <p:nvSpPr>
          <p:cNvPr id="17413" name="Straight Connector 5"/>
          <p:cNvSpPr>
            <a:spLocks noChangeShapeType="1"/>
          </p:cNvSpPr>
          <p:nvPr/>
        </p:nvSpPr>
        <p:spPr bwMode="auto">
          <a:xfrm flipH="1">
            <a:off x="6146800" y="5967413"/>
            <a:ext cx="0" cy="890587"/>
          </a:xfrm>
          <a:prstGeom prst="line">
            <a:avLst/>
          </a:prstGeom>
          <a:noFill/>
          <a:ln w="28575">
            <a:solidFill>
              <a:srgbClr val="ADBACA"/>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17414" name="矩形 7"/>
          <p:cNvSpPr>
            <a:spLocks noChangeArrowheads="1"/>
          </p:cNvSpPr>
          <p:nvPr/>
        </p:nvSpPr>
        <p:spPr bwMode="auto">
          <a:xfrm>
            <a:off x="2336800" y="4011613"/>
            <a:ext cx="82677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spcBef>
                <a:spcPct val="20000"/>
              </a:spcBef>
            </a:pPr>
            <a:r>
              <a:rPr lang="en-US" altLang="zh-CN" sz="1400">
                <a:solidFill>
                  <a:srgbClr val="445469"/>
                </a:solidFill>
                <a:ea typeface="微软雅黑" panose="020B0503020204020204" pitchFamily="34" charset="-122"/>
                <a:sym typeface="宋体" panose="02010600030101010101" pitchFamily="2" charset="-122"/>
              </a:rPr>
              <a:t>according to your need to draw the text box size</a:t>
            </a:r>
            <a:r>
              <a:rPr lang="zh-CN" altLang="en-US" sz="1400">
                <a:solidFill>
                  <a:srgbClr val="445469"/>
                </a:solidFill>
                <a:ea typeface="微软雅黑" panose="020B0503020204020204" pitchFamily="34" charset="-122"/>
                <a:sym typeface="宋体" panose="02010600030101010101" pitchFamily="2" charset="-122"/>
              </a:rPr>
              <a:t>。</a:t>
            </a:r>
            <a:r>
              <a:rPr lang="en-US" altLang="zh-CN" sz="1400">
                <a:solidFill>
                  <a:srgbClr val="445469"/>
                </a:solidFill>
                <a:ea typeface="微软雅黑" panose="020B0503020204020204" pitchFamily="34" charset="-122"/>
                <a:sym typeface="宋体" panose="02010600030101010101" pitchFamily="2" charset="-122"/>
              </a:rPr>
              <a:t>Please read the instructions and more work at the end of the manual template.</a:t>
            </a:r>
          </a:p>
        </p:txBody>
      </p:sp>
      <p:sp>
        <p:nvSpPr>
          <p:cNvPr id="17415" name="TextBox 13"/>
          <p:cNvSpPr>
            <a:spLocks noChangeArrowheads="1"/>
          </p:cNvSpPr>
          <p:nvPr/>
        </p:nvSpPr>
        <p:spPr bwMode="auto">
          <a:xfrm>
            <a:off x="4770438" y="3246438"/>
            <a:ext cx="2752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17416" name="TextBox 13"/>
          <p:cNvSpPr>
            <a:spLocks noChangeArrowheads="1"/>
          </p:cNvSpPr>
          <p:nvPr/>
        </p:nvSpPr>
        <p:spPr bwMode="auto">
          <a:xfrm>
            <a:off x="4979988" y="3540125"/>
            <a:ext cx="2333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20000"/>
              </a:spcBef>
            </a:pPr>
            <a:r>
              <a:rPr lang="en-US" altLang="zh-CN" sz="1200">
                <a:solidFill>
                  <a:srgbClr val="445469"/>
                </a:solidFill>
                <a:ea typeface="微软雅黑" panose="020B0503020204020204" pitchFamily="34" charset="-122"/>
                <a:sym typeface="宋体" panose="02010600030101010101" pitchFamily="2" charset="-122"/>
              </a:rPr>
              <a:t>add your words here</a:t>
            </a:r>
          </a:p>
        </p:txBody>
      </p:sp>
      <p:sp>
        <p:nvSpPr>
          <p:cNvPr id="17417" name="TextBox 13"/>
          <p:cNvSpPr>
            <a:spLocks noChangeArrowheads="1"/>
          </p:cNvSpPr>
          <p:nvPr/>
        </p:nvSpPr>
        <p:spPr bwMode="auto">
          <a:xfrm>
            <a:off x="5675313" y="5575300"/>
            <a:ext cx="941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spcBef>
                <a:spcPct val="20000"/>
              </a:spcBef>
            </a:pPr>
            <a:r>
              <a:rPr lang="en-US" altLang="zh-CN" sz="1600" b="1">
                <a:solidFill>
                  <a:srgbClr val="445469"/>
                </a:solidFill>
                <a:ea typeface="微软雅黑" panose="020B0503020204020204" pitchFamily="34" charset="-122"/>
                <a:sym typeface="宋体" panose="02010600030101010101" pitchFamily="2" charset="-122"/>
              </a:rPr>
              <a:t>KEYS</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17418" name="圆角矩形 11"/>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419" name="圆角矩形 12"/>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420" name="文本框 13"/>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sp>
        <p:nvSpPr>
          <p:cNvPr id="17421" name="Freeform 3"/>
          <p:cNvSpPr>
            <a:spLocks noChangeArrowheads="1"/>
          </p:cNvSpPr>
          <p:nvPr/>
        </p:nvSpPr>
        <p:spPr bwMode="auto">
          <a:xfrm>
            <a:off x="5630863" y="1833563"/>
            <a:ext cx="1042987" cy="800100"/>
          </a:xfrm>
          <a:custGeom>
            <a:avLst/>
            <a:gdLst>
              <a:gd name="T0" fmla="*/ 2147483647 w 6392"/>
              <a:gd name="T1" fmla="*/ 2147483647 h 4907"/>
              <a:gd name="T2" fmla="*/ 2147483647 w 6392"/>
              <a:gd name="T3" fmla="*/ 2147483647 h 4907"/>
              <a:gd name="T4" fmla="*/ 2147483647 w 6392"/>
              <a:gd name="T5" fmla="*/ 2147483647 h 4907"/>
              <a:gd name="T6" fmla="*/ 2147483647 w 6392"/>
              <a:gd name="T7" fmla="*/ 2147483647 h 4907"/>
              <a:gd name="T8" fmla="*/ 2147483647 w 6392"/>
              <a:gd name="T9" fmla="*/ 2147483647 h 4907"/>
              <a:gd name="T10" fmla="*/ 2147483647 w 6392"/>
              <a:gd name="T11" fmla="*/ 2147483647 h 4907"/>
              <a:gd name="T12" fmla="*/ 2147483647 w 6392"/>
              <a:gd name="T13" fmla="*/ 2147483647 h 4907"/>
              <a:gd name="T14" fmla="*/ 2147483647 w 6392"/>
              <a:gd name="T15" fmla="*/ 2147483647 h 4907"/>
              <a:gd name="T16" fmla="*/ 2147483647 w 6392"/>
              <a:gd name="T17" fmla="*/ 2147483647 h 4907"/>
              <a:gd name="T18" fmla="*/ 2147483647 w 6392"/>
              <a:gd name="T19" fmla="*/ 2147483647 h 4907"/>
              <a:gd name="T20" fmla="*/ 2147483647 w 6392"/>
              <a:gd name="T21" fmla="*/ 2147483647 h 4907"/>
              <a:gd name="T22" fmla="*/ 2147483647 w 6392"/>
              <a:gd name="T23" fmla="*/ 2147483647 h 4907"/>
              <a:gd name="T24" fmla="*/ 2147483647 w 6392"/>
              <a:gd name="T25" fmla="*/ 2147483647 h 4907"/>
              <a:gd name="T26" fmla="*/ 2147483647 w 6392"/>
              <a:gd name="T27" fmla="*/ 2147483647 h 4907"/>
              <a:gd name="T28" fmla="*/ 2147483647 w 6392"/>
              <a:gd name="T29" fmla="*/ 2147483647 h 4907"/>
              <a:gd name="T30" fmla="*/ 2147483647 w 6392"/>
              <a:gd name="T31" fmla="*/ 2147483647 h 4907"/>
              <a:gd name="T32" fmla="*/ 2147483647 w 6392"/>
              <a:gd name="T33" fmla="*/ 2147483647 h 4907"/>
              <a:gd name="T34" fmla="*/ 2147483647 w 6392"/>
              <a:gd name="T35" fmla="*/ 2147483647 h 4907"/>
              <a:gd name="T36" fmla="*/ 2147483647 w 6392"/>
              <a:gd name="T37" fmla="*/ 2147483647 h 4907"/>
              <a:gd name="T38" fmla="*/ 2147483647 w 6392"/>
              <a:gd name="T39" fmla="*/ 2147483647 h 4907"/>
              <a:gd name="T40" fmla="*/ 2147483647 w 6392"/>
              <a:gd name="T41" fmla="*/ 2147483647 h 4907"/>
              <a:gd name="T42" fmla="*/ 2147483647 w 6392"/>
              <a:gd name="T43" fmla="*/ 2147483647 h 4907"/>
              <a:gd name="T44" fmla="*/ 2147483647 w 6392"/>
              <a:gd name="T45" fmla="*/ 2147483647 h 4907"/>
              <a:gd name="T46" fmla="*/ 2147483647 w 6392"/>
              <a:gd name="T47" fmla="*/ 2147483647 h 4907"/>
              <a:gd name="T48" fmla="*/ 2147483647 w 6392"/>
              <a:gd name="T49" fmla="*/ 2147483647 h 4907"/>
              <a:gd name="T50" fmla="*/ 2147483647 w 6392"/>
              <a:gd name="T51" fmla="*/ 2147483647 h 4907"/>
              <a:gd name="T52" fmla="*/ 2147483647 w 6392"/>
              <a:gd name="T53" fmla="*/ 2147483647 h 4907"/>
              <a:gd name="T54" fmla="*/ 2147483647 w 6392"/>
              <a:gd name="T55" fmla="*/ 2147483647 h 4907"/>
              <a:gd name="T56" fmla="*/ 2147483647 w 6392"/>
              <a:gd name="T57" fmla="*/ 2147483647 h 4907"/>
              <a:gd name="T58" fmla="*/ 2147483647 w 6392"/>
              <a:gd name="T59" fmla="*/ 2147483647 h 4907"/>
              <a:gd name="T60" fmla="*/ 2147483647 w 6392"/>
              <a:gd name="T61" fmla="*/ 2147483647 h 4907"/>
              <a:gd name="T62" fmla="*/ 2147483647 w 6392"/>
              <a:gd name="T63" fmla="*/ 2147483647 h 4907"/>
              <a:gd name="T64" fmla="*/ 2147483647 w 6392"/>
              <a:gd name="T65" fmla="*/ 2147483647 h 4907"/>
              <a:gd name="T66" fmla="*/ 2147483647 w 6392"/>
              <a:gd name="T67" fmla="*/ 2147483647 h 49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92"/>
              <a:gd name="T103" fmla="*/ 0 h 4907"/>
              <a:gd name="T104" fmla="*/ 6392 w 6392"/>
              <a:gd name="T105" fmla="*/ 4907 h 49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92" h="4907">
                <a:moveTo>
                  <a:pt x="3034" y="2260"/>
                </a:moveTo>
                <a:lnTo>
                  <a:pt x="3034" y="2260"/>
                </a:lnTo>
                <a:cubicBezTo>
                  <a:pt x="2776" y="2196"/>
                  <a:pt x="2776" y="2196"/>
                  <a:pt x="2776" y="2196"/>
                </a:cubicBezTo>
                <a:cubicBezTo>
                  <a:pt x="2582" y="1937"/>
                  <a:pt x="2582" y="1937"/>
                  <a:pt x="2582" y="1937"/>
                </a:cubicBezTo>
                <a:cubicBezTo>
                  <a:pt x="2454" y="2001"/>
                  <a:pt x="2454" y="2001"/>
                  <a:pt x="2454" y="2001"/>
                </a:cubicBezTo>
                <a:cubicBezTo>
                  <a:pt x="2132" y="1873"/>
                  <a:pt x="1679" y="1937"/>
                  <a:pt x="1421" y="2196"/>
                </a:cubicBezTo>
                <a:cubicBezTo>
                  <a:pt x="388" y="3228"/>
                  <a:pt x="388" y="3228"/>
                  <a:pt x="388" y="3228"/>
                </a:cubicBezTo>
                <a:cubicBezTo>
                  <a:pt x="0" y="3615"/>
                  <a:pt x="0" y="4197"/>
                  <a:pt x="388" y="4583"/>
                </a:cubicBezTo>
                <a:cubicBezTo>
                  <a:pt x="775" y="4906"/>
                  <a:pt x="1357" y="4906"/>
                  <a:pt x="1743" y="4583"/>
                </a:cubicBezTo>
                <a:cubicBezTo>
                  <a:pt x="2712" y="3551"/>
                  <a:pt x="2712" y="3551"/>
                  <a:pt x="2712" y="3551"/>
                </a:cubicBezTo>
                <a:cubicBezTo>
                  <a:pt x="3034" y="3228"/>
                  <a:pt x="3099" y="2776"/>
                  <a:pt x="2906" y="2454"/>
                </a:cubicBezTo>
                <a:lnTo>
                  <a:pt x="3034" y="2260"/>
                </a:lnTo>
                <a:close/>
                <a:moveTo>
                  <a:pt x="2454" y="3228"/>
                </a:moveTo>
                <a:lnTo>
                  <a:pt x="2454" y="3228"/>
                </a:lnTo>
                <a:cubicBezTo>
                  <a:pt x="1421" y="4261"/>
                  <a:pt x="1421" y="4261"/>
                  <a:pt x="1421" y="4261"/>
                </a:cubicBezTo>
                <a:cubicBezTo>
                  <a:pt x="1227" y="4455"/>
                  <a:pt x="905" y="4455"/>
                  <a:pt x="711" y="4261"/>
                </a:cubicBezTo>
                <a:cubicBezTo>
                  <a:pt x="516" y="4067"/>
                  <a:pt x="516" y="3745"/>
                  <a:pt x="711" y="3551"/>
                </a:cubicBezTo>
                <a:cubicBezTo>
                  <a:pt x="1679" y="2518"/>
                  <a:pt x="1679" y="2518"/>
                  <a:pt x="1679" y="2518"/>
                </a:cubicBezTo>
                <a:cubicBezTo>
                  <a:pt x="1807" y="2390"/>
                  <a:pt x="2002" y="2324"/>
                  <a:pt x="2132" y="2390"/>
                </a:cubicBezTo>
                <a:cubicBezTo>
                  <a:pt x="1874" y="2648"/>
                  <a:pt x="1874" y="2648"/>
                  <a:pt x="1874" y="2648"/>
                </a:cubicBezTo>
                <a:cubicBezTo>
                  <a:pt x="1743" y="2776"/>
                  <a:pt x="1743" y="2970"/>
                  <a:pt x="1874" y="3034"/>
                </a:cubicBezTo>
                <a:cubicBezTo>
                  <a:pt x="1938" y="3164"/>
                  <a:pt x="2132" y="3164"/>
                  <a:pt x="2260" y="3034"/>
                </a:cubicBezTo>
                <a:cubicBezTo>
                  <a:pt x="2582" y="2776"/>
                  <a:pt x="2582" y="2776"/>
                  <a:pt x="2582" y="2776"/>
                </a:cubicBezTo>
                <a:cubicBezTo>
                  <a:pt x="2582" y="2906"/>
                  <a:pt x="2582" y="3098"/>
                  <a:pt x="2454" y="3228"/>
                </a:cubicBezTo>
                <a:close/>
                <a:moveTo>
                  <a:pt x="6197" y="710"/>
                </a:moveTo>
                <a:lnTo>
                  <a:pt x="6197" y="710"/>
                </a:lnTo>
                <a:cubicBezTo>
                  <a:pt x="6005" y="258"/>
                  <a:pt x="5489" y="0"/>
                  <a:pt x="4972" y="194"/>
                </a:cubicBezTo>
                <a:cubicBezTo>
                  <a:pt x="3615" y="646"/>
                  <a:pt x="3615" y="646"/>
                  <a:pt x="3615" y="646"/>
                </a:cubicBezTo>
                <a:cubicBezTo>
                  <a:pt x="3229" y="841"/>
                  <a:pt x="3034" y="1163"/>
                  <a:pt x="3034" y="1549"/>
                </a:cubicBezTo>
                <a:cubicBezTo>
                  <a:pt x="2776" y="1679"/>
                  <a:pt x="2776" y="1679"/>
                  <a:pt x="2776" y="1679"/>
                </a:cubicBezTo>
                <a:cubicBezTo>
                  <a:pt x="2840" y="2001"/>
                  <a:pt x="2840" y="2001"/>
                  <a:pt x="2840" y="2001"/>
                </a:cubicBezTo>
                <a:cubicBezTo>
                  <a:pt x="3034" y="2196"/>
                  <a:pt x="3034" y="2196"/>
                  <a:pt x="3034" y="2196"/>
                </a:cubicBezTo>
                <a:cubicBezTo>
                  <a:pt x="3229" y="2132"/>
                  <a:pt x="3229" y="2132"/>
                  <a:pt x="3229" y="2132"/>
                </a:cubicBezTo>
                <a:cubicBezTo>
                  <a:pt x="3487" y="2454"/>
                  <a:pt x="3939" y="2582"/>
                  <a:pt x="4326" y="2454"/>
                </a:cubicBezTo>
                <a:cubicBezTo>
                  <a:pt x="5681" y="1937"/>
                  <a:pt x="5681" y="1937"/>
                  <a:pt x="5681" y="1937"/>
                </a:cubicBezTo>
                <a:cubicBezTo>
                  <a:pt x="6133" y="1743"/>
                  <a:pt x="6391" y="1227"/>
                  <a:pt x="6197" y="710"/>
                </a:cubicBezTo>
                <a:close/>
                <a:moveTo>
                  <a:pt x="5489" y="1549"/>
                </a:moveTo>
                <a:lnTo>
                  <a:pt x="5489" y="1549"/>
                </a:lnTo>
                <a:cubicBezTo>
                  <a:pt x="4131" y="2065"/>
                  <a:pt x="4131" y="2065"/>
                  <a:pt x="4131" y="2065"/>
                </a:cubicBezTo>
                <a:cubicBezTo>
                  <a:pt x="4003" y="2132"/>
                  <a:pt x="3809" y="2065"/>
                  <a:pt x="3681" y="1937"/>
                </a:cubicBezTo>
                <a:cubicBezTo>
                  <a:pt x="3939" y="1873"/>
                  <a:pt x="3939" y="1873"/>
                  <a:pt x="3939" y="1873"/>
                </a:cubicBezTo>
                <a:cubicBezTo>
                  <a:pt x="4067" y="1807"/>
                  <a:pt x="4131" y="1679"/>
                  <a:pt x="4067" y="1485"/>
                </a:cubicBezTo>
                <a:cubicBezTo>
                  <a:pt x="4003" y="1357"/>
                  <a:pt x="3873" y="1291"/>
                  <a:pt x="3681" y="1291"/>
                </a:cubicBezTo>
                <a:cubicBezTo>
                  <a:pt x="3487" y="1421"/>
                  <a:pt x="3487" y="1421"/>
                  <a:pt x="3487" y="1421"/>
                </a:cubicBezTo>
                <a:cubicBezTo>
                  <a:pt x="3551" y="1227"/>
                  <a:pt x="3615" y="1163"/>
                  <a:pt x="3809" y="1099"/>
                </a:cubicBezTo>
                <a:cubicBezTo>
                  <a:pt x="5164" y="582"/>
                  <a:pt x="5164" y="582"/>
                  <a:pt x="5164" y="582"/>
                </a:cubicBezTo>
                <a:cubicBezTo>
                  <a:pt x="5422" y="452"/>
                  <a:pt x="5681" y="646"/>
                  <a:pt x="5811" y="905"/>
                </a:cubicBezTo>
                <a:cubicBezTo>
                  <a:pt x="5875" y="1163"/>
                  <a:pt x="5747" y="1421"/>
                  <a:pt x="5489" y="1549"/>
                </a:cubicBezTo>
                <a:close/>
                <a:moveTo>
                  <a:pt x="3165" y="2260"/>
                </a:moveTo>
                <a:lnTo>
                  <a:pt x="3165" y="2260"/>
                </a:lnTo>
                <a:cubicBezTo>
                  <a:pt x="3551" y="2518"/>
                  <a:pt x="3551" y="2518"/>
                  <a:pt x="3551" y="2518"/>
                </a:cubicBezTo>
                <a:cubicBezTo>
                  <a:pt x="3423" y="3098"/>
                  <a:pt x="3423" y="3098"/>
                  <a:pt x="3423" y="3098"/>
                </a:cubicBezTo>
                <a:cubicBezTo>
                  <a:pt x="3293" y="3098"/>
                  <a:pt x="3293" y="3098"/>
                  <a:pt x="3293" y="3098"/>
                </a:cubicBezTo>
                <a:cubicBezTo>
                  <a:pt x="3423" y="2582"/>
                  <a:pt x="3423" y="2582"/>
                  <a:pt x="3423" y="2582"/>
                </a:cubicBezTo>
                <a:cubicBezTo>
                  <a:pt x="3034" y="2324"/>
                  <a:pt x="3034" y="2324"/>
                  <a:pt x="3034" y="2324"/>
                </a:cubicBezTo>
                <a:lnTo>
                  <a:pt x="3165" y="2260"/>
                </a:lnTo>
                <a:close/>
                <a:moveTo>
                  <a:pt x="2196" y="1615"/>
                </a:moveTo>
                <a:lnTo>
                  <a:pt x="2196" y="1615"/>
                </a:lnTo>
                <a:cubicBezTo>
                  <a:pt x="1938" y="1163"/>
                  <a:pt x="1938" y="1163"/>
                  <a:pt x="1938" y="1163"/>
                </a:cubicBezTo>
                <a:cubicBezTo>
                  <a:pt x="2066" y="1163"/>
                  <a:pt x="2066" y="1163"/>
                  <a:pt x="2066" y="1163"/>
                </a:cubicBezTo>
                <a:cubicBezTo>
                  <a:pt x="2260" y="1549"/>
                  <a:pt x="2260" y="1549"/>
                  <a:pt x="2260" y="1549"/>
                </a:cubicBezTo>
                <a:cubicBezTo>
                  <a:pt x="2518" y="1549"/>
                  <a:pt x="2518" y="1549"/>
                  <a:pt x="2518" y="1549"/>
                </a:cubicBezTo>
                <a:cubicBezTo>
                  <a:pt x="2648" y="1807"/>
                  <a:pt x="2648" y="1807"/>
                  <a:pt x="2648" y="1807"/>
                </a:cubicBezTo>
                <a:cubicBezTo>
                  <a:pt x="2582" y="1873"/>
                  <a:pt x="2582" y="1873"/>
                  <a:pt x="2582" y="1873"/>
                </a:cubicBezTo>
                <a:cubicBezTo>
                  <a:pt x="2454" y="1679"/>
                  <a:pt x="2454" y="1679"/>
                  <a:pt x="2454" y="1679"/>
                </a:cubicBezTo>
                <a:lnTo>
                  <a:pt x="2196" y="1615"/>
                </a:lnTo>
                <a:close/>
                <a:moveTo>
                  <a:pt x="2196" y="1615"/>
                </a:moveTo>
                <a:lnTo>
                  <a:pt x="2196" y="1615"/>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traight Connector 5"/>
          <p:cNvSpPr>
            <a:spLocks noChangeShapeType="1"/>
          </p:cNvSpPr>
          <p:nvPr/>
        </p:nvSpPr>
        <p:spPr bwMode="auto">
          <a:xfrm flipH="1">
            <a:off x="6130925" y="596900"/>
            <a:ext cx="53975" cy="4667250"/>
          </a:xfrm>
          <a:prstGeom prst="line">
            <a:avLst/>
          </a:prstGeom>
          <a:noFill/>
          <a:ln w="28575">
            <a:solidFill>
              <a:srgbClr val="ADBACA"/>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18435" name="Straight Connector 8"/>
          <p:cNvSpPr>
            <a:spLocks noChangeShapeType="1"/>
          </p:cNvSpPr>
          <p:nvPr/>
        </p:nvSpPr>
        <p:spPr bwMode="auto">
          <a:xfrm>
            <a:off x="5378450" y="1303338"/>
            <a:ext cx="660400" cy="0"/>
          </a:xfrm>
          <a:prstGeom prst="line">
            <a:avLst/>
          </a:prstGeom>
          <a:noFill/>
          <a:ln w="38100" cap="rnd">
            <a:solidFill>
              <a:srgbClr val="50D6E4"/>
            </a:solidFill>
            <a:prstDash val="sysDot"/>
            <a:miter lim="800000"/>
          </a:ln>
          <a:extLst>
            <a:ext uri="{909E8E84-426E-40DD-AFC4-6F175D3DCCD1}">
              <a14:hiddenFill xmlns:a14="http://schemas.microsoft.com/office/drawing/2010/main">
                <a:noFill/>
              </a14:hiddenFill>
            </a:ext>
          </a:extLst>
        </p:spPr>
        <p:txBody>
          <a:bodyPr/>
          <a:lstStyle/>
          <a:p>
            <a:endParaRPr lang="zh-CN" altLang="en-US"/>
          </a:p>
        </p:txBody>
      </p:sp>
      <p:sp>
        <p:nvSpPr>
          <p:cNvPr id="18436" name="Oval 11"/>
          <p:cNvSpPr>
            <a:spLocks noChangeArrowheads="1"/>
          </p:cNvSpPr>
          <p:nvPr/>
        </p:nvSpPr>
        <p:spPr bwMode="auto">
          <a:xfrm>
            <a:off x="6070600" y="1227138"/>
            <a:ext cx="150813" cy="150812"/>
          </a:xfrm>
          <a:prstGeom prst="ellipse">
            <a:avLst/>
          </a:prstGeom>
          <a:solidFill>
            <a:srgbClr val="50D6E4"/>
          </a:solidFill>
          <a:ln w="28575">
            <a:solidFill>
              <a:srgbClr val="50D6E4"/>
            </a:solidFill>
            <a:miter lim="800000"/>
          </a:ln>
        </p:spPr>
        <p:txBody>
          <a:bodyPr anchor="ctr"/>
          <a:lstStyle/>
          <a:p>
            <a:pPr algn="ctr"/>
            <a:endParaRPr lang="zh-CN" altLang="zh-CN">
              <a:solidFill>
                <a:srgbClr val="50D6E4"/>
              </a:solidFill>
              <a:ea typeface="微软雅黑" panose="020B0503020204020204" pitchFamily="34" charset="-122"/>
              <a:sym typeface="Calibri" panose="020F0502020204030204" pitchFamily="34" charset="0"/>
            </a:endParaRPr>
          </a:p>
        </p:txBody>
      </p:sp>
      <p:sp>
        <p:nvSpPr>
          <p:cNvPr id="18437" name="Straight Connector 33"/>
          <p:cNvSpPr>
            <a:spLocks noChangeShapeType="1"/>
          </p:cNvSpPr>
          <p:nvPr/>
        </p:nvSpPr>
        <p:spPr bwMode="auto">
          <a:xfrm>
            <a:off x="6278563" y="2682875"/>
            <a:ext cx="658812" cy="1588"/>
          </a:xfrm>
          <a:prstGeom prst="line">
            <a:avLst/>
          </a:prstGeom>
          <a:noFill/>
          <a:ln w="38100" cap="rnd">
            <a:solidFill>
              <a:srgbClr val="50D6E4"/>
            </a:solidFill>
            <a:prstDash val="sysDot"/>
            <a:miter lim="800000"/>
          </a:ln>
          <a:extLst>
            <a:ext uri="{909E8E84-426E-40DD-AFC4-6F175D3DCCD1}">
              <a14:hiddenFill xmlns:a14="http://schemas.microsoft.com/office/drawing/2010/main">
                <a:noFill/>
              </a14:hiddenFill>
            </a:ext>
          </a:extLst>
        </p:spPr>
        <p:txBody>
          <a:bodyPr/>
          <a:lstStyle/>
          <a:p>
            <a:endParaRPr lang="zh-CN" altLang="en-US"/>
          </a:p>
        </p:txBody>
      </p:sp>
      <p:sp>
        <p:nvSpPr>
          <p:cNvPr id="18438" name="Oval 35"/>
          <p:cNvSpPr>
            <a:spLocks noChangeArrowheads="1"/>
          </p:cNvSpPr>
          <p:nvPr/>
        </p:nvSpPr>
        <p:spPr bwMode="auto">
          <a:xfrm>
            <a:off x="6070600" y="2608263"/>
            <a:ext cx="150813" cy="150812"/>
          </a:xfrm>
          <a:prstGeom prst="ellipse">
            <a:avLst/>
          </a:prstGeom>
          <a:solidFill>
            <a:srgbClr val="50D6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ea typeface="微软雅黑" panose="020B0503020204020204" pitchFamily="34" charset="-122"/>
              <a:sym typeface="Calibri" panose="020F0502020204030204" pitchFamily="34" charset="0"/>
            </a:endParaRPr>
          </a:p>
        </p:txBody>
      </p:sp>
      <p:sp>
        <p:nvSpPr>
          <p:cNvPr id="18439" name="Straight Connector 48"/>
          <p:cNvSpPr>
            <a:spLocks noChangeShapeType="1"/>
          </p:cNvSpPr>
          <p:nvPr/>
        </p:nvSpPr>
        <p:spPr bwMode="auto">
          <a:xfrm>
            <a:off x="5378450" y="3906838"/>
            <a:ext cx="660400" cy="1587"/>
          </a:xfrm>
          <a:prstGeom prst="line">
            <a:avLst/>
          </a:prstGeom>
          <a:noFill/>
          <a:ln w="38100" cap="rnd">
            <a:solidFill>
              <a:srgbClr val="50D6E4"/>
            </a:solidFill>
            <a:prstDash val="sysDot"/>
            <a:miter lim="800000"/>
          </a:ln>
          <a:extLst>
            <a:ext uri="{909E8E84-426E-40DD-AFC4-6F175D3DCCD1}">
              <a14:hiddenFill xmlns:a14="http://schemas.microsoft.com/office/drawing/2010/main">
                <a:noFill/>
              </a14:hiddenFill>
            </a:ext>
          </a:extLst>
        </p:spPr>
        <p:txBody>
          <a:bodyPr/>
          <a:lstStyle/>
          <a:p>
            <a:endParaRPr lang="zh-CN" altLang="en-US"/>
          </a:p>
        </p:txBody>
      </p:sp>
      <p:sp>
        <p:nvSpPr>
          <p:cNvPr id="18440" name="Oval 50"/>
          <p:cNvSpPr>
            <a:spLocks noChangeArrowheads="1"/>
          </p:cNvSpPr>
          <p:nvPr/>
        </p:nvSpPr>
        <p:spPr bwMode="auto">
          <a:xfrm>
            <a:off x="6070600" y="3832225"/>
            <a:ext cx="150813" cy="149225"/>
          </a:xfrm>
          <a:prstGeom prst="ellipse">
            <a:avLst/>
          </a:prstGeom>
          <a:solidFill>
            <a:srgbClr val="50D6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ea typeface="微软雅黑" panose="020B0503020204020204" pitchFamily="34" charset="-122"/>
              <a:sym typeface="Calibri" panose="020F0502020204030204" pitchFamily="34" charset="0"/>
            </a:endParaRPr>
          </a:p>
        </p:txBody>
      </p:sp>
      <p:sp>
        <p:nvSpPr>
          <p:cNvPr id="18441" name="Straight Connector 51"/>
          <p:cNvSpPr>
            <a:spLocks noChangeShapeType="1"/>
          </p:cNvSpPr>
          <p:nvPr/>
        </p:nvSpPr>
        <p:spPr bwMode="auto">
          <a:xfrm>
            <a:off x="6278563" y="5210175"/>
            <a:ext cx="658812" cy="0"/>
          </a:xfrm>
          <a:prstGeom prst="line">
            <a:avLst/>
          </a:prstGeom>
          <a:noFill/>
          <a:ln w="38100" cap="rnd">
            <a:solidFill>
              <a:srgbClr val="61DAE7"/>
            </a:solidFill>
            <a:prstDash val="sysDot"/>
            <a:miter lim="800000"/>
          </a:ln>
          <a:extLst>
            <a:ext uri="{909E8E84-426E-40DD-AFC4-6F175D3DCCD1}">
              <a14:hiddenFill xmlns:a14="http://schemas.microsoft.com/office/drawing/2010/main">
                <a:noFill/>
              </a14:hiddenFill>
            </a:ext>
          </a:extLst>
        </p:spPr>
        <p:txBody>
          <a:bodyPr/>
          <a:lstStyle/>
          <a:p>
            <a:endParaRPr lang="zh-CN" altLang="en-US"/>
          </a:p>
        </p:txBody>
      </p:sp>
      <p:sp>
        <p:nvSpPr>
          <p:cNvPr id="18442" name="Oval 53"/>
          <p:cNvSpPr>
            <a:spLocks noChangeArrowheads="1"/>
          </p:cNvSpPr>
          <p:nvPr/>
        </p:nvSpPr>
        <p:spPr bwMode="auto">
          <a:xfrm>
            <a:off x="6070600" y="5133975"/>
            <a:ext cx="150813" cy="150813"/>
          </a:xfrm>
          <a:prstGeom prst="ellipse">
            <a:avLst/>
          </a:prstGeom>
          <a:solidFill>
            <a:srgbClr val="50D6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ea typeface="微软雅黑" panose="020B0503020204020204" pitchFamily="34" charset="-122"/>
              <a:sym typeface="Calibri" panose="020F0502020204030204" pitchFamily="34" charset="0"/>
            </a:endParaRPr>
          </a:p>
        </p:txBody>
      </p:sp>
      <p:sp>
        <p:nvSpPr>
          <p:cNvPr id="18443" name="TextBox 18"/>
          <p:cNvSpPr>
            <a:spLocks noChangeArrowheads="1"/>
          </p:cNvSpPr>
          <p:nvPr/>
        </p:nvSpPr>
        <p:spPr bwMode="auto">
          <a:xfrm>
            <a:off x="4381500" y="1071563"/>
            <a:ext cx="673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b="1">
                <a:solidFill>
                  <a:srgbClr val="50D6E4"/>
                </a:solidFill>
                <a:ea typeface="微软雅黑" panose="020B0503020204020204" pitchFamily="34" charset="-122"/>
                <a:sym typeface="Calibri" panose="020F0502020204030204" pitchFamily="34" charset="0"/>
              </a:rPr>
              <a:t>A</a:t>
            </a:r>
            <a:endParaRPr lang="zh-CN" altLang="en-US" sz="2400" b="1">
              <a:solidFill>
                <a:srgbClr val="50D6E4"/>
              </a:solidFill>
              <a:ea typeface="微软雅黑" panose="020B0503020204020204" pitchFamily="34" charset="-122"/>
              <a:sym typeface="Calibri" panose="020F0502020204030204" pitchFamily="34" charset="0"/>
            </a:endParaRPr>
          </a:p>
        </p:txBody>
      </p:sp>
      <p:sp>
        <p:nvSpPr>
          <p:cNvPr id="18444" name="TextBox 54"/>
          <p:cNvSpPr>
            <a:spLocks noChangeArrowheads="1"/>
          </p:cNvSpPr>
          <p:nvPr/>
        </p:nvSpPr>
        <p:spPr bwMode="auto">
          <a:xfrm>
            <a:off x="7224713" y="2459038"/>
            <a:ext cx="673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b="1">
                <a:solidFill>
                  <a:srgbClr val="50D6E4"/>
                </a:solidFill>
                <a:ea typeface="微软雅黑" panose="020B0503020204020204" pitchFamily="34" charset="-122"/>
                <a:sym typeface="Calibri" panose="020F0502020204030204" pitchFamily="34" charset="0"/>
              </a:rPr>
              <a:t>B</a:t>
            </a:r>
            <a:endParaRPr lang="zh-CN" altLang="en-US" sz="2400" b="1">
              <a:solidFill>
                <a:srgbClr val="50D6E4"/>
              </a:solidFill>
              <a:ea typeface="微软雅黑" panose="020B0503020204020204" pitchFamily="34" charset="-122"/>
              <a:sym typeface="Calibri" panose="020F0502020204030204" pitchFamily="34" charset="0"/>
            </a:endParaRPr>
          </a:p>
        </p:txBody>
      </p:sp>
      <p:sp>
        <p:nvSpPr>
          <p:cNvPr id="18445" name="TextBox 55"/>
          <p:cNvSpPr>
            <a:spLocks noChangeArrowheads="1"/>
          </p:cNvSpPr>
          <p:nvPr/>
        </p:nvSpPr>
        <p:spPr bwMode="auto">
          <a:xfrm>
            <a:off x="4371975" y="3695700"/>
            <a:ext cx="673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b="1">
                <a:solidFill>
                  <a:srgbClr val="81E2EC"/>
                </a:solidFill>
                <a:ea typeface="微软雅黑" panose="020B0503020204020204" pitchFamily="34" charset="-122"/>
                <a:sym typeface="Calibri" panose="020F0502020204030204" pitchFamily="34" charset="0"/>
              </a:rPr>
              <a:t>C</a:t>
            </a:r>
            <a:endParaRPr lang="zh-CN" altLang="en-US" sz="2400" b="1">
              <a:solidFill>
                <a:srgbClr val="81E2EC"/>
              </a:solidFill>
              <a:ea typeface="微软雅黑" panose="020B0503020204020204" pitchFamily="34" charset="-122"/>
              <a:sym typeface="Calibri" panose="020F0502020204030204" pitchFamily="34" charset="0"/>
            </a:endParaRPr>
          </a:p>
        </p:txBody>
      </p:sp>
      <p:sp>
        <p:nvSpPr>
          <p:cNvPr id="18446" name="TextBox 56"/>
          <p:cNvSpPr>
            <a:spLocks noChangeArrowheads="1"/>
          </p:cNvSpPr>
          <p:nvPr/>
        </p:nvSpPr>
        <p:spPr bwMode="auto">
          <a:xfrm>
            <a:off x="7224713" y="4979988"/>
            <a:ext cx="673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b="1">
                <a:solidFill>
                  <a:srgbClr val="72DEE9"/>
                </a:solidFill>
                <a:ea typeface="微软雅黑" panose="020B0503020204020204" pitchFamily="34" charset="-122"/>
                <a:sym typeface="Calibri" panose="020F0502020204030204" pitchFamily="34" charset="0"/>
              </a:rPr>
              <a:t>D</a:t>
            </a:r>
            <a:endParaRPr lang="zh-CN" altLang="en-US" sz="2400" b="1">
              <a:solidFill>
                <a:srgbClr val="72DEE9"/>
              </a:solidFill>
              <a:ea typeface="微软雅黑" panose="020B0503020204020204" pitchFamily="34" charset="-122"/>
              <a:sym typeface="Calibri" panose="020F0502020204030204" pitchFamily="34" charset="0"/>
            </a:endParaRPr>
          </a:p>
        </p:txBody>
      </p:sp>
      <p:sp>
        <p:nvSpPr>
          <p:cNvPr id="18447" name="TextBox 19"/>
          <p:cNvSpPr>
            <a:spLocks noChangeArrowheads="1"/>
          </p:cNvSpPr>
          <p:nvPr/>
        </p:nvSpPr>
        <p:spPr bwMode="auto">
          <a:xfrm>
            <a:off x="6353175" y="735013"/>
            <a:ext cx="495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6000">
                <a:solidFill>
                  <a:srgbClr val="50D6E4"/>
                </a:solidFill>
                <a:ea typeface="微软雅黑" panose="020B0503020204020204" pitchFamily="34" charset="-122"/>
                <a:sym typeface="Calibri" panose="020F0502020204030204" pitchFamily="34" charset="0"/>
              </a:rPr>
              <a:t>1</a:t>
            </a:r>
          </a:p>
        </p:txBody>
      </p:sp>
      <p:sp>
        <p:nvSpPr>
          <p:cNvPr id="18448" name="TextBox 57"/>
          <p:cNvSpPr>
            <a:spLocks noChangeArrowheads="1"/>
          </p:cNvSpPr>
          <p:nvPr/>
        </p:nvSpPr>
        <p:spPr bwMode="auto">
          <a:xfrm>
            <a:off x="5387975" y="2097088"/>
            <a:ext cx="4968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6000">
                <a:solidFill>
                  <a:srgbClr val="50D6E4"/>
                </a:solidFill>
                <a:ea typeface="微软雅黑" panose="020B0503020204020204" pitchFamily="34" charset="-122"/>
                <a:sym typeface="Calibri" panose="020F0502020204030204" pitchFamily="34" charset="0"/>
              </a:rPr>
              <a:t>2</a:t>
            </a:r>
          </a:p>
        </p:txBody>
      </p:sp>
      <p:sp>
        <p:nvSpPr>
          <p:cNvPr id="18449" name="TextBox 58"/>
          <p:cNvSpPr>
            <a:spLocks noChangeArrowheads="1"/>
          </p:cNvSpPr>
          <p:nvPr/>
        </p:nvSpPr>
        <p:spPr bwMode="auto">
          <a:xfrm>
            <a:off x="6348413" y="3378200"/>
            <a:ext cx="4953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6000">
                <a:solidFill>
                  <a:srgbClr val="50D6E4"/>
                </a:solidFill>
                <a:ea typeface="微软雅黑" panose="020B0503020204020204" pitchFamily="34" charset="-122"/>
                <a:sym typeface="Calibri" panose="020F0502020204030204" pitchFamily="34" charset="0"/>
              </a:rPr>
              <a:t>3</a:t>
            </a:r>
          </a:p>
        </p:txBody>
      </p:sp>
      <p:sp>
        <p:nvSpPr>
          <p:cNvPr id="18450" name="TextBox 59"/>
          <p:cNvSpPr>
            <a:spLocks noChangeArrowheads="1"/>
          </p:cNvSpPr>
          <p:nvPr/>
        </p:nvSpPr>
        <p:spPr bwMode="auto">
          <a:xfrm>
            <a:off x="5386388" y="4702175"/>
            <a:ext cx="4953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6000">
                <a:solidFill>
                  <a:srgbClr val="50D6E4"/>
                </a:solidFill>
                <a:ea typeface="微软雅黑" panose="020B0503020204020204" pitchFamily="34" charset="-122"/>
                <a:sym typeface="Calibri" panose="020F0502020204030204" pitchFamily="34" charset="0"/>
              </a:rPr>
              <a:t>4</a:t>
            </a:r>
          </a:p>
        </p:txBody>
      </p:sp>
      <p:sp>
        <p:nvSpPr>
          <p:cNvPr id="18451" name="TextBox 13"/>
          <p:cNvSpPr>
            <a:spLocks noChangeArrowheads="1"/>
          </p:cNvSpPr>
          <p:nvPr/>
        </p:nvSpPr>
        <p:spPr bwMode="auto">
          <a:xfrm>
            <a:off x="6950075" y="1009650"/>
            <a:ext cx="1376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18452" name="TextBox 13"/>
          <p:cNvSpPr>
            <a:spLocks noChangeArrowheads="1"/>
          </p:cNvSpPr>
          <p:nvPr/>
        </p:nvSpPr>
        <p:spPr bwMode="auto">
          <a:xfrm>
            <a:off x="6953250" y="1295400"/>
            <a:ext cx="1382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宋体" panose="02010600030101010101" pitchFamily="2" charset="-122"/>
              </a:rPr>
              <a:t>add your words here</a:t>
            </a:r>
          </a:p>
        </p:txBody>
      </p:sp>
      <p:sp>
        <p:nvSpPr>
          <p:cNvPr id="18453" name="TextBox 13"/>
          <p:cNvSpPr>
            <a:spLocks noChangeArrowheads="1"/>
          </p:cNvSpPr>
          <p:nvPr/>
        </p:nvSpPr>
        <p:spPr bwMode="auto">
          <a:xfrm>
            <a:off x="3968750" y="2362200"/>
            <a:ext cx="1377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18454" name="TextBox 13"/>
          <p:cNvSpPr>
            <a:spLocks noChangeArrowheads="1"/>
          </p:cNvSpPr>
          <p:nvPr/>
        </p:nvSpPr>
        <p:spPr bwMode="auto">
          <a:xfrm>
            <a:off x="3973513" y="2647950"/>
            <a:ext cx="1382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宋体" panose="02010600030101010101" pitchFamily="2" charset="-122"/>
              </a:rPr>
              <a:t>add your words here</a:t>
            </a:r>
          </a:p>
        </p:txBody>
      </p:sp>
      <p:sp>
        <p:nvSpPr>
          <p:cNvPr id="18455" name="TextBox 13"/>
          <p:cNvSpPr>
            <a:spLocks noChangeArrowheads="1"/>
          </p:cNvSpPr>
          <p:nvPr/>
        </p:nvSpPr>
        <p:spPr bwMode="auto">
          <a:xfrm>
            <a:off x="3968750" y="4973638"/>
            <a:ext cx="13779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18456" name="TextBox 13"/>
          <p:cNvSpPr>
            <a:spLocks noChangeArrowheads="1"/>
          </p:cNvSpPr>
          <p:nvPr/>
        </p:nvSpPr>
        <p:spPr bwMode="auto">
          <a:xfrm>
            <a:off x="3973513" y="5259388"/>
            <a:ext cx="1382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宋体" panose="02010600030101010101" pitchFamily="2" charset="-122"/>
              </a:rPr>
              <a:t>add your words here</a:t>
            </a:r>
          </a:p>
        </p:txBody>
      </p:sp>
      <p:sp>
        <p:nvSpPr>
          <p:cNvPr id="18457" name="TextBox 13"/>
          <p:cNvSpPr>
            <a:spLocks noChangeArrowheads="1"/>
          </p:cNvSpPr>
          <p:nvPr/>
        </p:nvSpPr>
        <p:spPr bwMode="auto">
          <a:xfrm>
            <a:off x="6950075" y="3662363"/>
            <a:ext cx="13763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18458" name="TextBox 13"/>
          <p:cNvSpPr>
            <a:spLocks noChangeArrowheads="1"/>
          </p:cNvSpPr>
          <p:nvPr/>
        </p:nvSpPr>
        <p:spPr bwMode="auto">
          <a:xfrm>
            <a:off x="6953250" y="3948113"/>
            <a:ext cx="1382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宋体" panose="02010600030101010101" pitchFamily="2" charset="-122"/>
              </a:rPr>
              <a:t>add your words here</a:t>
            </a:r>
          </a:p>
        </p:txBody>
      </p:sp>
      <p:sp>
        <p:nvSpPr>
          <p:cNvPr id="18459" name="圆角矩形 29"/>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460" name="圆角矩形 30"/>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461" name="文本框 31"/>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灯片编号占位符 5"/>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CA18A50C-4A55-47C8-9895-342690EBCA21}" type="slidenum">
              <a:rPr lang="zh-CN" altLang="en-US" smtClean="0">
                <a:solidFill>
                  <a:srgbClr val="898989"/>
                </a:solidFill>
              </a:rPr>
              <a:t>18</a:t>
            </a:fld>
            <a:endParaRPr lang="zh-CN" altLang="en-US" sz="1800"/>
          </a:p>
        </p:txBody>
      </p:sp>
      <p:sp>
        <p:nvSpPr>
          <p:cNvPr id="19459" name="Straight Connector 5"/>
          <p:cNvSpPr>
            <a:spLocks noChangeShapeType="1"/>
          </p:cNvSpPr>
          <p:nvPr/>
        </p:nvSpPr>
        <p:spPr bwMode="auto">
          <a:xfrm flipH="1">
            <a:off x="6146800" y="542925"/>
            <a:ext cx="25400" cy="4159250"/>
          </a:xfrm>
          <a:prstGeom prst="line">
            <a:avLst/>
          </a:prstGeom>
          <a:noFill/>
          <a:ln w="28575">
            <a:solidFill>
              <a:srgbClr val="ADBACA"/>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19460" name="Straight Connector 33"/>
          <p:cNvSpPr>
            <a:spLocks noChangeShapeType="1"/>
          </p:cNvSpPr>
          <p:nvPr/>
        </p:nvSpPr>
        <p:spPr bwMode="auto">
          <a:xfrm>
            <a:off x="6278563" y="2682875"/>
            <a:ext cx="658812" cy="1588"/>
          </a:xfrm>
          <a:prstGeom prst="line">
            <a:avLst/>
          </a:prstGeom>
          <a:noFill/>
          <a:ln w="38100" cap="rnd">
            <a:solidFill>
              <a:srgbClr val="1C8EE4"/>
            </a:solidFill>
            <a:prstDash val="sysDot"/>
            <a:miter lim="800000"/>
          </a:ln>
          <a:extLst>
            <a:ext uri="{909E8E84-426E-40DD-AFC4-6F175D3DCCD1}">
              <a14:hiddenFill xmlns:a14="http://schemas.microsoft.com/office/drawing/2010/main">
                <a:noFill/>
              </a14:hiddenFill>
            </a:ext>
          </a:extLst>
        </p:spPr>
        <p:txBody>
          <a:bodyPr/>
          <a:lstStyle/>
          <a:p>
            <a:endParaRPr lang="zh-CN" altLang="en-US"/>
          </a:p>
        </p:txBody>
      </p:sp>
      <p:sp>
        <p:nvSpPr>
          <p:cNvPr id="19461" name="Oval 35"/>
          <p:cNvSpPr>
            <a:spLocks noChangeArrowheads="1"/>
          </p:cNvSpPr>
          <p:nvPr/>
        </p:nvSpPr>
        <p:spPr bwMode="auto">
          <a:xfrm>
            <a:off x="6070600" y="2608263"/>
            <a:ext cx="150813" cy="150812"/>
          </a:xfrm>
          <a:prstGeom prst="ellipse">
            <a:avLst/>
          </a:prstGeom>
          <a:solidFill>
            <a:srgbClr val="50D6E4"/>
          </a:solidFill>
          <a:ln w="28575">
            <a:solidFill>
              <a:srgbClr val="59D8E5"/>
            </a:solidFill>
            <a:miter lim="800000"/>
          </a:ln>
        </p:spPr>
        <p:txBody>
          <a:bodyPr anchor="ctr"/>
          <a:lstStyle/>
          <a:p>
            <a:pPr algn="ctr"/>
            <a:endParaRPr lang="zh-CN" altLang="zh-CN">
              <a:solidFill>
                <a:srgbClr val="50D6E4"/>
              </a:solidFill>
              <a:ea typeface="微软雅黑" panose="020B0503020204020204" pitchFamily="34" charset="-122"/>
              <a:sym typeface="Calibri" panose="020F0502020204030204" pitchFamily="34" charset="0"/>
            </a:endParaRPr>
          </a:p>
        </p:txBody>
      </p:sp>
      <p:sp>
        <p:nvSpPr>
          <p:cNvPr id="19462" name="TextBox 54"/>
          <p:cNvSpPr>
            <a:spLocks noChangeArrowheads="1"/>
          </p:cNvSpPr>
          <p:nvPr/>
        </p:nvSpPr>
        <p:spPr bwMode="auto">
          <a:xfrm>
            <a:off x="7224713" y="2459038"/>
            <a:ext cx="673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b="1">
                <a:solidFill>
                  <a:srgbClr val="50D6E4"/>
                </a:solidFill>
                <a:ea typeface="微软雅黑" panose="020B0503020204020204" pitchFamily="34" charset="-122"/>
                <a:sym typeface="Calibri" panose="020F0502020204030204" pitchFamily="34" charset="0"/>
              </a:rPr>
              <a:t>F</a:t>
            </a:r>
            <a:endParaRPr lang="zh-CN" altLang="en-US" sz="2400" b="1">
              <a:solidFill>
                <a:srgbClr val="50D6E4"/>
              </a:solidFill>
              <a:ea typeface="微软雅黑" panose="020B0503020204020204" pitchFamily="34" charset="-122"/>
              <a:sym typeface="Calibri" panose="020F0502020204030204" pitchFamily="34" charset="0"/>
            </a:endParaRPr>
          </a:p>
        </p:txBody>
      </p:sp>
      <p:sp>
        <p:nvSpPr>
          <p:cNvPr id="19463" name="TextBox 19"/>
          <p:cNvSpPr>
            <a:spLocks noChangeArrowheads="1"/>
          </p:cNvSpPr>
          <p:nvPr/>
        </p:nvSpPr>
        <p:spPr bwMode="auto">
          <a:xfrm>
            <a:off x="6353175" y="735013"/>
            <a:ext cx="495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6000">
                <a:solidFill>
                  <a:srgbClr val="50D6E4"/>
                </a:solidFill>
                <a:ea typeface="微软雅黑" panose="020B0503020204020204" pitchFamily="34" charset="-122"/>
                <a:sym typeface="Calibri" panose="020F0502020204030204" pitchFamily="34" charset="0"/>
              </a:rPr>
              <a:t>5</a:t>
            </a:r>
          </a:p>
        </p:txBody>
      </p:sp>
      <p:sp>
        <p:nvSpPr>
          <p:cNvPr id="19464" name="TextBox 57"/>
          <p:cNvSpPr>
            <a:spLocks noChangeArrowheads="1"/>
          </p:cNvSpPr>
          <p:nvPr/>
        </p:nvSpPr>
        <p:spPr bwMode="auto">
          <a:xfrm>
            <a:off x="5387975" y="2097088"/>
            <a:ext cx="4968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6000">
                <a:solidFill>
                  <a:srgbClr val="50D6E4"/>
                </a:solidFill>
                <a:ea typeface="微软雅黑" panose="020B0503020204020204" pitchFamily="34" charset="-122"/>
                <a:sym typeface="Calibri" panose="020F0502020204030204" pitchFamily="34" charset="0"/>
              </a:rPr>
              <a:t>6</a:t>
            </a:r>
          </a:p>
        </p:txBody>
      </p:sp>
      <p:sp>
        <p:nvSpPr>
          <p:cNvPr id="19465" name="TextBox 13"/>
          <p:cNvSpPr>
            <a:spLocks noChangeArrowheads="1"/>
          </p:cNvSpPr>
          <p:nvPr/>
        </p:nvSpPr>
        <p:spPr bwMode="auto">
          <a:xfrm>
            <a:off x="3892550" y="2362200"/>
            <a:ext cx="1376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19466" name="TextBox 13"/>
          <p:cNvSpPr>
            <a:spLocks noChangeArrowheads="1"/>
          </p:cNvSpPr>
          <p:nvPr/>
        </p:nvSpPr>
        <p:spPr bwMode="auto">
          <a:xfrm>
            <a:off x="3895725" y="2647950"/>
            <a:ext cx="1382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宋体" panose="02010600030101010101" pitchFamily="2" charset="-122"/>
              </a:rPr>
              <a:t>add your words here</a:t>
            </a:r>
          </a:p>
        </p:txBody>
      </p:sp>
      <p:sp>
        <p:nvSpPr>
          <p:cNvPr id="19467" name="TextBox 13"/>
          <p:cNvSpPr>
            <a:spLocks noChangeArrowheads="1"/>
          </p:cNvSpPr>
          <p:nvPr/>
        </p:nvSpPr>
        <p:spPr bwMode="auto">
          <a:xfrm>
            <a:off x="6950075" y="1009650"/>
            <a:ext cx="1376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19468" name="TextBox 13"/>
          <p:cNvSpPr>
            <a:spLocks noChangeArrowheads="1"/>
          </p:cNvSpPr>
          <p:nvPr/>
        </p:nvSpPr>
        <p:spPr bwMode="auto">
          <a:xfrm>
            <a:off x="6953250" y="1295400"/>
            <a:ext cx="1382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宋体" panose="02010600030101010101" pitchFamily="2" charset="-122"/>
              </a:rPr>
              <a:t>add your words here</a:t>
            </a:r>
          </a:p>
        </p:txBody>
      </p:sp>
      <p:sp>
        <p:nvSpPr>
          <p:cNvPr id="19469" name="TextBox 13"/>
          <p:cNvSpPr>
            <a:spLocks noChangeArrowheads="1"/>
          </p:cNvSpPr>
          <p:nvPr/>
        </p:nvSpPr>
        <p:spPr bwMode="auto">
          <a:xfrm>
            <a:off x="6950075" y="3660775"/>
            <a:ext cx="13763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19470" name="TextBox 13"/>
          <p:cNvSpPr>
            <a:spLocks noChangeArrowheads="1"/>
          </p:cNvSpPr>
          <p:nvPr/>
        </p:nvSpPr>
        <p:spPr bwMode="auto">
          <a:xfrm>
            <a:off x="6953250" y="3946525"/>
            <a:ext cx="1382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宋体" panose="02010600030101010101" pitchFamily="2" charset="-122"/>
              </a:rPr>
              <a:t>add your words here</a:t>
            </a:r>
          </a:p>
        </p:txBody>
      </p:sp>
      <p:sp>
        <p:nvSpPr>
          <p:cNvPr id="19471" name="圆角矩形 24"/>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472" name="圆角矩形 25"/>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473" name="文本框 26"/>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sp>
        <p:nvSpPr>
          <p:cNvPr id="19474" name="Straight Connector 8"/>
          <p:cNvSpPr>
            <a:spLocks noChangeShapeType="1"/>
          </p:cNvSpPr>
          <p:nvPr/>
        </p:nvSpPr>
        <p:spPr bwMode="auto">
          <a:xfrm>
            <a:off x="5378450" y="1303338"/>
            <a:ext cx="660400" cy="0"/>
          </a:xfrm>
          <a:prstGeom prst="line">
            <a:avLst/>
          </a:prstGeom>
          <a:noFill/>
          <a:ln w="38100" cap="rnd">
            <a:solidFill>
              <a:srgbClr val="50D6E4"/>
            </a:solidFill>
            <a:prstDash val="sysDot"/>
            <a:miter lim="800000"/>
          </a:ln>
          <a:extLst>
            <a:ext uri="{909E8E84-426E-40DD-AFC4-6F175D3DCCD1}">
              <a14:hiddenFill xmlns:a14="http://schemas.microsoft.com/office/drawing/2010/main">
                <a:noFill/>
              </a14:hiddenFill>
            </a:ext>
          </a:extLst>
        </p:spPr>
        <p:txBody>
          <a:bodyPr/>
          <a:lstStyle/>
          <a:p>
            <a:endParaRPr lang="zh-CN" altLang="en-US"/>
          </a:p>
        </p:txBody>
      </p:sp>
      <p:sp>
        <p:nvSpPr>
          <p:cNvPr id="19475" name="Oval 11"/>
          <p:cNvSpPr>
            <a:spLocks noChangeArrowheads="1"/>
          </p:cNvSpPr>
          <p:nvPr/>
        </p:nvSpPr>
        <p:spPr bwMode="auto">
          <a:xfrm>
            <a:off x="6070600" y="1227138"/>
            <a:ext cx="150813" cy="150812"/>
          </a:xfrm>
          <a:prstGeom prst="ellipse">
            <a:avLst/>
          </a:prstGeom>
          <a:solidFill>
            <a:srgbClr val="50D6E4"/>
          </a:solidFill>
          <a:ln w="28575">
            <a:solidFill>
              <a:srgbClr val="50D6E4"/>
            </a:solidFill>
            <a:miter lim="800000"/>
          </a:ln>
        </p:spPr>
        <p:txBody>
          <a:bodyPr anchor="ctr"/>
          <a:lstStyle/>
          <a:p>
            <a:pPr algn="ctr"/>
            <a:endParaRPr lang="zh-CN" altLang="zh-CN">
              <a:solidFill>
                <a:srgbClr val="50D6E4"/>
              </a:solidFill>
              <a:ea typeface="微软雅黑" panose="020B0503020204020204" pitchFamily="34" charset="-122"/>
              <a:sym typeface="Calibri" panose="020F0502020204030204" pitchFamily="34" charset="0"/>
            </a:endParaRPr>
          </a:p>
        </p:txBody>
      </p:sp>
      <p:sp>
        <p:nvSpPr>
          <p:cNvPr id="19476" name="TextBox 18"/>
          <p:cNvSpPr>
            <a:spLocks noChangeArrowheads="1"/>
          </p:cNvSpPr>
          <p:nvPr/>
        </p:nvSpPr>
        <p:spPr bwMode="auto">
          <a:xfrm>
            <a:off x="4381500" y="1071563"/>
            <a:ext cx="673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b="1">
                <a:solidFill>
                  <a:srgbClr val="50D6E4"/>
                </a:solidFill>
                <a:ea typeface="微软雅黑" panose="020B0503020204020204" pitchFamily="34" charset="-122"/>
                <a:sym typeface="Calibri" panose="020F0502020204030204" pitchFamily="34" charset="0"/>
              </a:rPr>
              <a:t>A</a:t>
            </a:r>
            <a:endParaRPr lang="zh-CN" altLang="en-US" sz="2400" b="1">
              <a:solidFill>
                <a:srgbClr val="50D6E4"/>
              </a:solidFill>
              <a:ea typeface="微软雅黑" panose="020B0503020204020204" pitchFamily="34" charset="-122"/>
              <a:sym typeface="Calibri" panose="020F0502020204030204" pitchFamily="34" charset="0"/>
            </a:endParaRPr>
          </a:p>
        </p:txBody>
      </p:sp>
      <p:sp>
        <p:nvSpPr>
          <p:cNvPr id="19477" name="Straight Connector 48"/>
          <p:cNvSpPr>
            <a:spLocks noChangeShapeType="1"/>
          </p:cNvSpPr>
          <p:nvPr/>
        </p:nvSpPr>
        <p:spPr bwMode="auto">
          <a:xfrm>
            <a:off x="5378450" y="3906838"/>
            <a:ext cx="660400" cy="1587"/>
          </a:xfrm>
          <a:prstGeom prst="line">
            <a:avLst/>
          </a:prstGeom>
          <a:noFill/>
          <a:ln w="38100" cap="rnd">
            <a:solidFill>
              <a:srgbClr val="50D6E4"/>
            </a:solidFill>
            <a:prstDash val="sysDot"/>
            <a:miter lim="800000"/>
          </a:ln>
          <a:extLst>
            <a:ext uri="{909E8E84-426E-40DD-AFC4-6F175D3DCCD1}">
              <a14:hiddenFill xmlns:a14="http://schemas.microsoft.com/office/drawing/2010/main">
                <a:noFill/>
              </a14:hiddenFill>
            </a:ext>
          </a:extLst>
        </p:spPr>
        <p:txBody>
          <a:bodyPr/>
          <a:lstStyle/>
          <a:p>
            <a:endParaRPr lang="zh-CN" altLang="en-US"/>
          </a:p>
        </p:txBody>
      </p:sp>
      <p:sp>
        <p:nvSpPr>
          <p:cNvPr id="19478" name="Oval 50"/>
          <p:cNvSpPr>
            <a:spLocks noChangeArrowheads="1"/>
          </p:cNvSpPr>
          <p:nvPr/>
        </p:nvSpPr>
        <p:spPr bwMode="auto">
          <a:xfrm>
            <a:off x="6070600" y="3832225"/>
            <a:ext cx="150813" cy="149225"/>
          </a:xfrm>
          <a:prstGeom prst="ellipse">
            <a:avLst/>
          </a:prstGeom>
          <a:solidFill>
            <a:srgbClr val="50D6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r>
              <a:rPr lang="en-US" altLang="zh-CN">
                <a:solidFill>
                  <a:srgbClr val="FFFFFF"/>
                </a:solidFill>
                <a:ea typeface="微软雅黑" panose="020B0503020204020204" pitchFamily="34" charset="-122"/>
                <a:sym typeface="Calibri" panose="020F0502020204030204" pitchFamily="34" charset="0"/>
              </a:rPr>
              <a:t>7</a:t>
            </a:r>
          </a:p>
        </p:txBody>
      </p:sp>
      <p:sp>
        <p:nvSpPr>
          <p:cNvPr id="19479" name="TextBox 55"/>
          <p:cNvSpPr>
            <a:spLocks noChangeArrowheads="1"/>
          </p:cNvSpPr>
          <p:nvPr/>
        </p:nvSpPr>
        <p:spPr bwMode="auto">
          <a:xfrm>
            <a:off x="4371975" y="3695700"/>
            <a:ext cx="673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400" b="1">
                <a:solidFill>
                  <a:srgbClr val="81E2EC"/>
                </a:solidFill>
                <a:ea typeface="微软雅黑" panose="020B0503020204020204" pitchFamily="34" charset="-122"/>
                <a:sym typeface="Calibri" panose="020F0502020204030204" pitchFamily="34" charset="0"/>
              </a:rPr>
              <a:t>C</a:t>
            </a:r>
            <a:endParaRPr lang="zh-CN" altLang="en-US" sz="2400" b="1">
              <a:solidFill>
                <a:srgbClr val="81E2EC"/>
              </a:solidFill>
              <a:ea typeface="微软雅黑" panose="020B0503020204020204" pitchFamily="34" charset="-122"/>
              <a:sym typeface="Calibri" panose="020F0502020204030204" pitchFamily="34" charset="0"/>
            </a:endParaRPr>
          </a:p>
        </p:txBody>
      </p:sp>
      <p:sp>
        <p:nvSpPr>
          <p:cNvPr id="19480" name="TextBox 57"/>
          <p:cNvSpPr>
            <a:spLocks noChangeArrowheads="1"/>
          </p:cNvSpPr>
          <p:nvPr/>
        </p:nvSpPr>
        <p:spPr bwMode="auto">
          <a:xfrm>
            <a:off x="6346825" y="3417888"/>
            <a:ext cx="4953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6000">
                <a:solidFill>
                  <a:srgbClr val="50D6E4"/>
                </a:solidFill>
                <a:ea typeface="微软雅黑" panose="020B0503020204020204" pitchFamily="34" charset="-122"/>
                <a:sym typeface="Calibri" panose="020F0502020204030204" pitchFamily="34" charset="0"/>
              </a:rPr>
              <a:t>7</a:t>
            </a:r>
          </a:p>
        </p:txBody>
      </p:sp>
      <p:sp>
        <p:nvSpPr>
          <p:cNvPr id="19481" name="Freeform 2"/>
          <p:cNvSpPr>
            <a:spLocks noChangeArrowheads="1"/>
          </p:cNvSpPr>
          <p:nvPr/>
        </p:nvSpPr>
        <p:spPr bwMode="auto">
          <a:xfrm>
            <a:off x="5935663" y="5013325"/>
            <a:ext cx="474662" cy="474663"/>
          </a:xfrm>
          <a:custGeom>
            <a:avLst/>
            <a:gdLst>
              <a:gd name="T0" fmla="*/ 2147483647 w 6844"/>
              <a:gd name="T1" fmla="*/ 2147483647 h 6844"/>
              <a:gd name="T2" fmla="*/ 2147483647 w 6844"/>
              <a:gd name="T3" fmla="*/ 2147483647 h 6844"/>
              <a:gd name="T4" fmla="*/ 2147483647 w 6844"/>
              <a:gd name="T5" fmla="*/ 2147483647 h 6844"/>
              <a:gd name="T6" fmla="*/ 2147483647 w 6844"/>
              <a:gd name="T7" fmla="*/ 2147483647 h 6844"/>
              <a:gd name="T8" fmla="*/ 2147483647 w 6844"/>
              <a:gd name="T9" fmla="*/ 2147483647 h 6844"/>
              <a:gd name="T10" fmla="*/ 2147483647 w 6844"/>
              <a:gd name="T11" fmla="*/ 2147483647 h 6844"/>
              <a:gd name="T12" fmla="*/ 2147483647 w 6844"/>
              <a:gd name="T13" fmla="*/ 2147483647 h 6844"/>
              <a:gd name="T14" fmla="*/ 2147483647 w 6844"/>
              <a:gd name="T15" fmla="*/ 2147483647 h 6844"/>
              <a:gd name="T16" fmla="*/ 2147483647 w 6844"/>
              <a:gd name="T17" fmla="*/ 2147483647 h 6844"/>
              <a:gd name="T18" fmla="*/ 2147483647 w 6844"/>
              <a:gd name="T19" fmla="*/ 2147483647 h 6844"/>
              <a:gd name="T20" fmla="*/ 2147483647 w 6844"/>
              <a:gd name="T21" fmla="*/ 2147483647 h 6844"/>
              <a:gd name="T22" fmla="*/ 2147483647 w 6844"/>
              <a:gd name="T23" fmla="*/ 2147483647 h 6844"/>
              <a:gd name="T24" fmla="*/ 2147483647 w 6844"/>
              <a:gd name="T25" fmla="*/ 2147483647 h 6844"/>
              <a:gd name="T26" fmla="*/ 2147483647 w 6844"/>
              <a:gd name="T27" fmla="*/ 2147483647 h 6844"/>
              <a:gd name="T28" fmla="*/ 2147483647 w 6844"/>
              <a:gd name="T29" fmla="*/ 2147483647 h 6844"/>
              <a:gd name="T30" fmla="*/ 2147483647 w 6844"/>
              <a:gd name="T31" fmla="*/ 2147483647 h 6844"/>
              <a:gd name="T32" fmla="*/ 2147483647 w 6844"/>
              <a:gd name="T33" fmla="*/ 2147483647 h 6844"/>
              <a:gd name="T34" fmla="*/ 2147483647 w 6844"/>
              <a:gd name="T35" fmla="*/ 2147483647 h 6844"/>
              <a:gd name="T36" fmla="*/ 2147483647 w 6844"/>
              <a:gd name="T37" fmla="*/ 2147483647 h 6844"/>
              <a:gd name="T38" fmla="*/ 2147483647 w 6844"/>
              <a:gd name="T39" fmla="*/ 2147483647 h 6844"/>
              <a:gd name="T40" fmla="*/ 2147483647 w 6844"/>
              <a:gd name="T41" fmla="*/ 2147483647 h 6844"/>
              <a:gd name="T42" fmla="*/ 2147483647 w 6844"/>
              <a:gd name="T43" fmla="*/ 2147483647 h 6844"/>
              <a:gd name="T44" fmla="*/ 2147483647 w 6844"/>
              <a:gd name="T45" fmla="*/ 2147483647 h 6844"/>
              <a:gd name="T46" fmla="*/ 2147483647 w 6844"/>
              <a:gd name="T47" fmla="*/ 2147483647 h 6844"/>
              <a:gd name="T48" fmla="*/ 2147483647 w 6844"/>
              <a:gd name="T49" fmla="*/ 2147483647 h 6844"/>
              <a:gd name="T50" fmla="*/ 2147483647 w 6844"/>
              <a:gd name="T51" fmla="*/ 2147483647 h 6844"/>
              <a:gd name="T52" fmla="*/ 2147483647 w 6844"/>
              <a:gd name="T53" fmla="*/ 2147483647 h 6844"/>
              <a:gd name="T54" fmla="*/ 2147483647 w 6844"/>
              <a:gd name="T55" fmla="*/ 0 h 6844"/>
              <a:gd name="T56" fmla="*/ 2147483647 w 6844"/>
              <a:gd name="T57" fmla="*/ 2147483647 h 6844"/>
              <a:gd name="T58" fmla="*/ 2147483647 w 6844"/>
              <a:gd name="T59" fmla="*/ 2147483647 h 6844"/>
              <a:gd name="T60" fmla="*/ 2147483647 w 6844"/>
              <a:gd name="T61" fmla="*/ 2147483647 h 6844"/>
              <a:gd name="T62" fmla="*/ 2147483647 w 6844"/>
              <a:gd name="T63" fmla="*/ 2147483647 h 6844"/>
              <a:gd name="T64" fmla="*/ 2147483647 w 6844"/>
              <a:gd name="T65" fmla="*/ 2147483647 h 6844"/>
              <a:gd name="T66" fmla="*/ 2147483647 w 6844"/>
              <a:gd name="T67" fmla="*/ 2147483647 h 68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44"/>
              <a:gd name="T103" fmla="*/ 0 h 6844"/>
              <a:gd name="T104" fmla="*/ 6844 w 6844"/>
              <a:gd name="T105" fmla="*/ 6844 h 68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rgbClr val="59D8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3"/>
          <p:cNvPicPr>
            <a:picLocks noChangeAspect="1" noChangeArrowheads="1"/>
          </p:cNvPicPr>
          <p:nvPr/>
        </p:nvPicPr>
        <p:blipFill>
          <a:blip r:embed="rId2">
            <a:extLst>
              <a:ext uri="{28A0092B-C50C-407E-A947-70E740481C1C}">
                <a14:useLocalDpi xmlns:a14="http://schemas.microsoft.com/office/drawing/2010/main" val="0"/>
              </a:ext>
            </a:extLst>
          </a:blip>
          <a:srcRect b="16216"/>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平行四边形 4"/>
          <p:cNvSpPr>
            <a:spLocks noChangeArrowheads="1"/>
          </p:cNvSpPr>
          <p:nvPr/>
        </p:nvSpPr>
        <p:spPr bwMode="auto">
          <a:xfrm>
            <a:off x="3752850" y="0"/>
            <a:ext cx="8439150" cy="6886575"/>
          </a:xfrm>
          <a:prstGeom prst="parallelogram">
            <a:avLst>
              <a:gd name="adj" fmla="val 63610"/>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484" name="平行四边形 5"/>
          <p:cNvSpPr>
            <a:spLocks noChangeArrowheads="1"/>
          </p:cNvSpPr>
          <p:nvPr/>
        </p:nvSpPr>
        <p:spPr bwMode="auto">
          <a:xfrm>
            <a:off x="3986213" y="0"/>
            <a:ext cx="7972425" cy="6886575"/>
          </a:xfrm>
          <a:prstGeom prst="parallelogram">
            <a:avLst>
              <a:gd name="adj" fmla="val 63613"/>
            </a:avLst>
          </a:prstGeom>
          <a:solidFill>
            <a:srgbClr val="50D6E4">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485" name="矩形 9"/>
          <p:cNvSpPr>
            <a:spLocks noChangeArrowheads="1"/>
          </p:cNvSpPr>
          <p:nvPr/>
        </p:nvSpPr>
        <p:spPr bwMode="auto">
          <a:xfrm>
            <a:off x="6648450" y="2492375"/>
            <a:ext cx="32385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6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Part 03</a:t>
            </a:r>
            <a:endParaRPr lang="zh-CN" altLang="en-US" sz="6600">
              <a:solidFill>
                <a:srgbClr val="000000"/>
              </a:solidFill>
              <a:latin typeface="Calibri" panose="020F0502020204030204" pitchFamily="34" charset="0"/>
              <a:sym typeface="宋体" panose="02010600030101010101" pitchFamily="2" charset="-122"/>
            </a:endParaRPr>
          </a:p>
        </p:txBody>
      </p:sp>
      <p:sp>
        <p:nvSpPr>
          <p:cNvPr id="20486" name="矩形 10"/>
          <p:cNvSpPr>
            <a:spLocks noChangeArrowheads="1"/>
          </p:cNvSpPr>
          <p:nvPr/>
        </p:nvSpPr>
        <p:spPr bwMode="auto">
          <a:xfrm>
            <a:off x="6062663" y="3581400"/>
            <a:ext cx="26463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营销策略</a:t>
            </a: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33"/>
          <p:cNvPicPr>
            <a:picLocks noChangeAspect="1" noChangeArrowheads="1"/>
          </p:cNvPicPr>
          <p:nvPr/>
        </p:nvPicPr>
        <p:blipFill>
          <a:blip r:embed="rId2">
            <a:extLst>
              <a:ext uri="{28A0092B-C50C-407E-A947-70E740481C1C}">
                <a14:useLocalDpi xmlns:a14="http://schemas.microsoft.com/office/drawing/2010/main" val="0"/>
              </a:ext>
            </a:extLst>
          </a:blip>
          <a:srcRect l="201" t="15240" r="-201" b="11887"/>
          <a:stretch>
            <a:fillRect/>
          </a:stretch>
        </p:blipFill>
        <p:spPr bwMode="auto">
          <a:xfrm>
            <a:off x="-30163" y="-26988"/>
            <a:ext cx="12390438"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矩形 34"/>
          <p:cNvSpPr>
            <a:spLocks noChangeArrowheads="1"/>
          </p:cNvSpPr>
          <p:nvPr/>
        </p:nvSpPr>
        <p:spPr bwMode="auto">
          <a:xfrm>
            <a:off x="-47625" y="-26988"/>
            <a:ext cx="12360275" cy="6884988"/>
          </a:xfrm>
          <a:prstGeom prst="rect">
            <a:avLst/>
          </a:prstGeom>
          <a:solidFill>
            <a:srgbClr val="000000">
              <a:alpha val="4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76" name="矩形 35"/>
          <p:cNvSpPr>
            <a:spLocks noChangeArrowheads="1"/>
          </p:cNvSpPr>
          <p:nvPr/>
        </p:nvSpPr>
        <p:spPr bwMode="auto">
          <a:xfrm>
            <a:off x="2622550" y="-20638"/>
            <a:ext cx="6858000" cy="1028701"/>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77" name="矩形 36"/>
          <p:cNvSpPr>
            <a:spLocks noChangeArrowheads="1"/>
          </p:cNvSpPr>
          <p:nvPr/>
        </p:nvSpPr>
        <p:spPr bwMode="auto">
          <a:xfrm>
            <a:off x="2719388" y="-26988"/>
            <a:ext cx="6646862" cy="979488"/>
          </a:xfrm>
          <a:prstGeom prst="rect">
            <a:avLst/>
          </a:prstGeom>
          <a:solidFill>
            <a:srgbClr val="4CC5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78" name="文本框 38"/>
          <p:cNvSpPr>
            <a:spLocks noChangeArrowheads="1"/>
          </p:cNvSpPr>
          <p:nvPr/>
        </p:nvSpPr>
        <p:spPr bwMode="auto">
          <a:xfrm>
            <a:off x="3575050" y="177800"/>
            <a:ext cx="54641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8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CONTENT</a:t>
            </a:r>
            <a:endParaRPr lang="zh-CN" altLang="en-US"/>
          </a:p>
        </p:txBody>
      </p:sp>
      <p:sp>
        <p:nvSpPr>
          <p:cNvPr id="3079" name="Freeform 42"/>
          <p:cNvSpPr>
            <a:spLocks noChangeArrowheads="1"/>
          </p:cNvSpPr>
          <p:nvPr/>
        </p:nvSpPr>
        <p:spPr bwMode="auto">
          <a:xfrm rot="-5400000">
            <a:off x="1108869" y="2302669"/>
            <a:ext cx="2125662" cy="2279650"/>
          </a:xfrm>
          <a:custGeom>
            <a:avLst/>
            <a:gdLst>
              <a:gd name="T0" fmla="*/ 2147483647 w 293"/>
              <a:gd name="T1" fmla="*/ 2147483647 h 314"/>
              <a:gd name="T2" fmla="*/ 2147483647 w 293"/>
              <a:gd name="T3" fmla="*/ 2147483647 h 314"/>
              <a:gd name="T4" fmla="*/ 2147483647 w 293"/>
              <a:gd name="T5" fmla="*/ 2147483647 h 314"/>
              <a:gd name="T6" fmla="*/ 2147483647 w 293"/>
              <a:gd name="T7" fmla="*/ 2147483647 h 314"/>
              <a:gd name="T8" fmla="*/ 2147483647 w 293"/>
              <a:gd name="T9" fmla="*/ 2147483647 h 314"/>
              <a:gd name="T10" fmla="*/ 2147483647 w 293"/>
              <a:gd name="T11" fmla="*/ 2147483647 h 314"/>
              <a:gd name="T12" fmla="*/ 2147483647 w 293"/>
              <a:gd name="T13" fmla="*/ 2147483647 h 314"/>
              <a:gd name="T14" fmla="*/ 2147483647 w 293"/>
              <a:gd name="T15" fmla="*/ 2147483647 h 314"/>
              <a:gd name="T16" fmla="*/ 2147483647 w 293"/>
              <a:gd name="T17" fmla="*/ 2147483647 h 3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3"/>
              <a:gd name="T28" fmla="*/ 0 h 314"/>
              <a:gd name="T29" fmla="*/ 293 w 293"/>
              <a:gd name="T30" fmla="*/ 314 h 3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3" h="314">
                <a:moveTo>
                  <a:pt x="240" y="51"/>
                </a:moveTo>
                <a:cubicBezTo>
                  <a:pt x="187" y="0"/>
                  <a:pt x="103" y="0"/>
                  <a:pt x="51" y="53"/>
                </a:cubicBezTo>
                <a:cubicBezTo>
                  <a:pt x="0" y="105"/>
                  <a:pt x="0" y="189"/>
                  <a:pt x="52" y="241"/>
                </a:cubicBezTo>
                <a:cubicBezTo>
                  <a:pt x="69" y="257"/>
                  <a:pt x="88" y="268"/>
                  <a:pt x="108" y="274"/>
                </a:cubicBezTo>
                <a:cubicBezTo>
                  <a:pt x="121" y="286"/>
                  <a:pt x="121" y="286"/>
                  <a:pt x="121" y="286"/>
                </a:cubicBezTo>
                <a:cubicBezTo>
                  <a:pt x="149" y="314"/>
                  <a:pt x="149" y="314"/>
                  <a:pt x="149" y="314"/>
                </a:cubicBezTo>
                <a:cubicBezTo>
                  <a:pt x="158" y="279"/>
                  <a:pt x="158" y="279"/>
                  <a:pt x="158" y="279"/>
                </a:cubicBezTo>
                <a:cubicBezTo>
                  <a:pt x="189" y="276"/>
                  <a:pt x="218" y="263"/>
                  <a:pt x="241" y="240"/>
                </a:cubicBezTo>
                <a:cubicBezTo>
                  <a:pt x="293" y="188"/>
                  <a:pt x="292" y="103"/>
                  <a:pt x="240" y="51"/>
                </a:cubicBezTo>
                <a:close/>
              </a:path>
            </a:pathLst>
          </a:custGeom>
          <a:solidFill>
            <a:srgbClr val="4CC6C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3080" name="Freeform 42"/>
          <p:cNvSpPr>
            <a:spLocks noChangeArrowheads="1"/>
          </p:cNvSpPr>
          <p:nvPr/>
        </p:nvSpPr>
        <p:spPr bwMode="auto">
          <a:xfrm rot="-5400000">
            <a:off x="5274469" y="2302669"/>
            <a:ext cx="2125662" cy="2279650"/>
          </a:xfrm>
          <a:custGeom>
            <a:avLst/>
            <a:gdLst>
              <a:gd name="T0" fmla="*/ 2147483647 w 293"/>
              <a:gd name="T1" fmla="*/ 2147483647 h 314"/>
              <a:gd name="T2" fmla="*/ 2147483647 w 293"/>
              <a:gd name="T3" fmla="*/ 2147483647 h 314"/>
              <a:gd name="T4" fmla="*/ 2147483647 w 293"/>
              <a:gd name="T5" fmla="*/ 2147483647 h 314"/>
              <a:gd name="T6" fmla="*/ 2147483647 w 293"/>
              <a:gd name="T7" fmla="*/ 2147483647 h 314"/>
              <a:gd name="T8" fmla="*/ 2147483647 w 293"/>
              <a:gd name="T9" fmla="*/ 2147483647 h 314"/>
              <a:gd name="T10" fmla="*/ 2147483647 w 293"/>
              <a:gd name="T11" fmla="*/ 2147483647 h 314"/>
              <a:gd name="T12" fmla="*/ 2147483647 w 293"/>
              <a:gd name="T13" fmla="*/ 2147483647 h 314"/>
              <a:gd name="T14" fmla="*/ 2147483647 w 293"/>
              <a:gd name="T15" fmla="*/ 2147483647 h 314"/>
              <a:gd name="T16" fmla="*/ 2147483647 w 293"/>
              <a:gd name="T17" fmla="*/ 2147483647 h 3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3"/>
              <a:gd name="T28" fmla="*/ 0 h 314"/>
              <a:gd name="T29" fmla="*/ 293 w 293"/>
              <a:gd name="T30" fmla="*/ 314 h 3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3" h="314">
                <a:moveTo>
                  <a:pt x="240" y="51"/>
                </a:moveTo>
                <a:cubicBezTo>
                  <a:pt x="187" y="0"/>
                  <a:pt x="103" y="0"/>
                  <a:pt x="51" y="53"/>
                </a:cubicBezTo>
                <a:cubicBezTo>
                  <a:pt x="0" y="105"/>
                  <a:pt x="0" y="189"/>
                  <a:pt x="52" y="241"/>
                </a:cubicBezTo>
                <a:cubicBezTo>
                  <a:pt x="69" y="257"/>
                  <a:pt x="88" y="268"/>
                  <a:pt x="108" y="274"/>
                </a:cubicBezTo>
                <a:cubicBezTo>
                  <a:pt x="121" y="286"/>
                  <a:pt x="121" y="286"/>
                  <a:pt x="121" y="286"/>
                </a:cubicBezTo>
                <a:cubicBezTo>
                  <a:pt x="149" y="314"/>
                  <a:pt x="149" y="314"/>
                  <a:pt x="149" y="314"/>
                </a:cubicBezTo>
                <a:cubicBezTo>
                  <a:pt x="158" y="279"/>
                  <a:pt x="158" y="279"/>
                  <a:pt x="158" y="279"/>
                </a:cubicBezTo>
                <a:cubicBezTo>
                  <a:pt x="189" y="276"/>
                  <a:pt x="218" y="263"/>
                  <a:pt x="241" y="240"/>
                </a:cubicBezTo>
                <a:cubicBezTo>
                  <a:pt x="293" y="188"/>
                  <a:pt x="292" y="103"/>
                  <a:pt x="240" y="51"/>
                </a:cubicBezTo>
                <a:close/>
              </a:path>
            </a:pathLst>
          </a:custGeom>
          <a:solidFill>
            <a:srgbClr val="4AC3C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3081" name="Freeform 42"/>
          <p:cNvSpPr>
            <a:spLocks noChangeArrowheads="1"/>
          </p:cNvSpPr>
          <p:nvPr/>
        </p:nvSpPr>
        <p:spPr bwMode="auto">
          <a:xfrm rot="-5400000">
            <a:off x="9438482" y="2302669"/>
            <a:ext cx="2125662" cy="2279650"/>
          </a:xfrm>
          <a:custGeom>
            <a:avLst/>
            <a:gdLst>
              <a:gd name="T0" fmla="*/ 2147483647 w 293"/>
              <a:gd name="T1" fmla="*/ 2147483647 h 314"/>
              <a:gd name="T2" fmla="*/ 2147483647 w 293"/>
              <a:gd name="T3" fmla="*/ 2147483647 h 314"/>
              <a:gd name="T4" fmla="*/ 2147483647 w 293"/>
              <a:gd name="T5" fmla="*/ 2147483647 h 314"/>
              <a:gd name="T6" fmla="*/ 2147483647 w 293"/>
              <a:gd name="T7" fmla="*/ 2147483647 h 314"/>
              <a:gd name="T8" fmla="*/ 2147483647 w 293"/>
              <a:gd name="T9" fmla="*/ 2147483647 h 314"/>
              <a:gd name="T10" fmla="*/ 2147483647 w 293"/>
              <a:gd name="T11" fmla="*/ 2147483647 h 314"/>
              <a:gd name="T12" fmla="*/ 2147483647 w 293"/>
              <a:gd name="T13" fmla="*/ 2147483647 h 314"/>
              <a:gd name="T14" fmla="*/ 2147483647 w 293"/>
              <a:gd name="T15" fmla="*/ 2147483647 h 314"/>
              <a:gd name="T16" fmla="*/ 2147483647 w 293"/>
              <a:gd name="T17" fmla="*/ 2147483647 h 3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3"/>
              <a:gd name="T28" fmla="*/ 0 h 314"/>
              <a:gd name="T29" fmla="*/ 293 w 293"/>
              <a:gd name="T30" fmla="*/ 314 h 3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3" h="314">
                <a:moveTo>
                  <a:pt x="240" y="51"/>
                </a:moveTo>
                <a:cubicBezTo>
                  <a:pt x="187" y="0"/>
                  <a:pt x="103" y="0"/>
                  <a:pt x="51" y="53"/>
                </a:cubicBezTo>
                <a:cubicBezTo>
                  <a:pt x="0" y="105"/>
                  <a:pt x="0" y="189"/>
                  <a:pt x="52" y="241"/>
                </a:cubicBezTo>
                <a:cubicBezTo>
                  <a:pt x="69" y="257"/>
                  <a:pt x="88" y="268"/>
                  <a:pt x="108" y="274"/>
                </a:cubicBezTo>
                <a:cubicBezTo>
                  <a:pt x="121" y="286"/>
                  <a:pt x="121" y="286"/>
                  <a:pt x="121" y="286"/>
                </a:cubicBezTo>
                <a:cubicBezTo>
                  <a:pt x="149" y="314"/>
                  <a:pt x="149" y="314"/>
                  <a:pt x="149" y="314"/>
                </a:cubicBezTo>
                <a:cubicBezTo>
                  <a:pt x="158" y="279"/>
                  <a:pt x="158" y="279"/>
                  <a:pt x="158" y="279"/>
                </a:cubicBezTo>
                <a:cubicBezTo>
                  <a:pt x="189" y="276"/>
                  <a:pt x="218" y="263"/>
                  <a:pt x="241" y="240"/>
                </a:cubicBezTo>
                <a:cubicBezTo>
                  <a:pt x="293" y="188"/>
                  <a:pt x="292" y="103"/>
                  <a:pt x="240" y="51"/>
                </a:cubicBezTo>
                <a:close/>
              </a:path>
            </a:pathLst>
          </a:custGeom>
          <a:solidFill>
            <a:srgbClr val="57CBC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3082" name="矩形 39"/>
          <p:cNvSpPr>
            <a:spLocks noChangeArrowheads="1"/>
          </p:cNvSpPr>
          <p:nvPr/>
        </p:nvSpPr>
        <p:spPr bwMode="auto">
          <a:xfrm>
            <a:off x="1258888" y="4495800"/>
            <a:ext cx="18256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市场分析</a:t>
            </a:r>
            <a:endParaRPr lang="zh-CN" altLang="en-US"/>
          </a:p>
        </p:txBody>
      </p:sp>
      <p:sp>
        <p:nvSpPr>
          <p:cNvPr id="3083" name="矩形 41"/>
          <p:cNvSpPr>
            <a:spLocks noChangeArrowheads="1"/>
          </p:cNvSpPr>
          <p:nvPr/>
        </p:nvSpPr>
        <p:spPr bwMode="auto">
          <a:xfrm>
            <a:off x="9698038" y="4495800"/>
            <a:ext cx="18272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营销策略</a:t>
            </a:r>
            <a:endParaRPr lang="zh-CN" altLang="en-US"/>
          </a:p>
        </p:txBody>
      </p:sp>
      <p:sp>
        <p:nvSpPr>
          <p:cNvPr id="3084" name="矩形 43"/>
          <p:cNvSpPr>
            <a:spLocks noChangeArrowheads="1"/>
          </p:cNvSpPr>
          <p:nvPr/>
        </p:nvSpPr>
        <p:spPr bwMode="auto">
          <a:xfrm>
            <a:off x="4213225" y="4495800"/>
            <a:ext cx="43561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投资与财务分析报告</a:t>
            </a:r>
            <a:endParaRPr lang="zh-CN" altLang="en-US"/>
          </a:p>
        </p:txBody>
      </p:sp>
      <p:sp>
        <p:nvSpPr>
          <p:cNvPr id="3085" name="Freeform 3"/>
          <p:cNvSpPr>
            <a:spLocks noChangeArrowheads="1"/>
          </p:cNvSpPr>
          <p:nvPr/>
        </p:nvSpPr>
        <p:spPr bwMode="auto">
          <a:xfrm>
            <a:off x="1592263" y="3074988"/>
            <a:ext cx="1042987" cy="800100"/>
          </a:xfrm>
          <a:custGeom>
            <a:avLst/>
            <a:gdLst>
              <a:gd name="T0" fmla="*/ 2147483647 w 6392"/>
              <a:gd name="T1" fmla="*/ 2147483647 h 4907"/>
              <a:gd name="T2" fmla="*/ 2147483647 w 6392"/>
              <a:gd name="T3" fmla="*/ 2147483647 h 4907"/>
              <a:gd name="T4" fmla="*/ 2147483647 w 6392"/>
              <a:gd name="T5" fmla="*/ 2147483647 h 4907"/>
              <a:gd name="T6" fmla="*/ 2147483647 w 6392"/>
              <a:gd name="T7" fmla="*/ 2147483647 h 4907"/>
              <a:gd name="T8" fmla="*/ 2147483647 w 6392"/>
              <a:gd name="T9" fmla="*/ 2147483647 h 4907"/>
              <a:gd name="T10" fmla="*/ 2147483647 w 6392"/>
              <a:gd name="T11" fmla="*/ 2147483647 h 4907"/>
              <a:gd name="T12" fmla="*/ 2147483647 w 6392"/>
              <a:gd name="T13" fmla="*/ 2147483647 h 4907"/>
              <a:gd name="T14" fmla="*/ 2147483647 w 6392"/>
              <a:gd name="T15" fmla="*/ 2147483647 h 4907"/>
              <a:gd name="T16" fmla="*/ 2147483647 w 6392"/>
              <a:gd name="T17" fmla="*/ 2147483647 h 4907"/>
              <a:gd name="T18" fmla="*/ 2147483647 w 6392"/>
              <a:gd name="T19" fmla="*/ 2147483647 h 4907"/>
              <a:gd name="T20" fmla="*/ 2147483647 w 6392"/>
              <a:gd name="T21" fmla="*/ 2147483647 h 4907"/>
              <a:gd name="T22" fmla="*/ 2147483647 w 6392"/>
              <a:gd name="T23" fmla="*/ 2147483647 h 4907"/>
              <a:gd name="T24" fmla="*/ 2147483647 w 6392"/>
              <a:gd name="T25" fmla="*/ 2147483647 h 4907"/>
              <a:gd name="T26" fmla="*/ 2147483647 w 6392"/>
              <a:gd name="T27" fmla="*/ 2147483647 h 4907"/>
              <a:gd name="T28" fmla="*/ 2147483647 w 6392"/>
              <a:gd name="T29" fmla="*/ 2147483647 h 4907"/>
              <a:gd name="T30" fmla="*/ 2147483647 w 6392"/>
              <a:gd name="T31" fmla="*/ 2147483647 h 4907"/>
              <a:gd name="T32" fmla="*/ 2147483647 w 6392"/>
              <a:gd name="T33" fmla="*/ 2147483647 h 4907"/>
              <a:gd name="T34" fmla="*/ 2147483647 w 6392"/>
              <a:gd name="T35" fmla="*/ 2147483647 h 4907"/>
              <a:gd name="T36" fmla="*/ 2147483647 w 6392"/>
              <a:gd name="T37" fmla="*/ 2147483647 h 4907"/>
              <a:gd name="T38" fmla="*/ 2147483647 w 6392"/>
              <a:gd name="T39" fmla="*/ 2147483647 h 4907"/>
              <a:gd name="T40" fmla="*/ 2147483647 w 6392"/>
              <a:gd name="T41" fmla="*/ 2147483647 h 4907"/>
              <a:gd name="T42" fmla="*/ 2147483647 w 6392"/>
              <a:gd name="T43" fmla="*/ 2147483647 h 4907"/>
              <a:gd name="T44" fmla="*/ 2147483647 w 6392"/>
              <a:gd name="T45" fmla="*/ 2147483647 h 4907"/>
              <a:gd name="T46" fmla="*/ 2147483647 w 6392"/>
              <a:gd name="T47" fmla="*/ 2147483647 h 4907"/>
              <a:gd name="T48" fmla="*/ 2147483647 w 6392"/>
              <a:gd name="T49" fmla="*/ 2147483647 h 4907"/>
              <a:gd name="T50" fmla="*/ 2147483647 w 6392"/>
              <a:gd name="T51" fmla="*/ 2147483647 h 4907"/>
              <a:gd name="T52" fmla="*/ 2147483647 w 6392"/>
              <a:gd name="T53" fmla="*/ 2147483647 h 4907"/>
              <a:gd name="T54" fmla="*/ 2147483647 w 6392"/>
              <a:gd name="T55" fmla="*/ 2147483647 h 4907"/>
              <a:gd name="T56" fmla="*/ 2147483647 w 6392"/>
              <a:gd name="T57" fmla="*/ 2147483647 h 4907"/>
              <a:gd name="T58" fmla="*/ 2147483647 w 6392"/>
              <a:gd name="T59" fmla="*/ 2147483647 h 4907"/>
              <a:gd name="T60" fmla="*/ 2147483647 w 6392"/>
              <a:gd name="T61" fmla="*/ 2147483647 h 4907"/>
              <a:gd name="T62" fmla="*/ 2147483647 w 6392"/>
              <a:gd name="T63" fmla="*/ 2147483647 h 4907"/>
              <a:gd name="T64" fmla="*/ 2147483647 w 6392"/>
              <a:gd name="T65" fmla="*/ 2147483647 h 4907"/>
              <a:gd name="T66" fmla="*/ 2147483647 w 6392"/>
              <a:gd name="T67" fmla="*/ 2147483647 h 49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92"/>
              <a:gd name="T103" fmla="*/ 0 h 4907"/>
              <a:gd name="T104" fmla="*/ 6392 w 6392"/>
              <a:gd name="T105" fmla="*/ 4907 h 49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92" h="4907">
                <a:moveTo>
                  <a:pt x="3034" y="2260"/>
                </a:moveTo>
                <a:lnTo>
                  <a:pt x="3034" y="2260"/>
                </a:lnTo>
                <a:cubicBezTo>
                  <a:pt x="2776" y="2196"/>
                  <a:pt x="2776" y="2196"/>
                  <a:pt x="2776" y="2196"/>
                </a:cubicBezTo>
                <a:cubicBezTo>
                  <a:pt x="2582" y="1937"/>
                  <a:pt x="2582" y="1937"/>
                  <a:pt x="2582" y="1937"/>
                </a:cubicBezTo>
                <a:cubicBezTo>
                  <a:pt x="2454" y="2001"/>
                  <a:pt x="2454" y="2001"/>
                  <a:pt x="2454" y="2001"/>
                </a:cubicBezTo>
                <a:cubicBezTo>
                  <a:pt x="2132" y="1873"/>
                  <a:pt x="1679" y="1937"/>
                  <a:pt x="1421" y="2196"/>
                </a:cubicBezTo>
                <a:cubicBezTo>
                  <a:pt x="388" y="3228"/>
                  <a:pt x="388" y="3228"/>
                  <a:pt x="388" y="3228"/>
                </a:cubicBezTo>
                <a:cubicBezTo>
                  <a:pt x="0" y="3615"/>
                  <a:pt x="0" y="4197"/>
                  <a:pt x="388" y="4583"/>
                </a:cubicBezTo>
                <a:cubicBezTo>
                  <a:pt x="775" y="4906"/>
                  <a:pt x="1357" y="4906"/>
                  <a:pt x="1743" y="4583"/>
                </a:cubicBezTo>
                <a:cubicBezTo>
                  <a:pt x="2712" y="3551"/>
                  <a:pt x="2712" y="3551"/>
                  <a:pt x="2712" y="3551"/>
                </a:cubicBezTo>
                <a:cubicBezTo>
                  <a:pt x="3034" y="3228"/>
                  <a:pt x="3099" y="2776"/>
                  <a:pt x="2906" y="2454"/>
                </a:cubicBezTo>
                <a:lnTo>
                  <a:pt x="3034" y="2260"/>
                </a:lnTo>
                <a:close/>
                <a:moveTo>
                  <a:pt x="2454" y="3228"/>
                </a:moveTo>
                <a:lnTo>
                  <a:pt x="2454" y="3228"/>
                </a:lnTo>
                <a:cubicBezTo>
                  <a:pt x="1421" y="4261"/>
                  <a:pt x="1421" y="4261"/>
                  <a:pt x="1421" y="4261"/>
                </a:cubicBezTo>
                <a:cubicBezTo>
                  <a:pt x="1227" y="4455"/>
                  <a:pt x="905" y="4455"/>
                  <a:pt x="711" y="4261"/>
                </a:cubicBezTo>
                <a:cubicBezTo>
                  <a:pt x="516" y="4067"/>
                  <a:pt x="516" y="3745"/>
                  <a:pt x="711" y="3551"/>
                </a:cubicBezTo>
                <a:cubicBezTo>
                  <a:pt x="1679" y="2518"/>
                  <a:pt x="1679" y="2518"/>
                  <a:pt x="1679" y="2518"/>
                </a:cubicBezTo>
                <a:cubicBezTo>
                  <a:pt x="1807" y="2390"/>
                  <a:pt x="2002" y="2324"/>
                  <a:pt x="2132" y="2390"/>
                </a:cubicBezTo>
                <a:cubicBezTo>
                  <a:pt x="1874" y="2648"/>
                  <a:pt x="1874" y="2648"/>
                  <a:pt x="1874" y="2648"/>
                </a:cubicBezTo>
                <a:cubicBezTo>
                  <a:pt x="1743" y="2776"/>
                  <a:pt x="1743" y="2970"/>
                  <a:pt x="1874" y="3034"/>
                </a:cubicBezTo>
                <a:cubicBezTo>
                  <a:pt x="1938" y="3164"/>
                  <a:pt x="2132" y="3164"/>
                  <a:pt x="2260" y="3034"/>
                </a:cubicBezTo>
                <a:cubicBezTo>
                  <a:pt x="2582" y="2776"/>
                  <a:pt x="2582" y="2776"/>
                  <a:pt x="2582" y="2776"/>
                </a:cubicBezTo>
                <a:cubicBezTo>
                  <a:pt x="2582" y="2906"/>
                  <a:pt x="2582" y="3098"/>
                  <a:pt x="2454" y="3228"/>
                </a:cubicBezTo>
                <a:close/>
                <a:moveTo>
                  <a:pt x="6197" y="710"/>
                </a:moveTo>
                <a:lnTo>
                  <a:pt x="6197" y="710"/>
                </a:lnTo>
                <a:cubicBezTo>
                  <a:pt x="6005" y="258"/>
                  <a:pt x="5489" y="0"/>
                  <a:pt x="4972" y="194"/>
                </a:cubicBezTo>
                <a:cubicBezTo>
                  <a:pt x="3615" y="646"/>
                  <a:pt x="3615" y="646"/>
                  <a:pt x="3615" y="646"/>
                </a:cubicBezTo>
                <a:cubicBezTo>
                  <a:pt x="3229" y="841"/>
                  <a:pt x="3034" y="1163"/>
                  <a:pt x="3034" y="1549"/>
                </a:cubicBezTo>
                <a:cubicBezTo>
                  <a:pt x="2776" y="1679"/>
                  <a:pt x="2776" y="1679"/>
                  <a:pt x="2776" y="1679"/>
                </a:cubicBezTo>
                <a:cubicBezTo>
                  <a:pt x="2840" y="2001"/>
                  <a:pt x="2840" y="2001"/>
                  <a:pt x="2840" y="2001"/>
                </a:cubicBezTo>
                <a:cubicBezTo>
                  <a:pt x="3034" y="2196"/>
                  <a:pt x="3034" y="2196"/>
                  <a:pt x="3034" y="2196"/>
                </a:cubicBezTo>
                <a:cubicBezTo>
                  <a:pt x="3229" y="2132"/>
                  <a:pt x="3229" y="2132"/>
                  <a:pt x="3229" y="2132"/>
                </a:cubicBezTo>
                <a:cubicBezTo>
                  <a:pt x="3487" y="2454"/>
                  <a:pt x="3939" y="2582"/>
                  <a:pt x="4326" y="2454"/>
                </a:cubicBezTo>
                <a:cubicBezTo>
                  <a:pt x="5681" y="1937"/>
                  <a:pt x="5681" y="1937"/>
                  <a:pt x="5681" y="1937"/>
                </a:cubicBezTo>
                <a:cubicBezTo>
                  <a:pt x="6133" y="1743"/>
                  <a:pt x="6391" y="1227"/>
                  <a:pt x="6197" y="710"/>
                </a:cubicBezTo>
                <a:close/>
                <a:moveTo>
                  <a:pt x="5489" y="1549"/>
                </a:moveTo>
                <a:lnTo>
                  <a:pt x="5489" y="1549"/>
                </a:lnTo>
                <a:cubicBezTo>
                  <a:pt x="4131" y="2065"/>
                  <a:pt x="4131" y="2065"/>
                  <a:pt x="4131" y="2065"/>
                </a:cubicBezTo>
                <a:cubicBezTo>
                  <a:pt x="4003" y="2132"/>
                  <a:pt x="3809" y="2065"/>
                  <a:pt x="3681" y="1937"/>
                </a:cubicBezTo>
                <a:cubicBezTo>
                  <a:pt x="3939" y="1873"/>
                  <a:pt x="3939" y="1873"/>
                  <a:pt x="3939" y="1873"/>
                </a:cubicBezTo>
                <a:cubicBezTo>
                  <a:pt x="4067" y="1807"/>
                  <a:pt x="4131" y="1679"/>
                  <a:pt x="4067" y="1485"/>
                </a:cubicBezTo>
                <a:cubicBezTo>
                  <a:pt x="4003" y="1357"/>
                  <a:pt x="3873" y="1291"/>
                  <a:pt x="3681" y="1291"/>
                </a:cubicBezTo>
                <a:cubicBezTo>
                  <a:pt x="3487" y="1421"/>
                  <a:pt x="3487" y="1421"/>
                  <a:pt x="3487" y="1421"/>
                </a:cubicBezTo>
                <a:cubicBezTo>
                  <a:pt x="3551" y="1227"/>
                  <a:pt x="3615" y="1163"/>
                  <a:pt x="3809" y="1099"/>
                </a:cubicBezTo>
                <a:cubicBezTo>
                  <a:pt x="5164" y="582"/>
                  <a:pt x="5164" y="582"/>
                  <a:pt x="5164" y="582"/>
                </a:cubicBezTo>
                <a:cubicBezTo>
                  <a:pt x="5422" y="452"/>
                  <a:pt x="5681" y="646"/>
                  <a:pt x="5811" y="905"/>
                </a:cubicBezTo>
                <a:cubicBezTo>
                  <a:pt x="5875" y="1163"/>
                  <a:pt x="5747" y="1421"/>
                  <a:pt x="5489" y="1549"/>
                </a:cubicBezTo>
                <a:close/>
                <a:moveTo>
                  <a:pt x="3165" y="2260"/>
                </a:moveTo>
                <a:lnTo>
                  <a:pt x="3165" y="2260"/>
                </a:lnTo>
                <a:cubicBezTo>
                  <a:pt x="3551" y="2518"/>
                  <a:pt x="3551" y="2518"/>
                  <a:pt x="3551" y="2518"/>
                </a:cubicBezTo>
                <a:cubicBezTo>
                  <a:pt x="3423" y="3098"/>
                  <a:pt x="3423" y="3098"/>
                  <a:pt x="3423" y="3098"/>
                </a:cubicBezTo>
                <a:cubicBezTo>
                  <a:pt x="3293" y="3098"/>
                  <a:pt x="3293" y="3098"/>
                  <a:pt x="3293" y="3098"/>
                </a:cubicBezTo>
                <a:cubicBezTo>
                  <a:pt x="3423" y="2582"/>
                  <a:pt x="3423" y="2582"/>
                  <a:pt x="3423" y="2582"/>
                </a:cubicBezTo>
                <a:cubicBezTo>
                  <a:pt x="3034" y="2324"/>
                  <a:pt x="3034" y="2324"/>
                  <a:pt x="3034" y="2324"/>
                </a:cubicBezTo>
                <a:lnTo>
                  <a:pt x="3165" y="2260"/>
                </a:lnTo>
                <a:close/>
                <a:moveTo>
                  <a:pt x="2196" y="1615"/>
                </a:moveTo>
                <a:lnTo>
                  <a:pt x="2196" y="1615"/>
                </a:lnTo>
                <a:cubicBezTo>
                  <a:pt x="1938" y="1163"/>
                  <a:pt x="1938" y="1163"/>
                  <a:pt x="1938" y="1163"/>
                </a:cubicBezTo>
                <a:cubicBezTo>
                  <a:pt x="2066" y="1163"/>
                  <a:pt x="2066" y="1163"/>
                  <a:pt x="2066" y="1163"/>
                </a:cubicBezTo>
                <a:cubicBezTo>
                  <a:pt x="2260" y="1549"/>
                  <a:pt x="2260" y="1549"/>
                  <a:pt x="2260" y="1549"/>
                </a:cubicBezTo>
                <a:cubicBezTo>
                  <a:pt x="2518" y="1549"/>
                  <a:pt x="2518" y="1549"/>
                  <a:pt x="2518" y="1549"/>
                </a:cubicBezTo>
                <a:cubicBezTo>
                  <a:pt x="2648" y="1807"/>
                  <a:pt x="2648" y="1807"/>
                  <a:pt x="2648" y="1807"/>
                </a:cubicBezTo>
                <a:cubicBezTo>
                  <a:pt x="2582" y="1873"/>
                  <a:pt x="2582" y="1873"/>
                  <a:pt x="2582" y="1873"/>
                </a:cubicBezTo>
                <a:cubicBezTo>
                  <a:pt x="2454" y="1679"/>
                  <a:pt x="2454" y="1679"/>
                  <a:pt x="2454" y="1679"/>
                </a:cubicBezTo>
                <a:lnTo>
                  <a:pt x="2196" y="1615"/>
                </a:lnTo>
                <a:close/>
                <a:moveTo>
                  <a:pt x="2196" y="1615"/>
                </a:moveTo>
                <a:lnTo>
                  <a:pt x="2196" y="1615"/>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3086" name="Freeform 2"/>
          <p:cNvSpPr>
            <a:spLocks noChangeArrowheads="1"/>
          </p:cNvSpPr>
          <p:nvPr/>
        </p:nvSpPr>
        <p:spPr bwMode="auto">
          <a:xfrm>
            <a:off x="5880100" y="3048000"/>
            <a:ext cx="854075" cy="854075"/>
          </a:xfrm>
          <a:custGeom>
            <a:avLst/>
            <a:gdLst>
              <a:gd name="T0" fmla="*/ 2147483647 w 6844"/>
              <a:gd name="T1" fmla="*/ 2147483647 h 6844"/>
              <a:gd name="T2" fmla="*/ 2147483647 w 6844"/>
              <a:gd name="T3" fmla="*/ 2147483647 h 6844"/>
              <a:gd name="T4" fmla="*/ 2147483647 w 6844"/>
              <a:gd name="T5" fmla="*/ 2147483647 h 6844"/>
              <a:gd name="T6" fmla="*/ 2147483647 w 6844"/>
              <a:gd name="T7" fmla="*/ 2147483647 h 6844"/>
              <a:gd name="T8" fmla="*/ 2147483647 w 6844"/>
              <a:gd name="T9" fmla="*/ 2147483647 h 6844"/>
              <a:gd name="T10" fmla="*/ 2147483647 w 6844"/>
              <a:gd name="T11" fmla="*/ 2147483647 h 6844"/>
              <a:gd name="T12" fmla="*/ 2147483647 w 6844"/>
              <a:gd name="T13" fmla="*/ 2147483647 h 6844"/>
              <a:gd name="T14" fmla="*/ 2147483647 w 6844"/>
              <a:gd name="T15" fmla="*/ 2147483647 h 6844"/>
              <a:gd name="T16" fmla="*/ 2147483647 w 6844"/>
              <a:gd name="T17" fmla="*/ 2147483647 h 6844"/>
              <a:gd name="T18" fmla="*/ 2147483647 w 6844"/>
              <a:gd name="T19" fmla="*/ 2147483647 h 6844"/>
              <a:gd name="T20" fmla="*/ 2147483647 w 6844"/>
              <a:gd name="T21" fmla="*/ 2147483647 h 6844"/>
              <a:gd name="T22" fmla="*/ 2147483647 w 6844"/>
              <a:gd name="T23" fmla="*/ 2147483647 h 6844"/>
              <a:gd name="T24" fmla="*/ 2147483647 w 6844"/>
              <a:gd name="T25" fmla="*/ 2147483647 h 6844"/>
              <a:gd name="T26" fmla="*/ 2147483647 w 6844"/>
              <a:gd name="T27" fmla="*/ 2147483647 h 6844"/>
              <a:gd name="T28" fmla="*/ 2147483647 w 6844"/>
              <a:gd name="T29" fmla="*/ 2147483647 h 6844"/>
              <a:gd name="T30" fmla="*/ 2147483647 w 6844"/>
              <a:gd name="T31" fmla="*/ 2147483647 h 6844"/>
              <a:gd name="T32" fmla="*/ 2147483647 w 6844"/>
              <a:gd name="T33" fmla="*/ 2147483647 h 6844"/>
              <a:gd name="T34" fmla="*/ 2147483647 w 6844"/>
              <a:gd name="T35" fmla="*/ 2147483647 h 6844"/>
              <a:gd name="T36" fmla="*/ 2147483647 w 6844"/>
              <a:gd name="T37" fmla="*/ 2147483647 h 6844"/>
              <a:gd name="T38" fmla="*/ 2147483647 w 6844"/>
              <a:gd name="T39" fmla="*/ 2147483647 h 6844"/>
              <a:gd name="T40" fmla="*/ 2147483647 w 6844"/>
              <a:gd name="T41" fmla="*/ 2147483647 h 6844"/>
              <a:gd name="T42" fmla="*/ 2147483647 w 6844"/>
              <a:gd name="T43" fmla="*/ 2147483647 h 6844"/>
              <a:gd name="T44" fmla="*/ 2147483647 w 6844"/>
              <a:gd name="T45" fmla="*/ 2147483647 h 6844"/>
              <a:gd name="T46" fmla="*/ 2147483647 w 6844"/>
              <a:gd name="T47" fmla="*/ 2147483647 h 6844"/>
              <a:gd name="T48" fmla="*/ 2147483647 w 6844"/>
              <a:gd name="T49" fmla="*/ 2147483647 h 6844"/>
              <a:gd name="T50" fmla="*/ 2147483647 w 6844"/>
              <a:gd name="T51" fmla="*/ 2147483647 h 6844"/>
              <a:gd name="T52" fmla="*/ 2147483647 w 6844"/>
              <a:gd name="T53" fmla="*/ 2147483647 h 6844"/>
              <a:gd name="T54" fmla="*/ 2147483647 w 6844"/>
              <a:gd name="T55" fmla="*/ 0 h 6844"/>
              <a:gd name="T56" fmla="*/ 2147483647 w 6844"/>
              <a:gd name="T57" fmla="*/ 2147483647 h 6844"/>
              <a:gd name="T58" fmla="*/ 2147483647 w 6844"/>
              <a:gd name="T59" fmla="*/ 2147483647 h 6844"/>
              <a:gd name="T60" fmla="*/ 2147483647 w 6844"/>
              <a:gd name="T61" fmla="*/ 2147483647 h 6844"/>
              <a:gd name="T62" fmla="*/ 2147483647 w 6844"/>
              <a:gd name="T63" fmla="*/ 2147483647 h 6844"/>
              <a:gd name="T64" fmla="*/ 2147483647 w 6844"/>
              <a:gd name="T65" fmla="*/ 2147483647 h 6844"/>
              <a:gd name="T66" fmla="*/ 2147483647 w 6844"/>
              <a:gd name="T67" fmla="*/ 2147483647 h 68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44"/>
              <a:gd name="T103" fmla="*/ 0 h 6844"/>
              <a:gd name="T104" fmla="*/ 6844 w 6844"/>
              <a:gd name="T105" fmla="*/ 6844 h 68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3087" name="Freeform 169"/>
          <p:cNvSpPr>
            <a:spLocks noChangeArrowheads="1"/>
          </p:cNvSpPr>
          <p:nvPr/>
        </p:nvSpPr>
        <p:spPr bwMode="auto">
          <a:xfrm>
            <a:off x="10045700" y="3008313"/>
            <a:ext cx="911225" cy="801687"/>
          </a:xfrm>
          <a:custGeom>
            <a:avLst/>
            <a:gdLst>
              <a:gd name="T0" fmla="*/ 2147483647 w 487"/>
              <a:gd name="T1" fmla="*/ 2147483647 h 390"/>
              <a:gd name="T2" fmla="*/ 2147483647 w 487"/>
              <a:gd name="T3" fmla="*/ 2147483647 h 390"/>
              <a:gd name="T4" fmla="*/ 2147483647 w 487"/>
              <a:gd name="T5" fmla="*/ 2147483647 h 390"/>
              <a:gd name="T6" fmla="*/ 2147483647 w 487"/>
              <a:gd name="T7" fmla="*/ 2147483647 h 390"/>
              <a:gd name="T8" fmla="*/ 2147483647 w 487"/>
              <a:gd name="T9" fmla="*/ 2147483647 h 390"/>
              <a:gd name="T10" fmla="*/ 2147483647 w 487"/>
              <a:gd name="T11" fmla="*/ 2147483647 h 390"/>
              <a:gd name="T12" fmla="*/ 2147483647 w 487"/>
              <a:gd name="T13" fmla="*/ 2147483647 h 390"/>
              <a:gd name="T14" fmla="*/ 2147483647 w 487"/>
              <a:gd name="T15" fmla="*/ 2147483647 h 390"/>
              <a:gd name="T16" fmla="*/ 2147483647 w 487"/>
              <a:gd name="T17" fmla="*/ 2147483647 h 390"/>
              <a:gd name="T18" fmla="*/ 2147483647 w 487"/>
              <a:gd name="T19" fmla="*/ 2147483647 h 390"/>
              <a:gd name="T20" fmla="*/ 2147483647 w 487"/>
              <a:gd name="T21" fmla="*/ 2147483647 h 390"/>
              <a:gd name="T22" fmla="*/ 2147483647 w 487"/>
              <a:gd name="T23" fmla="*/ 2147483647 h 390"/>
              <a:gd name="T24" fmla="*/ 2147483647 w 487"/>
              <a:gd name="T25" fmla="*/ 2147483647 h 390"/>
              <a:gd name="T26" fmla="*/ 2147483647 w 487"/>
              <a:gd name="T27" fmla="*/ 2147483647 h 390"/>
              <a:gd name="T28" fmla="*/ 2147483647 w 487"/>
              <a:gd name="T29" fmla="*/ 2147483647 h 3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7"/>
              <a:gd name="T46" fmla="*/ 0 h 390"/>
              <a:gd name="T47" fmla="*/ 487 w 487"/>
              <a:gd name="T48" fmla="*/ 390 h 3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7" h="390">
                <a:moveTo>
                  <a:pt x="478" y="9"/>
                </a:moveTo>
                <a:lnTo>
                  <a:pt x="478" y="9"/>
                </a:lnTo>
                <a:cubicBezTo>
                  <a:pt x="372" y="195"/>
                  <a:pt x="372" y="195"/>
                  <a:pt x="372" y="195"/>
                </a:cubicBezTo>
                <a:cubicBezTo>
                  <a:pt x="363" y="204"/>
                  <a:pt x="354" y="204"/>
                  <a:pt x="345" y="195"/>
                </a:cubicBezTo>
                <a:cubicBezTo>
                  <a:pt x="292" y="150"/>
                  <a:pt x="292" y="150"/>
                  <a:pt x="292" y="150"/>
                </a:cubicBezTo>
                <a:cubicBezTo>
                  <a:pt x="283" y="141"/>
                  <a:pt x="283" y="141"/>
                  <a:pt x="274" y="150"/>
                </a:cubicBezTo>
                <a:cubicBezTo>
                  <a:pt x="194" y="266"/>
                  <a:pt x="194" y="266"/>
                  <a:pt x="194" y="266"/>
                </a:cubicBezTo>
                <a:cubicBezTo>
                  <a:pt x="194" y="275"/>
                  <a:pt x="186" y="275"/>
                  <a:pt x="177" y="266"/>
                </a:cubicBezTo>
                <a:cubicBezTo>
                  <a:pt x="141" y="239"/>
                  <a:pt x="141" y="239"/>
                  <a:pt x="141" y="239"/>
                </a:cubicBezTo>
                <a:cubicBezTo>
                  <a:pt x="132" y="230"/>
                  <a:pt x="123" y="230"/>
                  <a:pt x="123" y="239"/>
                </a:cubicBezTo>
                <a:cubicBezTo>
                  <a:pt x="8" y="381"/>
                  <a:pt x="8" y="381"/>
                  <a:pt x="8" y="381"/>
                </a:cubicBezTo>
                <a:cubicBezTo>
                  <a:pt x="0" y="389"/>
                  <a:pt x="0" y="389"/>
                  <a:pt x="8" y="389"/>
                </a:cubicBezTo>
                <a:cubicBezTo>
                  <a:pt x="486" y="389"/>
                  <a:pt x="486" y="389"/>
                  <a:pt x="486" y="389"/>
                </a:cubicBezTo>
                <a:cubicBezTo>
                  <a:pt x="486" y="9"/>
                  <a:pt x="486" y="9"/>
                  <a:pt x="486" y="9"/>
                </a:cubicBezTo>
                <a:cubicBezTo>
                  <a:pt x="486" y="0"/>
                  <a:pt x="486" y="0"/>
                  <a:pt x="478" y="9"/>
                </a:cubicBez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3073400" y="1268413"/>
            <a:ext cx="6119813" cy="3683000"/>
            <a:chOff x="3022028" y="1587732"/>
            <a:chExt cx="6120680" cy="3682533"/>
          </a:xfrm>
        </p:grpSpPr>
        <p:pic>
          <p:nvPicPr>
            <p:cNvPr id="21525" name="Picture 2" descr="C:\Users\Administrator\Desktop\ppt展示模板-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028" y="1587732"/>
              <a:ext cx="6120680" cy="368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937348" y="2060861"/>
              <a:ext cx="4320480" cy="2376251"/>
            </a:xfrm>
            <a:prstGeom prst="rect">
              <a:avLst/>
            </a:prstGeom>
            <a:blipFill>
              <a:blip r:embed="rId3"/>
              <a:srcRect/>
              <a:stretch>
                <a:fillRect l="-2911" t="-6812" r="-2911" b="-6812"/>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8" name="Oval 4"/>
          <p:cNvSpPr/>
          <p:nvPr/>
        </p:nvSpPr>
        <p:spPr>
          <a:xfrm>
            <a:off x="1708150" y="2598738"/>
            <a:ext cx="957263" cy="96043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solidFill>
                <a:schemeClr val="bg1">
                  <a:lumMod val="95000"/>
                </a:schemeClr>
              </a:solidFill>
            </a:endParaRPr>
          </a:p>
        </p:txBody>
      </p:sp>
      <p:grpSp>
        <p:nvGrpSpPr>
          <p:cNvPr id="9" name="Group 20"/>
          <p:cNvGrpSpPr/>
          <p:nvPr/>
        </p:nvGrpSpPr>
        <p:grpSpPr>
          <a:xfrm>
            <a:off x="1932606" y="2806741"/>
            <a:ext cx="535763" cy="539089"/>
            <a:chOff x="7971783" y="2080670"/>
            <a:chExt cx="401822" cy="404317"/>
          </a:xfrm>
          <a:solidFill>
            <a:schemeClr val="bg1"/>
          </a:solidFill>
        </p:grpSpPr>
        <p:sp>
          <p:nvSpPr>
            <p:cNvPr id="10"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endParaRPr>
            </a:p>
          </p:txBody>
        </p:sp>
        <p:sp>
          <p:nvSpPr>
            <p:cNvPr id="11"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endParaRPr>
            </a:p>
          </p:txBody>
        </p:sp>
      </p:grpSp>
      <p:sp>
        <p:nvSpPr>
          <p:cNvPr id="12" name="Oval 14"/>
          <p:cNvSpPr/>
          <p:nvPr/>
        </p:nvSpPr>
        <p:spPr>
          <a:xfrm>
            <a:off x="9604375" y="2611438"/>
            <a:ext cx="954088" cy="9620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a:solidFill>
                <a:schemeClr val="bg1">
                  <a:lumMod val="95000"/>
                </a:schemeClr>
              </a:solidFill>
            </a:endParaRPr>
          </a:p>
        </p:txBody>
      </p:sp>
      <p:grpSp>
        <p:nvGrpSpPr>
          <p:cNvPr id="13" name="Group 54"/>
          <p:cNvGrpSpPr/>
          <p:nvPr/>
        </p:nvGrpSpPr>
        <p:grpSpPr>
          <a:xfrm>
            <a:off x="9887082" y="2880560"/>
            <a:ext cx="399325" cy="519123"/>
            <a:chOff x="6421904" y="4798576"/>
            <a:chExt cx="299494" cy="389342"/>
          </a:xfrm>
          <a:solidFill>
            <a:schemeClr val="bg1"/>
          </a:solidFill>
        </p:grpSpPr>
        <p:sp>
          <p:nvSpPr>
            <p:cNvPr id="14"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endParaRPr>
            </a:p>
          </p:txBody>
        </p:sp>
        <p:sp>
          <p:nvSpPr>
            <p:cNvPr id="15"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endParaRPr>
            </a:p>
          </p:txBody>
        </p:sp>
      </p:grpSp>
      <p:sp>
        <p:nvSpPr>
          <p:cNvPr id="16" name="矩形 15"/>
          <p:cNvSpPr>
            <a:spLocks noChangeArrowheads="1"/>
          </p:cNvSpPr>
          <p:nvPr/>
        </p:nvSpPr>
        <p:spPr bwMode="auto">
          <a:xfrm>
            <a:off x="9304338" y="3875088"/>
            <a:ext cx="15525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200" b="1">
                <a:solidFill>
                  <a:schemeClr val="bg1"/>
                </a:solidFill>
                <a:latin typeface="微软雅黑" panose="020B0503020204020204" pitchFamily="34" charset="-122"/>
                <a:ea typeface="微软雅黑" panose="020B0503020204020204" pitchFamily="34" charset="-122"/>
              </a:rPr>
              <a:t>添加标题</a:t>
            </a:r>
            <a:endParaRPr lang="en-US" altLang="zh-CN" sz="2200" b="1">
              <a:solidFill>
                <a:schemeClr val="bg1"/>
              </a:solidFill>
              <a:latin typeface="微软雅黑" panose="020B0503020204020204" pitchFamily="34" charset="-122"/>
              <a:ea typeface="微软雅黑" panose="020B0503020204020204" pitchFamily="34" charset="-122"/>
            </a:endParaRPr>
          </a:p>
        </p:txBody>
      </p:sp>
      <p:sp>
        <p:nvSpPr>
          <p:cNvPr id="17" name="矩形 47"/>
          <p:cNvSpPr>
            <a:spLocks noChangeArrowheads="1"/>
          </p:cNvSpPr>
          <p:nvPr/>
        </p:nvSpPr>
        <p:spPr bwMode="auto">
          <a:xfrm>
            <a:off x="9094788" y="4294188"/>
            <a:ext cx="197167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lnSpc>
                <a:spcPct val="120000"/>
              </a:lnSpc>
            </a:pPr>
            <a:r>
              <a:rPr lang="zh-CN" altLang="en-US" sz="1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p>
        </p:txBody>
      </p:sp>
      <p:sp>
        <p:nvSpPr>
          <p:cNvPr id="18" name="标题 11"/>
          <p:cNvSpPr txBox="1"/>
          <p:nvPr/>
        </p:nvSpPr>
        <p:spPr bwMode="auto">
          <a:xfrm>
            <a:off x="1849438" y="5656263"/>
            <a:ext cx="8421687"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请在此处输入详细的文字介绍信息和简介，表达图表的含义。请在此处输入详细的文字介绍信息和简介，表达图表的含义请在此处输入详细的文字介绍信息和简介，表达图表的含义。请在此处输入详细的文字介绍信息和简介，表达图表的含义。</a:t>
            </a:r>
          </a:p>
          <a:p>
            <a:pPr eaLnBrk="1" hangingPunct="1"/>
            <a:endParaRPr lang="zh-CN" altLang="en-US" sz="140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1400">
              <a:solidFill>
                <a:schemeClr val="bg1"/>
              </a:solidFill>
              <a:latin typeface="微软雅黑" panose="020B0503020204020204" pitchFamily="34" charset="-122"/>
              <a:ea typeface="微软雅黑" panose="020B0503020204020204" pitchFamily="34" charset="-122"/>
            </a:endParaRPr>
          </a:p>
          <a:p>
            <a:pPr eaLnBrk="1" hangingPunct="1"/>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9" name="标题 11"/>
          <p:cNvSpPr txBox="1"/>
          <p:nvPr/>
        </p:nvSpPr>
        <p:spPr bwMode="auto">
          <a:xfrm>
            <a:off x="5224463" y="5275263"/>
            <a:ext cx="172878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chemeClr val="bg1"/>
                </a:solidFill>
                <a:latin typeface="微软雅黑" panose="020B0503020204020204" pitchFamily="34" charset="-122"/>
                <a:ea typeface="微软雅黑" panose="020B0503020204020204" pitchFamily="34" charset="-122"/>
              </a:rPr>
              <a:t>输入文字标题</a:t>
            </a:r>
          </a:p>
        </p:txBody>
      </p:sp>
      <p:grpSp>
        <p:nvGrpSpPr>
          <p:cNvPr id="21515" name="组合 28"/>
          <p:cNvGrpSpPr/>
          <p:nvPr/>
        </p:nvGrpSpPr>
        <p:grpSpPr bwMode="auto">
          <a:xfrm>
            <a:off x="0" y="274638"/>
            <a:ext cx="12192000" cy="609600"/>
            <a:chOff x="0" y="274638"/>
            <a:chExt cx="12192000" cy="609600"/>
          </a:xfrm>
        </p:grpSpPr>
        <p:sp>
          <p:nvSpPr>
            <p:cNvPr id="21522" name="圆角矩形 29"/>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523" name="圆角矩形 30"/>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524" name="文本框 31"/>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grpSp>
      <p:sp>
        <p:nvSpPr>
          <p:cNvPr id="23" name="矩形 22"/>
          <p:cNvSpPr>
            <a:spLocks noChangeArrowheads="1"/>
          </p:cNvSpPr>
          <p:nvPr/>
        </p:nvSpPr>
        <p:spPr bwMode="auto">
          <a:xfrm>
            <a:off x="1563688" y="4013200"/>
            <a:ext cx="15509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200" b="1">
                <a:latin typeface="微软雅黑" panose="020B0503020204020204" pitchFamily="34" charset="-122"/>
                <a:ea typeface="微软雅黑" panose="020B0503020204020204" pitchFamily="34" charset="-122"/>
              </a:rPr>
              <a:t>添加标题</a:t>
            </a:r>
            <a:endParaRPr lang="en-US" altLang="zh-CN" sz="2200" b="1">
              <a:latin typeface="微软雅黑" panose="020B0503020204020204" pitchFamily="34" charset="-122"/>
              <a:ea typeface="微软雅黑" panose="020B0503020204020204" pitchFamily="34" charset="-122"/>
            </a:endParaRPr>
          </a:p>
        </p:txBody>
      </p:sp>
      <p:sp>
        <p:nvSpPr>
          <p:cNvPr id="24" name="矩形 47"/>
          <p:cNvSpPr>
            <a:spLocks noChangeArrowheads="1"/>
          </p:cNvSpPr>
          <p:nvPr/>
        </p:nvSpPr>
        <p:spPr bwMode="auto">
          <a:xfrm>
            <a:off x="1354138" y="4433888"/>
            <a:ext cx="1970087"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lnSpc>
                <a:spcPct val="120000"/>
              </a:lnSpc>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p>
        </p:txBody>
      </p:sp>
      <p:sp>
        <p:nvSpPr>
          <p:cNvPr id="25" name="矩形 24"/>
          <p:cNvSpPr>
            <a:spLocks noChangeArrowheads="1"/>
          </p:cNvSpPr>
          <p:nvPr/>
        </p:nvSpPr>
        <p:spPr bwMode="auto">
          <a:xfrm>
            <a:off x="9456738" y="4027488"/>
            <a:ext cx="15525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200" b="1">
                <a:latin typeface="微软雅黑" panose="020B0503020204020204" pitchFamily="34" charset="-122"/>
                <a:ea typeface="微软雅黑" panose="020B0503020204020204" pitchFamily="34" charset="-122"/>
              </a:rPr>
              <a:t>添加标题</a:t>
            </a:r>
            <a:endParaRPr lang="en-US" altLang="zh-CN" sz="2200" b="1">
              <a:latin typeface="微软雅黑" panose="020B0503020204020204" pitchFamily="34" charset="-122"/>
              <a:ea typeface="微软雅黑" panose="020B0503020204020204" pitchFamily="34" charset="-122"/>
            </a:endParaRPr>
          </a:p>
        </p:txBody>
      </p:sp>
      <p:sp>
        <p:nvSpPr>
          <p:cNvPr id="26" name="矩形 47"/>
          <p:cNvSpPr>
            <a:spLocks noChangeArrowheads="1"/>
          </p:cNvSpPr>
          <p:nvPr/>
        </p:nvSpPr>
        <p:spPr bwMode="auto">
          <a:xfrm>
            <a:off x="9247188" y="4446588"/>
            <a:ext cx="197167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lnSpc>
                <a:spcPct val="120000"/>
              </a:lnSpc>
            </a:pPr>
            <a:r>
              <a:rPr lang="zh-CN" altLang="en-US" sz="1400">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p>
        </p:txBody>
      </p:sp>
      <p:sp>
        <p:nvSpPr>
          <p:cNvPr id="27" name="标题 11"/>
          <p:cNvSpPr txBox="1"/>
          <p:nvPr/>
        </p:nvSpPr>
        <p:spPr bwMode="auto">
          <a:xfrm>
            <a:off x="2001838" y="5584825"/>
            <a:ext cx="8421687"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latin typeface="微软雅黑" panose="020B0503020204020204" pitchFamily="34" charset="-122"/>
                <a:ea typeface="微软雅黑" panose="020B0503020204020204" pitchFamily="34" charset="-122"/>
              </a:rPr>
              <a:t>请在此处输入详细的文字介绍信息和简介，表达图表的含义。请在此处输入详细的文字介绍信息和简介，表达图表的含义。请在此处输入详细的文字介绍信息和简介，表达图表的含义请在此处输入详细的文字介绍信息和简介，表达图表的含义。请在此处输入详细的文字介绍信息和简介，表达图表的含义。</a:t>
            </a:r>
          </a:p>
          <a:p>
            <a:pPr eaLnBrk="1" hangingPunct="1"/>
            <a:endParaRPr lang="zh-CN" altLang="en-US" sz="1400">
              <a:latin typeface="微软雅黑" panose="020B0503020204020204" pitchFamily="34" charset="-122"/>
              <a:ea typeface="微软雅黑" panose="020B0503020204020204" pitchFamily="34" charset="-122"/>
            </a:endParaRPr>
          </a:p>
          <a:p>
            <a:pPr eaLnBrk="1" hangingPunct="1"/>
            <a:endParaRPr lang="zh-CN" altLang="en-US" sz="1400">
              <a:latin typeface="微软雅黑" panose="020B0503020204020204" pitchFamily="34" charset="-122"/>
              <a:ea typeface="微软雅黑" panose="020B0503020204020204" pitchFamily="34" charset="-122"/>
            </a:endParaRPr>
          </a:p>
          <a:p>
            <a:pPr eaLnBrk="1" hangingPunct="1"/>
            <a:endParaRPr lang="zh-CN" altLang="en-US" sz="1400">
              <a:latin typeface="微软雅黑" panose="020B0503020204020204" pitchFamily="34" charset="-122"/>
              <a:ea typeface="微软雅黑" panose="020B0503020204020204" pitchFamily="34" charset="-122"/>
            </a:endParaRPr>
          </a:p>
        </p:txBody>
      </p:sp>
      <p:sp>
        <p:nvSpPr>
          <p:cNvPr id="28" name="标题 11"/>
          <p:cNvSpPr txBox="1"/>
          <p:nvPr/>
        </p:nvSpPr>
        <p:spPr bwMode="auto">
          <a:xfrm>
            <a:off x="5376863" y="5224463"/>
            <a:ext cx="1728787"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latin typeface="微软雅黑" panose="020B0503020204020204" pitchFamily="34" charset="-122"/>
                <a:ea typeface="微软雅黑" panose="020B0503020204020204" pitchFamily="34" charset="-122"/>
              </a:rPr>
              <a:t>输入文字标题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400"/>
                                        <p:tgtEl>
                                          <p:spTgt spid="8"/>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childTnLst>
                                </p:cTn>
                              </p:par>
                            </p:childTnLst>
                          </p:cTn>
                        </p:par>
                        <p:par>
                          <p:cTn id="18" fill="hold">
                            <p:stCondLst>
                              <p:cond delay="2000"/>
                            </p:stCondLst>
                            <p:childTnLst>
                              <p:par>
                                <p:cTn id="19" presetID="21"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4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50"/>
                                        <p:tgtEl>
                                          <p:spTgt spid="13"/>
                                        </p:tgtEl>
                                      </p:cBhvr>
                                    </p:animEffect>
                                  </p:childTnLst>
                                </p:cTn>
                              </p:par>
                              <p:par>
                                <p:cTn id="25" presetID="14" presetClass="entr" presetSubtype="10" fill="hold" grpId="0" nodeType="withEffect">
                                  <p:stCondLst>
                                    <p:cond delay="25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400"/>
                                        <p:tgtEl>
                                          <p:spTgt spid="16"/>
                                        </p:tgtEl>
                                      </p:cBhvr>
                                    </p:animEffect>
                                  </p:childTnLst>
                                </p:cTn>
                              </p:par>
                              <p:par>
                                <p:cTn id="28" presetID="14" presetClass="entr" presetSubtype="10" fill="hold" grpId="0" nodeType="withEffect">
                                  <p:stCondLst>
                                    <p:cond delay="25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400"/>
                                        <p:tgtEl>
                                          <p:spTgt spid="17"/>
                                        </p:tgtEl>
                                      </p:cBhvr>
                                    </p:animEffect>
                                  </p:childTnLst>
                                </p:cTn>
                              </p:par>
                              <p:par>
                                <p:cTn id="31" presetID="53" presetClass="entr" presetSubtype="16" fill="hold" grpId="0" nodeType="withEffect">
                                  <p:stCondLst>
                                    <p:cond delay="50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par>
                                <p:cTn id="36" presetID="53" presetClass="entr" presetSubtype="16" fill="hold" grpId="0" nodeType="withEffect">
                                  <p:stCondLst>
                                    <p:cond delay="50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par>
                                <p:cTn id="41" presetID="14" presetClass="entr" presetSubtype="10" fill="hold" grpId="0" nodeType="withEffect">
                                  <p:stCondLst>
                                    <p:cond delay="250"/>
                                  </p:stCondLst>
                                  <p:childTnLst>
                                    <p:set>
                                      <p:cBhvr>
                                        <p:cTn id="42" dur="1" fill="hold">
                                          <p:stCondLst>
                                            <p:cond delay="0"/>
                                          </p:stCondLst>
                                        </p:cTn>
                                        <p:tgtEl>
                                          <p:spTgt spid="23"/>
                                        </p:tgtEl>
                                        <p:attrNameLst>
                                          <p:attrName>style.visibility</p:attrName>
                                        </p:attrNameLst>
                                      </p:cBhvr>
                                      <p:to>
                                        <p:strVal val="visible"/>
                                      </p:to>
                                    </p:set>
                                    <p:animEffect transition="in" filter="randombar(horizontal)">
                                      <p:cBhvr>
                                        <p:cTn id="43" dur="400"/>
                                        <p:tgtEl>
                                          <p:spTgt spid="23"/>
                                        </p:tgtEl>
                                      </p:cBhvr>
                                    </p:animEffect>
                                  </p:childTnLst>
                                </p:cTn>
                              </p:par>
                              <p:par>
                                <p:cTn id="44" presetID="14" presetClass="entr" presetSubtype="10" fill="hold" grpId="0" nodeType="with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400"/>
                                        <p:tgtEl>
                                          <p:spTgt spid="24"/>
                                        </p:tgtEl>
                                      </p:cBhvr>
                                    </p:animEffect>
                                  </p:childTnLst>
                                </p:cTn>
                              </p:par>
                              <p:par>
                                <p:cTn id="47" presetID="14" presetClass="entr" presetSubtype="10" fill="hold" grpId="0" nodeType="withEffect">
                                  <p:stCondLst>
                                    <p:cond delay="250"/>
                                  </p:stCondLst>
                                  <p:childTnLst>
                                    <p:set>
                                      <p:cBhvr>
                                        <p:cTn id="48" dur="1" fill="hold">
                                          <p:stCondLst>
                                            <p:cond delay="0"/>
                                          </p:stCondLst>
                                        </p:cTn>
                                        <p:tgtEl>
                                          <p:spTgt spid="25"/>
                                        </p:tgtEl>
                                        <p:attrNameLst>
                                          <p:attrName>style.visibility</p:attrName>
                                        </p:attrNameLst>
                                      </p:cBhvr>
                                      <p:to>
                                        <p:strVal val="visible"/>
                                      </p:to>
                                    </p:set>
                                    <p:animEffect transition="in" filter="randombar(horizontal)">
                                      <p:cBhvr>
                                        <p:cTn id="49" dur="400"/>
                                        <p:tgtEl>
                                          <p:spTgt spid="25"/>
                                        </p:tgtEl>
                                      </p:cBhvr>
                                    </p:animEffect>
                                  </p:childTnLst>
                                </p:cTn>
                              </p:par>
                              <p:par>
                                <p:cTn id="50" presetID="14" presetClass="entr" presetSubtype="10" fill="hold" grpId="0" nodeType="withEffect">
                                  <p:stCondLst>
                                    <p:cond delay="250"/>
                                  </p:stCondLst>
                                  <p:childTnLst>
                                    <p:set>
                                      <p:cBhvr>
                                        <p:cTn id="51" dur="1" fill="hold">
                                          <p:stCondLst>
                                            <p:cond delay="0"/>
                                          </p:stCondLst>
                                        </p:cTn>
                                        <p:tgtEl>
                                          <p:spTgt spid="26"/>
                                        </p:tgtEl>
                                        <p:attrNameLst>
                                          <p:attrName>style.visibility</p:attrName>
                                        </p:attrNameLst>
                                      </p:cBhvr>
                                      <p:to>
                                        <p:strVal val="visible"/>
                                      </p:to>
                                    </p:set>
                                    <p:animEffect transition="in" filter="randombar(horizontal)">
                                      <p:cBhvr>
                                        <p:cTn id="52" dur="400"/>
                                        <p:tgtEl>
                                          <p:spTgt spid="26"/>
                                        </p:tgtEl>
                                      </p:cBhvr>
                                    </p:animEffect>
                                  </p:childTnLst>
                                </p:cTn>
                              </p:par>
                              <p:par>
                                <p:cTn id="53" presetID="53" presetClass="entr" presetSubtype="16" fill="hold" grpId="0" nodeType="withEffect">
                                  <p:stCondLst>
                                    <p:cond delay="50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Effect transition="in" filter="fade">
                                      <p:cBhvr>
                                        <p:cTn id="57" dur="500"/>
                                        <p:tgtEl>
                                          <p:spTgt spid="27"/>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6" grpId="0"/>
      <p:bldP spid="17" grpId="0"/>
      <p:bldP spid="18" grpId="0"/>
      <p:bldP spid="19" grpId="0"/>
      <p:bldP spid="23"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5089525" y="1246188"/>
            <a:ext cx="2014538" cy="2014537"/>
            <a:chOff x="5182632" y="1700808"/>
            <a:chExt cx="2015329" cy="2015329"/>
          </a:xfrm>
        </p:grpSpPr>
        <p:sp>
          <p:nvSpPr>
            <p:cNvPr id="6" name="Oval 6"/>
            <p:cNvSpPr>
              <a:spLocks noChangeArrowheads="1"/>
            </p:cNvSpPr>
            <p:nvPr/>
          </p:nvSpPr>
          <p:spPr bwMode="auto">
            <a:xfrm>
              <a:off x="5182632" y="1700808"/>
              <a:ext cx="2015329" cy="2015329"/>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2551" name="Freeform 7"/>
            <p:cNvSpPr>
              <a:spLocks noEditPoints="1"/>
            </p:cNvSpPr>
            <p:nvPr/>
          </p:nvSpPr>
          <p:spPr bwMode="auto">
            <a:xfrm>
              <a:off x="5769194" y="1999060"/>
              <a:ext cx="886234" cy="1418826"/>
            </a:xfrm>
            <a:custGeom>
              <a:avLst/>
              <a:gdLst>
                <a:gd name="T0" fmla="*/ 66177 w 991"/>
                <a:gd name="T1" fmla="*/ 0 h 1589"/>
                <a:gd name="T2" fmla="*/ 0 w 991"/>
                <a:gd name="T3" fmla="*/ 1354537 h 1589"/>
                <a:gd name="T4" fmla="*/ 820057 w 991"/>
                <a:gd name="T5" fmla="*/ 1418826 h 1589"/>
                <a:gd name="T6" fmla="*/ 886234 w 991"/>
                <a:gd name="T7" fmla="*/ 64289 h 1589"/>
                <a:gd name="T8" fmla="*/ 358607 w 991"/>
                <a:gd name="T9" fmla="*/ 33930 h 1589"/>
                <a:gd name="T10" fmla="*/ 516001 w 991"/>
                <a:gd name="T11" fmla="*/ 33930 h 1589"/>
                <a:gd name="T12" fmla="*/ 516001 w 991"/>
                <a:gd name="T13" fmla="*/ 78576 h 1589"/>
                <a:gd name="T14" fmla="*/ 336250 w 991"/>
                <a:gd name="T15" fmla="*/ 56253 h 1589"/>
                <a:gd name="T16" fmla="*/ 673395 w 991"/>
                <a:gd name="T17" fmla="*/ 1314356 h 1589"/>
                <a:gd name="T18" fmla="*/ 645672 w 991"/>
                <a:gd name="T19" fmla="*/ 1342036 h 1589"/>
                <a:gd name="T20" fmla="*/ 160971 w 991"/>
                <a:gd name="T21" fmla="*/ 1314356 h 1589"/>
                <a:gd name="T22" fmla="*/ 188694 w 991"/>
                <a:gd name="T23" fmla="*/ 1284890 h 1589"/>
                <a:gd name="T24" fmla="*/ 673395 w 991"/>
                <a:gd name="T25" fmla="*/ 1312570 h 1589"/>
                <a:gd name="T26" fmla="*/ 774449 w 991"/>
                <a:gd name="T27" fmla="*/ 1342036 h 1589"/>
                <a:gd name="T28" fmla="*/ 746726 w 991"/>
                <a:gd name="T29" fmla="*/ 1313463 h 1589"/>
                <a:gd name="T30" fmla="*/ 803066 w 991"/>
                <a:gd name="T31" fmla="*/ 1313463 h 1589"/>
                <a:gd name="T32" fmla="*/ 807537 w 991"/>
                <a:gd name="T33" fmla="*/ 1204529 h 1589"/>
                <a:gd name="T34" fmla="*/ 78697 w 991"/>
                <a:gd name="T35" fmla="*/ 1204529 h 1589"/>
                <a:gd name="T36" fmla="*/ 807537 w 991"/>
                <a:gd name="T37" fmla="*/ 125900 h 1589"/>
                <a:gd name="T38" fmla="*/ 188694 w 991"/>
                <a:gd name="T39" fmla="*/ 783078 h 1589"/>
                <a:gd name="T40" fmla="*/ 310316 w 991"/>
                <a:gd name="T41" fmla="*/ 896477 h 1589"/>
                <a:gd name="T42" fmla="*/ 258448 w 991"/>
                <a:gd name="T43" fmla="*/ 496455 h 1589"/>
                <a:gd name="T44" fmla="*/ 129671 w 991"/>
                <a:gd name="T45" fmla="*/ 896477 h 1589"/>
                <a:gd name="T46" fmla="*/ 188694 w 991"/>
                <a:gd name="T47" fmla="*/ 783078 h 1589"/>
                <a:gd name="T48" fmla="*/ 198531 w 991"/>
                <a:gd name="T49" fmla="*/ 734861 h 1589"/>
                <a:gd name="T50" fmla="*/ 273650 w 991"/>
                <a:gd name="T51" fmla="*/ 734861 h 1589"/>
                <a:gd name="T52" fmla="*/ 407793 w 991"/>
                <a:gd name="T53" fmla="*/ 730396 h 1589"/>
                <a:gd name="T54" fmla="*/ 555349 w 991"/>
                <a:gd name="T55" fmla="*/ 610747 h 1589"/>
                <a:gd name="T56" fmla="*/ 375599 w 991"/>
                <a:gd name="T57" fmla="*/ 496455 h 1589"/>
                <a:gd name="T58" fmla="*/ 407793 w 991"/>
                <a:gd name="T59" fmla="*/ 896477 h 1589"/>
                <a:gd name="T60" fmla="*/ 407793 w 991"/>
                <a:gd name="T61" fmla="*/ 542886 h 1589"/>
                <a:gd name="T62" fmla="*/ 522261 w 991"/>
                <a:gd name="T63" fmla="*/ 610747 h 1589"/>
                <a:gd name="T64" fmla="*/ 407793 w 991"/>
                <a:gd name="T65" fmla="*/ 683072 h 1589"/>
                <a:gd name="T66" fmla="*/ 617055 w 991"/>
                <a:gd name="T67" fmla="*/ 730396 h 1589"/>
                <a:gd name="T68" fmla="*/ 765506 w 991"/>
                <a:gd name="T69" fmla="*/ 610747 h 1589"/>
                <a:gd name="T70" fmla="*/ 584861 w 991"/>
                <a:gd name="T71" fmla="*/ 496455 h 1589"/>
                <a:gd name="T72" fmla="*/ 617055 w 991"/>
                <a:gd name="T73" fmla="*/ 896477 h 1589"/>
                <a:gd name="T74" fmla="*/ 617055 w 991"/>
                <a:gd name="T75" fmla="*/ 542886 h 1589"/>
                <a:gd name="T76" fmla="*/ 731523 w 991"/>
                <a:gd name="T77" fmla="*/ 610747 h 1589"/>
                <a:gd name="T78" fmla="*/ 617055 w 991"/>
                <a:gd name="T79" fmla="*/ 683072 h 158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 name="组合 7"/>
          <p:cNvGrpSpPr/>
          <p:nvPr/>
        </p:nvGrpSpPr>
        <p:grpSpPr bwMode="auto">
          <a:xfrm>
            <a:off x="8401050" y="1246188"/>
            <a:ext cx="2017713" cy="2014537"/>
            <a:chOff x="8758812" y="1700808"/>
            <a:chExt cx="2016749" cy="2015329"/>
          </a:xfrm>
        </p:grpSpPr>
        <p:sp>
          <p:nvSpPr>
            <p:cNvPr id="9" name="Oval 8"/>
            <p:cNvSpPr>
              <a:spLocks noChangeArrowheads="1"/>
            </p:cNvSpPr>
            <p:nvPr/>
          </p:nvSpPr>
          <p:spPr bwMode="auto">
            <a:xfrm>
              <a:off x="8758812" y="1700808"/>
              <a:ext cx="2016749" cy="2015329"/>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2549" name="Freeform 9"/>
            <p:cNvSpPr>
              <a:spLocks noEditPoints="1"/>
            </p:cNvSpPr>
            <p:nvPr/>
          </p:nvSpPr>
          <p:spPr bwMode="auto">
            <a:xfrm>
              <a:off x="9081207" y="2189373"/>
              <a:ext cx="1380479" cy="1038200"/>
            </a:xfrm>
            <a:custGeom>
              <a:avLst/>
              <a:gdLst>
                <a:gd name="T0" fmla="*/ 37528 w 1545"/>
                <a:gd name="T1" fmla="*/ 0 h 1162"/>
                <a:gd name="T2" fmla="*/ 0 w 1545"/>
                <a:gd name="T3" fmla="*/ 832704 h 1162"/>
                <a:gd name="T4" fmla="*/ 1342951 w 1545"/>
                <a:gd name="T5" fmla="*/ 869336 h 1162"/>
                <a:gd name="T6" fmla="*/ 1380479 w 1545"/>
                <a:gd name="T7" fmla="*/ 36632 h 1162"/>
                <a:gd name="T8" fmla="*/ 773783 w 1545"/>
                <a:gd name="T9" fmla="*/ 810368 h 1162"/>
                <a:gd name="T10" fmla="*/ 759487 w 1545"/>
                <a:gd name="T11" fmla="*/ 823770 h 1162"/>
                <a:gd name="T12" fmla="*/ 608483 w 1545"/>
                <a:gd name="T13" fmla="*/ 810368 h 1162"/>
                <a:gd name="T14" fmla="*/ 621886 w 1545"/>
                <a:gd name="T15" fmla="*/ 790712 h 1162"/>
                <a:gd name="T16" fmla="*/ 773783 w 1545"/>
                <a:gd name="T17" fmla="*/ 804114 h 1162"/>
                <a:gd name="T18" fmla="*/ 1323294 w 1545"/>
                <a:gd name="T19" fmla="*/ 730850 h 1162"/>
                <a:gd name="T20" fmla="*/ 57185 w 1545"/>
                <a:gd name="T21" fmla="*/ 730850 h 1162"/>
                <a:gd name="T22" fmla="*/ 1323294 w 1545"/>
                <a:gd name="T23" fmla="*/ 58075 h 1162"/>
                <a:gd name="T24" fmla="*/ 900662 w 1545"/>
                <a:gd name="T25" fmla="*/ 967617 h 1162"/>
                <a:gd name="T26" fmla="*/ 578997 w 1545"/>
                <a:gd name="T27" fmla="*/ 893460 h 1162"/>
                <a:gd name="T28" fmla="*/ 900662 w 1545"/>
                <a:gd name="T29" fmla="*/ 967617 h 1162"/>
                <a:gd name="T30" fmla="*/ 426206 w 1545"/>
                <a:gd name="T31" fmla="*/ 1038200 h 1162"/>
                <a:gd name="T32" fmla="*/ 939083 w 1545"/>
                <a:gd name="T33" fmla="*/ 989060 h 1162"/>
                <a:gd name="T34" fmla="*/ 274309 w 1545"/>
                <a:gd name="T35" fmla="*/ 491403 h 1162"/>
                <a:gd name="T36" fmla="*/ 476243 w 1545"/>
                <a:gd name="T37" fmla="*/ 605766 h 1162"/>
                <a:gd name="T38" fmla="*/ 390466 w 1545"/>
                <a:gd name="T39" fmla="*/ 205496 h 1162"/>
                <a:gd name="T40" fmla="*/ 176022 w 1545"/>
                <a:gd name="T41" fmla="*/ 605766 h 1162"/>
                <a:gd name="T42" fmla="*/ 274309 w 1545"/>
                <a:gd name="T43" fmla="*/ 491403 h 1162"/>
                <a:gd name="T44" fmla="*/ 290392 w 1545"/>
                <a:gd name="T45" fmla="*/ 444049 h 1162"/>
                <a:gd name="T46" fmla="*/ 416377 w 1545"/>
                <a:gd name="T47" fmla="*/ 444049 h 1162"/>
                <a:gd name="T48" fmla="*/ 638862 w 1545"/>
                <a:gd name="T49" fmla="*/ 439582 h 1162"/>
                <a:gd name="T50" fmla="*/ 885472 w 1545"/>
                <a:gd name="T51" fmla="*/ 319859 h 1162"/>
                <a:gd name="T52" fmla="*/ 585252 w 1545"/>
                <a:gd name="T53" fmla="*/ 205496 h 1162"/>
                <a:gd name="T54" fmla="*/ 638862 w 1545"/>
                <a:gd name="T55" fmla="*/ 605766 h 1162"/>
                <a:gd name="T56" fmla="*/ 638862 w 1545"/>
                <a:gd name="T57" fmla="*/ 251956 h 1162"/>
                <a:gd name="T58" fmla="*/ 829181 w 1545"/>
                <a:gd name="T59" fmla="*/ 319859 h 1162"/>
                <a:gd name="T60" fmla="*/ 638862 w 1545"/>
                <a:gd name="T61" fmla="*/ 391335 h 1162"/>
                <a:gd name="T62" fmla="*/ 988226 w 1545"/>
                <a:gd name="T63" fmla="*/ 439582 h 1162"/>
                <a:gd name="T64" fmla="*/ 1233943 w 1545"/>
                <a:gd name="T65" fmla="*/ 319859 h 1162"/>
                <a:gd name="T66" fmla="*/ 933722 w 1545"/>
                <a:gd name="T67" fmla="*/ 205496 h 1162"/>
                <a:gd name="T68" fmla="*/ 988226 w 1545"/>
                <a:gd name="T69" fmla="*/ 605766 h 1162"/>
                <a:gd name="T70" fmla="*/ 988226 w 1545"/>
                <a:gd name="T71" fmla="*/ 251956 h 1162"/>
                <a:gd name="T72" fmla="*/ 1177651 w 1545"/>
                <a:gd name="T73" fmla="*/ 319859 h 1162"/>
                <a:gd name="T74" fmla="*/ 988226 w 1545"/>
                <a:gd name="T75" fmla="*/ 391335 h 11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45" h="1162">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1" name="组合 10"/>
          <p:cNvGrpSpPr/>
          <p:nvPr/>
        </p:nvGrpSpPr>
        <p:grpSpPr bwMode="auto">
          <a:xfrm>
            <a:off x="1833563" y="1246188"/>
            <a:ext cx="2017712" cy="2014537"/>
            <a:chOff x="1204523" y="1700808"/>
            <a:chExt cx="2016749" cy="2015329"/>
          </a:xfrm>
        </p:grpSpPr>
        <p:sp>
          <p:nvSpPr>
            <p:cNvPr id="12" name="Oval 10"/>
            <p:cNvSpPr>
              <a:spLocks noChangeArrowheads="1"/>
            </p:cNvSpPr>
            <p:nvPr/>
          </p:nvSpPr>
          <p:spPr bwMode="auto">
            <a:xfrm>
              <a:off x="1204523" y="1700808"/>
              <a:ext cx="2016749" cy="2015329"/>
            </a:xfrm>
            <a:prstGeom prst="ellipse">
              <a:avLst/>
            </a:prstGeom>
            <a:solidFill>
              <a:schemeClr val="tx1">
                <a:lumMod val="65000"/>
                <a:lumOff val="35000"/>
              </a:schemeClr>
            </a:solidFill>
            <a:ln>
              <a:noFill/>
            </a:ln>
          </p:spPr>
          <p:txBody>
            <a:bodyPr/>
            <a:lstStyle/>
            <a:p>
              <a:pPr>
                <a:defRPr/>
              </a:pPr>
              <a:endParaRPr lang="zh-CN" altLang="en-US"/>
            </a:p>
          </p:txBody>
        </p:sp>
        <p:sp>
          <p:nvSpPr>
            <p:cNvPr id="22547" name="Freeform 11"/>
            <p:cNvSpPr>
              <a:spLocks noEditPoints="1"/>
            </p:cNvSpPr>
            <p:nvPr/>
          </p:nvSpPr>
          <p:spPr bwMode="auto">
            <a:xfrm>
              <a:off x="1453066" y="2193633"/>
              <a:ext cx="1560850" cy="1029678"/>
            </a:xfrm>
            <a:custGeom>
              <a:avLst/>
              <a:gdLst>
                <a:gd name="T0" fmla="*/ 1157012 w 1747"/>
                <a:gd name="T1" fmla="*/ 336385 h 1154"/>
                <a:gd name="T2" fmla="*/ 1125742 w 1747"/>
                <a:gd name="T3" fmla="*/ 0 h 1154"/>
                <a:gd name="T4" fmla="*/ 572699 w 1747"/>
                <a:gd name="T5" fmla="*/ 919929 h 1154"/>
                <a:gd name="T6" fmla="*/ 52713 w 1747"/>
                <a:gd name="T7" fmla="*/ 919929 h 1154"/>
                <a:gd name="T8" fmla="*/ 1560850 w 1747"/>
                <a:gd name="T9" fmla="*/ 1029678 h 1154"/>
                <a:gd name="T10" fmla="*/ 331468 w 1747"/>
                <a:gd name="T11" fmla="*/ 858362 h 1154"/>
                <a:gd name="T12" fmla="*/ 241230 w 1747"/>
                <a:gd name="T13" fmla="*/ 770028 h 1154"/>
                <a:gd name="T14" fmla="*/ 331468 w 1747"/>
                <a:gd name="T15" fmla="*/ 740583 h 1154"/>
                <a:gd name="T16" fmla="*/ 241230 w 1747"/>
                <a:gd name="T17" fmla="*/ 652248 h 1154"/>
                <a:gd name="T18" fmla="*/ 331468 w 1747"/>
                <a:gd name="T19" fmla="*/ 616558 h 1154"/>
                <a:gd name="T20" fmla="*/ 241230 w 1747"/>
                <a:gd name="T21" fmla="*/ 528223 h 1154"/>
                <a:gd name="T22" fmla="*/ 331468 w 1747"/>
                <a:gd name="T23" fmla="*/ 498778 h 1154"/>
                <a:gd name="T24" fmla="*/ 241230 w 1747"/>
                <a:gd name="T25" fmla="*/ 410444 h 1154"/>
                <a:gd name="T26" fmla="*/ 468166 w 1747"/>
                <a:gd name="T27" fmla="*/ 858362 h 1154"/>
                <a:gd name="T28" fmla="*/ 377034 w 1747"/>
                <a:gd name="T29" fmla="*/ 770028 h 1154"/>
                <a:gd name="T30" fmla="*/ 468166 w 1747"/>
                <a:gd name="T31" fmla="*/ 740583 h 1154"/>
                <a:gd name="T32" fmla="*/ 377034 w 1747"/>
                <a:gd name="T33" fmla="*/ 652248 h 1154"/>
                <a:gd name="T34" fmla="*/ 468166 w 1747"/>
                <a:gd name="T35" fmla="*/ 616558 h 1154"/>
                <a:gd name="T36" fmla="*/ 377034 w 1747"/>
                <a:gd name="T37" fmla="*/ 528223 h 1154"/>
                <a:gd name="T38" fmla="*/ 468166 w 1747"/>
                <a:gd name="T39" fmla="*/ 498778 h 1154"/>
                <a:gd name="T40" fmla="*/ 377034 w 1747"/>
                <a:gd name="T41" fmla="*/ 410444 h 1154"/>
                <a:gd name="T42" fmla="*/ 839839 w 1747"/>
                <a:gd name="T43" fmla="*/ 836948 h 1154"/>
                <a:gd name="T44" fmla="*/ 691527 w 1747"/>
                <a:gd name="T45" fmla="*/ 692400 h 1154"/>
                <a:gd name="T46" fmla="*/ 839839 w 1747"/>
                <a:gd name="T47" fmla="*/ 645110 h 1154"/>
                <a:gd name="T48" fmla="*/ 691527 w 1747"/>
                <a:gd name="T49" fmla="*/ 500563 h 1154"/>
                <a:gd name="T50" fmla="*/ 839839 w 1747"/>
                <a:gd name="T51" fmla="*/ 442565 h 1154"/>
                <a:gd name="T52" fmla="*/ 691527 w 1747"/>
                <a:gd name="T53" fmla="*/ 298018 h 1154"/>
                <a:gd name="T54" fmla="*/ 839839 w 1747"/>
                <a:gd name="T55" fmla="*/ 250727 h 1154"/>
                <a:gd name="T56" fmla="*/ 691527 w 1747"/>
                <a:gd name="T57" fmla="*/ 106180 h 1154"/>
                <a:gd name="T58" fmla="*/ 1039078 w 1747"/>
                <a:gd name="T59" fmla="*/ 836948 h 1154"/>
                <a:gd name="T60" fmla="*/ 890766 w 1747"/>
                <a:gd name="T61" fmla="*/ 692400 h 1154"/>
                <a:gd name="T62" fmla="*/ 1039078 w 1747"/>
                <a:gd name="T63" fmla="*/ 645110 h 1154"/>
                <a:gd name="T64" fmla="*/ 890766 w 1747"/>
                <a:gd name="T65" fmla="*/ 500563 h 1154"/>
                <a:gd name="T66" fmla="*/ 1039078 w 1747"/>
                <a:gd name="T67" fmla="*/ 442565 h 1154"/>
                <a:gd name="T68" fmla="*/ 890766 w 1747"/>
                <a:gd name="T69" fmla="*/ 298018 h 1154"/>
                <a:gd name="T70" fmla="*/ 1039078 w 1747"/>
                <a:gd name="T71" fmla="*/ 250727 h 1154"/>
                <a:gd name="T72" fmla="*/ 890766 w 1747"/>
                <a:gd name="T73" fmla="*/ 106180 h 1154"/>
                <a:gd name="T74" fmla="*/ 1307111 w 1747"/>
                <a:gd name="T75" fmla="*/ 847655 h 1154"/>
                <a:gd name="T76" fmla="*/ 1215980 w 1747"/>
                <a:gd name="T77" fmla="*/ 758428 h 1154"/>
                <a:gd name="T78" fmla="*/ 1307111 w 1747"/>
                <a:gd name="T79" fmla="*/ 722738 h 1154"/>
                <a:gd name="T80" fmla="*/ 1215980 w 1747"/>
                <a:gd name="T81" fmla="*/ 634403 h 1154"/>
                <a:gd name="T82" fmla="*/ 1307111 w 1747"/>
                <a:gd name="T83" fmla="*/ 605850 h 1154"/>
                <a:gd name="T84" fmla="*/ 1215980 w 1747"/>
                <a:gd name="T85" fmla="*/ 516624 h 1154"/>
                <a:gd name="T86" fmla="*/ 1442915 w 1747"/>
                <a:gd name="T87" fmla="*/ 847655 h 1154"/>
                <a:gd name="T88" fmla="*/ 1352677 w 1747"/>
                <a:gd name="T89" fmla="*/ 758428 h 1154"/>
                <a:gd name="T90" fmla="*/ 1442915 w 1747"/>
                <a:gd name="T91" fmla="*/ 722738 h 1154"/>
                <a:gd name="T92" fmla="*/ 1352677 w 1747"/>
                <a:gd name="T93" fmla="*/ 634403 h 1154"/>
                <a:gd name="T94" fmla="*/ 1442915 w 1747"/>
                <a:gd name="T95" fmla="*/ 605850 h 1154"/>
                <a:gd name="T96" fmla="*/ 1352677 w 1747"/>
                <a:gd name="T97" fmla="*/ 516624 h 1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4" name="Freeform 12"/>
          <p:cNvSpPr/>
          <p:nvPr/>
        </p:nvSpPr>
        <p:spPr bwMode="auto">
          <a:xfrm>
            <a:off x="4217988" y="1931988"/>
            <a:ext cx="584200" cy="582612"/>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tx1">
              <a:lumMod val="65000"/>
              <a:lumOff val="35000"/>
            </a:schemeClr>
          </a:solidFill>
          <a:ln>
            <a:noFill/>
          </a:ln>
        </p:spPr>
        <p:txBody>
          <a:bodyPr/>
          <a:lstStyle/>
          <a:p>
            <a:pPr>
              <a:defRPr/>
            </a:pPr>
            <a:endParaRPr lang="zh-CN" altLang="en-US"/>
          </a:p>
        </p:txBody>
      </p:sp>
      <p:sp>
        <p:nvSpPr>
          <p:cNvPr id="15" name="Freeform 13"/>
          <p:cNvSpPr/>
          <p:nvPr/>
        </p:nvSpPr>
        <p:spPr bwMode="auto">
          <a:xfrm>
            <a:off x="7537450" y="1931988"/>
            <a:ext cx="584200" cy="582612"/>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tx1">
              <a:lumMod val="65000"/>
              <a:lumOff val="35000"/>
            </a:schemeClr>
          </a:solidFill>
          <a:ln>
            <a:noFill/>
          </a:ln>
        </p:spPr>
        <p:txBody>
          <a:bodyPr/>
          <a:lstStyle/>
          <a:p>
            <a:pPr>
              <a:defRPr/>
            </a:pPr>
            <a:endParaRPr lang="zh-CN" altLang="en-US"/>
          </a:p>
        </p:txBody>
      </p:sp>
      <p:sp>
        <p:nvSpPr>
          <p:cNvPr id="16" name="矩形 83"/>
          <p:cNvSpPr>
            <a:spLocks noChangeArrowheads="1"/>
          </p:cNvSpPr>
          <p:nvPr/>
        </p:nvSpPr>
        <p:spPr bwMode="auto">
          <a:xfrm>
            <a:off x="1552575" y="4349750"/>
            <a:ext cx="9056688" cy="1922463"/>
          </a:xfrm>
          <a:prstGeom prst="rect">
            <a:avLst/>
          </a:prstGeom>
          <a:solidFill>
            <a:srgbClr val="F2F2F2"/>
          </a:solidFill>
          <a:ln w="9525">
            <a:solidFill>
              <a:srgbClr val="55735B"/>
            </a:solidFill>
            <a:miter lim="800000"/>
          </a:ln>
        </p:spPr>
        <p:txBody>
          <a:bodyPr/>
          <a:lstStyle/>
          <a:p>
            <a:endParaRPr lang="zh-CN" altLang="en-US"/>
          </a:p>
        </p:txBody>
      </p:sp>
      <p:sp>
        <p:nvSpPr>
          <p:cNvPr id="17" name="TextBox 84"/>
          <p:cNvSpPr txBox="1">
            <a:spLocks noChangeArrowheads="1"/>
          </p:cNvSpPr>
          <p:nvPr/>
        </p:nvSpPr>
        <p:spPr bwMode="auto">
          <a:xfrm>
            <a:off x="1792288" y="4518025"/>
            <a:ext cx="850423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a:p>
            <a:pPr algn="just"/>
            <a:r>
              <a:rPr lang="zh-CN" altLang="en-US" sz="16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a:t>
            </a:r>
          </a:p>
        </p:txBody>
      </p:sp>
      <p:sp>
        <p:nvSpPr>
          <p:cNvPr id="18" name="Freeform 12"/>
          <p:cNvSpPr/>
          <p:nvPr/>
        </p:nvSpPr>
        <p:spPr bwMode="auto">
          <a:xfrm>
            <a:off x="1477963" y="4203700"/>
            <a:ext cx="528637" cy="530225"/>
          </a:xfrm>
          <a:custGeom>
            <a:avLst/>
            <a:gdLst>
              <a:gd name="T0" fmla="*/ 0 w 1446"/>
              <a:gd name="T1" fmla="*/ 0 h 1446"/>
              <a:gd name="T2" fmla="*/ 528638 w 1446"/>
              <a:gd name="T3" fmla="*/ 0 h 1446"/>
              <a:gd name="T4" fmla="*/ 528638 w 1446"/>
              <a:gd name="T5" fmla="*/ 167941 h 1446"/>
              <a:gd name="T6" fmla="*/ 160127 w 1446"/>
              <a:gd name="T7" fmla="*/ 167941 h 1446"/>
              <a:gd name="T8" fmla="*/ 160127 w 1446"/>
              <a:gd name="T9" fmla="*/ 530225 h 1446"/>
              <a:gd name="T10" fmla="*/ 0 w 1446"/>
              <a:gd name="T11" fmla="*/ 530225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12"/>
          <p:cNvSpPr/>
          <p:nvPr/>
        </p:nvSpPr>
        <p:spPr bwMode="auto">
          <a:xfrm flipH="1" flipV="1">
            <a:off x="10177463" y="5876925"/>
            <a:ext cx="528637" cy="530225"/>
          </a:xfrm>
          <a:custGeom>
            <a:avLst/>
            <a:gdLst>
              <a:gd name="T0" fmla="*/ 0 w 1446"/>
              <a:gd name="T1" fmla="*/ 0 h 1446"/>
              <a:gd name="T2" fmla="*/ 528638 w 1446"/>
              <a:gd name="T3" fmla="*/ 0 h 1446"/>
              <a:gd name="T4" fmla="*/ 528638 w 1446"/>
              <a:gd name="T5" fmla="*/ 167941 h 1446"/>
              <a:gd name="T6" fmla="*/ 160127 w 1446"/>
              <a:gd name="T7" fmla="*/ 167941 h 1446"/>
              <a:gd name="T8" fmla="*/ 160127 w 1446"/>
              <a:gd name="T9" fmla="*/ 530225 h 1446"/>
              <a:gd name="T10" fmla="*/ 0 w 1446"/>
              <a:gd name="T11" fmla="*/ 530225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TextBox 19"/>
          <p:cNvSpPr txBox="1">
            <a:spLocks noChangeArrowheads="1"/>
          </p:cNvSpPr>
          <p:nvPr/>
        </p:nvSpPr>
        <p:spPr bwMode="auto">
          <a:xfrm>
            <a:off x="1979613" y="3389313"/>
            <a:ext cx="1663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latin typeface="微软雅黑" panose="020B0503020204020204" pitchFamily="34" charset="-122"/>
                <a:ea typeface="微软雅黑" panose="020B0503020204020204" pitchFamily="34" charset="-122"/>
              </a:rPr>
              <a:t>线下门店</a:t>
            </a:r>
          </a:p>
        </p:txBody>
      </p:sp>
      <p:sp>
        <p:nvSpPr>
          <p:cNvPr id="21" name="TextBox 20"/>
          <p:cNvSpPr txBox="1">
            <a:spLocks noChangeArrowheads="1"/>
          </p:cNvSpPr>
          <p:nvPr/>
        </p:nvSpPr>
        <p:spPr bwMode="auto">
          <a:xfrm>
            <a:off x="5229225" y="3389313"/>
            <a:ext cx="1663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latin typeface="微软雅黑" panose="020B0503020204020204" pitchFamily="34" charset="-122"/>
                <a:ea typeface="微软雅黑" panose="020B0503020204020204" pitchFamily="34" charset="-122"/>
              </a:rPr>
              <a:t>手机</a:t>
            </a:r>
            <a:r>
              <a:rPr lang="en-US" altLang="zh-CN" sz="2000" b="1">
                <a:latin typeface="微软雅黑" panose="020B0503020204020204" pitchFamily="34" charset="-122"/>
                <a:ea typeface="微软雅黑" panose="020B0503020204020204" pitchFamily="34" charset="-122"/>
              </a:rPr>
              <a:t>APP</a:t>
            </a:r>
            <a:endParaRPr lang="zh-CN" altLang="en-US" sz="2000" b="1">
              <a:latin typeface="微软雅黑" panose="020B0503020204020204" pitchFamily="34" charset="-122"/>
              <a:ea typeface="微软雅黑" panose="020B0503020204020204" pitchFamily="34" charset="-122"/>
            </a:endParaRPr>
          </a:p>
        </p:txBody>
      </p:sp>
      <p:sp>
        <p:nvSpPr>
          <p:cNvPr id="22" name="TextBox 21"/>
          <p:cNvSpPr txBox="1">
            <a:spLocks noChangeArrowheads="1"/>
          </p:cNvSpPr>
          <p:nvPr/>
        </p:nvSpPr>
        <p:spPr bwMode="auto">
          <a:xfrm>
            <a:off x="8636000" y="3389313"/>
            <a:ext cx="1663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latin typeface="微软雅黑" panose="020B0503020204020204" pitchFamily="34" charset="-122"/>
                <a:ea typeface="微软雅黑" panose="020B0503020204020204" pitchFamily="34" charset="-122"/>
              </a:rPr>
              <a:t>电脑客户端</a:t>
            </a:r>
          </a:p>
        </p:txBody>
      </p:sp>
      <p:grpSp>
        <p:nvGrpSpPr>
          <p:cNvPr id="22542" name="组合 22"/>
          <p:cNvGrpSpPr/>
          <p:nvPr/>
        </p:nvGrpSpPr>
        <p:grpSpPr bwMode="auto">
          <a:xfrm>
            <a:off x="0" y="274638"/>
            <a:ext cx="12192000" cy="609600"/>
            <a:chOff x="0" y="274638"/>
            <a:chExt cx="12192000" cy="609600"/>
          </a:xfrm>
        </p:grpSpPr>
        <p:sp>
          <p:nvSpPr>
            <p:cNvPr id="22543" name="圆角矩形 29"/>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2544" name="圆角矩形 30"/>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2545" name="文本框 31"/>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31"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00" fill="hold"/>
                                        <p:tgtEl>
                                          <p:spTgt spid="14"/>
                                        </p:tgtEl>
                                        <p:attrNameLst>
                                          <p:attrName>ppt_w</p:attrName>
                                        </p:attrNameLst>
                                      </p:cBhvr>
                                      <p:tavLst>
                                        <p:tav tm="0">
                                          <p:val>
                                            <p:fltVal val="0"/>
                                          </p:val>
                                        </p:tav>
                                        <p:tav tm="100000">
                                          <p:val>
                                            <p:strVal val="#ppt_w"/>
                                          </p:val>
                                        </p:tav>
                                      </p:tavLst>
                                    </p:anim>
                                    <p:anim calcmode="lin" valueType="num">
                                      <p:cBhvr>
                                        <p:cTn id="20" dur="300" fill="hold"/>
                                        <p:tgtEl>
                                          <p:spTgt spid="14"/>
                                        </p:tgtEl>
                                        <p:attrNameLst>
                                          <p:attrName>ppt_h</p:attrName>
                                        </p:attrNameLst>
                                      </p:cBhvr>
                                      <p:tavLst>
                                        <p:tav tm="0">
                                          <p:val>
                                            <p:fltVal val="0"/>
                                          </p:val>
                                        </p:tav>
                                        <p:tav tm="100000">
                                          <p:val>
                                            <p:strVal val="#ppt_h"/>
                                          </p:val>
                                        </p:tav>
                                      </p:tavLst>
                                    </p:anim>
                                    <p:anim calcmode="lin" valueType="num">
                                      <p:cBhvr>
                                        <p:cTn id="21" dur="300" fill="hold"/>
                                        <p:tgtEl>
                                          <p:spTgt spid="14"/>
                                        </p:tgtEl>
                                        <p:attrNameLst>
                                          <p:attrName>style.rotation</p:attrName>
                                        </p:attrNameLst>
                                      </p:cBhvr>
                                      <p:tavLst>
                                        <p:tav tm="0">
                                          <p:val>
                                            <p:fltVal val="90"/>
                                          </p:val>
                                        </p:tav>
                                        <p:tav tm="100000">
                                          <p:val>
                                            <p:fltVal val="0"/>
                                          </p:val>
                                        </p:tav>
                                      </p:tavLst>
                                    </p:anim>
                                    <p:animEffect transition="in" filter="fade">
                                      <p:cBhvr>
                                        <p:cTn id="22" dur="300"/>
                                        <p:tgtEl>
                                          <p:spTgt spid="14"/>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31"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300" fill="hold"/>
                                        <p:tgtEl>
                                          <p:spTgt spid="15"/>
                                        </p:tgtEl>
                                        <p:attrNameLst>
                                          <p:attrName>ppt_w</p:attrName>
                                        </p:attrNameLst>
                                      </p:cBhvr>
                                      <p:tavLst>
                                        <p:tav tm="0">
                                          <p:val>
                                            <p:fltVal val="0"/>
                                          </p:val>
                                        </p:tav>
                                        <p:tav tm="100000">
                                          <p:val>
                                            <p:strVal val="#ppt_w"/>
                                          </p:val>
                                        </p:tav>
                                      </p:tavLst>
                                    </p:anim>
                                    <p:anim calcmode="lin" valueType="num">
                                      <p:cBhvr>
                                        <p:cTn id="38" dur="300" fill="hold"/>
                                        <p:tgtEl>
                                          <p:spTgt spid="15"/>
                                        </p:tgtEl>
                                        <p:attrNameLst>
                                          <p:attrName>ppt_h</p:attrName>
                                        </p:attrNameLst>
                                      </p:cBhvr>
                                      <p:tavLst>
                                        <p:tav tm="0">
                                          <p:val>
                                            <p:fltVal val="0"/>
                                          </p:val>
                                        </p:tav>
                                        <p:tav tm="100000">
                                          <p:val>
                                            <p:strVal val="#ppt_h"/>
                                          </p:val>
                                        </p:tav>
                                      </p:tavLst>
                                    </p:anim>
                                    <p:anim calcmode="lin" valueType="num">
                                      <p:cBhvr>
                                        <p:cTn id="39" dur="300" fill="hold"/>
                                        <p:tgtEl>
                                          <p:spTgt spid="15"/>
                                        </p:tgtEl>
                                        <p:attrNameLst>
                                          <p:attrName>style.rotation</p:attrName>
                                        </p:attrNameLst>
                                      </p:cBhvr>
                                      <p:tavLst>
                                        <p:tav tm="0">
                                          <p:val>
                                            <p:fltVal val="90"/>
                                          </p:val>
                                        </p:tav>
                                        <p:tav tm="100000">
                                          <p:val>
                                            <p:fltVal val="0"/>
                                          </p:val>
                                        </p:tav>
                                      </p:tavLst>
                                    </p:anim>
                                    <p:animEffect transition="in" filter="fade">
                                      <p:cBhvr>
                                        <p:cTn id="40" dur="300"/>
                                        <p:tgtEl>
                                          <p:spTgt spid="15"/>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par>
                                <p:cTn id="47" presetID="42" presetClass="entr" presetSubtype="0" fill="hold" grpId="0" nodeType="withEffect">
                                  <p:stCondLst>
                                    <p:cond delay="40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1"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35" presetClass="path" presetSubtype="0" accel="50000" decel="50000" fill="hold" grpId="1" nodeType="withEffect">
                                  <p:stCondLst>
                                    <p:cond delay="0"/>
                                  </p:stCondLst>
                                  <p:childTnLst>
                                    <p:animMotion origin="layout" path="M -3.56836E-6 -3.7037E-7 L 0.36686 0.15278 " pathEditMode="relative" rAng="0" ptsTypes="AA">
                                      <p:cBhvr>
                                        <p:cTn id="56" dur="500" spd="-99900" fill="hold"/>
                                        <p:tgtEl>
                                          <p:spTgt spid="18"/>
                                        </p:tgtEl>
                                        <p:attrNameLst>
                                          <p:attrName>ppt_x</p:attrName>
                                          <p:attrName>ppt_y</p:attrName>
                                        </p:attrNameLst>
                                      </p:cBhvr>
                                      <p:rCtr x="18343" y="7639"/>
                                    </p:animMotion>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35" presetClass="path" presetSubtype="0" accel="50000" decel="50000" fill="hold" grpId="1" nodeType="withEffect">
                                  <p:stCondLst>
                                    <p:cond delay="0"/>
                                  </p:stCondLst>
                                  <p:childTnLst>
                                    <p:animMotion origin="layout" path="M 7.85742E-7 -3.33333E-6 L -0.39495 -0.11018 " pathEditMode="relative" rAng="0" ptsTypes="AA">
                                      <p:cBhvr>
                                        <p:cTn id="60" dur="500" spd="-99900" fill="hold"/>
                                        <p:tgtEl>
                                          <p:spTgt spid="19"/>
                                        </p:tgtEl>
                                        <p:attrNameLst>
                                          <p:attrName>ppt_x</p:attrName>
                                          <p:attrName>ppt_y</p:attrName>
                                        </p:attrNameLst>
                                      </p:cBhvr>
                                      <p:rCtr x="-19748" y="-5509"/>
                                    </p:animMotion>
                                  </p:childTnLst>
                                </p:cTn>
                              </p:par>
                              <p:par>
                                <p:cTn id="61" presetID="10"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childTnLst>
                          </p:cTn>
                        </p:par>
                        <p:par>
                          <p:cTn id="66" fill="hold">
                            <p:stCondLst>
                              <p:cond delay="3500"/>
                            </p:stCondLst>
                            <p:childTnLst>
                              <p:par>
                                <p:cTn id="67" presetID="22" presetClass="entr" presetSubtype="1" fill="hold" nodeType="afterEffect">
                                  <p:stCondLst>
                                    <p:cond delay="0"/>
                                  </p:stCondLst>
                                  <p:childTnLst>
                                    <p:set>
                                      <p:cBhvr>
                                        <p:cTn id="68" dur="1" fill="hold">
                                          <p:stCondLst>
                                            <p:cond delay="0"/>
                                          </p:stCondLst>
                                        </p:cTn>
                                        <p:tgtEl>
                                          <p:spTgt spid="17">
                                            <p:txEl>
                                              <p:pRg st="0" end="0"/>
                                            </p:txEl>
                                          </p:spTgt>
                                        </p:tgtEl>
                                        <p:attrNameLst>
                                          <p:attrName>style.visibility</p:attrName>
                                        </p:attrNameLst>
                                      </p:cBhvr>
                                      <p:to>
                                        <p:strVal val="visible"/>
                                      </p:to>
                                    </p:set>
                                    <p:animEffect transition="in" filter="wipe(up)">
                                      <p:cBhvr>
                                        <p:cTn id="69" dur="500"/>
                                        <p:tgtEl>
                                          <p:spTgt spid="17">
                                            <p:txEl>
                                              <p:pRg st="0" end="0"/>
                                            </p:txEl>
                                          </p:spTgt>
                                        </p:tgtEl>
                                      </p:cBhvr>
                                    </p:animEffect>
                                  </p:childTnLst>
                                </p:cTn>
                              </p:par>
                            </p:childTnLst>
                          </p:cTn>
                        </p:par>
                        <p:par>
                          <p:cTn id="70" fill="hold">
                            <p:stCondLst>
                              <p:cond delay="4000"/>
                            </p:stCondLst>
                            <p:childTnLst>
                              <p:par>
                                <p:cTn id="71" presetID="22" presetClass="entr" presetSubtype="1" fill="hold" nodeType="afterEffect">
                                  <p:stCondLst>
                                    <p:cond delay="0"/>
                                  </p:stCondLst>
                                  <p:childTnLst>
                                    <p:set>
                                      <p:cBhvr>
                                        <p:cTn id="72" dur="1" fill="hold">
                                          <p:stCondLst>
                                            <p:cond delay="0"/>
                                          </p:stCondLst>
                                        </p:cTn>
                                        <p:tgtEl>
                                          <p:spTgt spid="17">
                                            <p:txEl>
                                              <p:pRg st="1" end="1"/>
                                            </p:txEl>
                                          </p:spTgt>
                                        </p:tgtEl>
                                        <p:attrNameLst>
                                          <p:attrName>style.visibility</p:attrName>
                                        </p:attrNameLst>
                                      </p:cBhvr>
                                      <p:to>
                                        <p:strVal val="visible"/>
                                      </p:to>
                                    </p:set>
                                    <p:animEffect transition="in" filter="wipe(up)">
                                      <p:cBhvr>
                                        <p:cTn id="73"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autoUpdateAnimBg="0"/>
      <p:bldP spid="18" grpId="0" animBg="1"/>
      <p:bldP spid="18" grpId="1" animBg="1"/>
      <p:bldP spid="19" grpId="0" animBg="1"/>
      <p:bldP spid="19" grpId="1" animBg="1"/>
      <p:bldP spid="20"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2065338" y="3284538"/>
            <a:ext cx="2484437" cy="248602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6" name="椭圆 5"/>
          <p:cNvSpPr/>
          <p:nvPr/>
        </p:nvSpPr>
        <p:spPr>
          <a:xfrm>
            <a:off x="5018088" y="1412875"/>
            <a:ext cx="576262" cy="57626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MT Std" pitchFamily="34" charset="0"/>
                <a:ea typeface="微软雅黑" panose="020B0503020204020204" pitchFamily="34" charset="-122"/>
              </a:rPr>
              <a:t>1</a:t>
            </a:r>
            <a:endParaRPr lang="zh-CN" altLang="en-US" dirty="0">
              <a:latin typeface="Impact MT Std" pitchFamily="34" charset="0"/>
              <a:ea typeface="微软雅黑" panose="020B0503020204020204" pitchFamily="34" charset="-122"/>
            </a:endParaRPr>
          </a:p>
        </p:txBody>
      </p:sp>
      <p:cxnSp>
        <p:nvCxnSpPr>
          <p:cNvPr id="7" name="直接连接符 6"/>
          <p:cNvCxnSpPr/>
          <p:nvPr/>
        </p:nvCxnSpPr>
        <p:spPr>
          <a:xfrm>
            <a:off x="5594350" y="1717675"/>
            <a:ext cx="100806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2303463" y="4321175"/>
            <a:ext cx="2003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a:solidFill>
                  <a:schemeClr val="bg1"/>
                </a:solidFill>
                <a:latin typeface="微软雅黑" panose="020B0503020204020204" pitchFamily="34" charset="-122"/>
                <a:ea typeface="微软雅黑" panose="020B0503020204020204" pitchFamily="34" charset="-122"/>
              </a:rPr>
              <a:t>市场推广方案</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9" name="椭圆 8"/>
          <p:cNvSpPr/>
          <p:nvPr/>
        </p:nvSpPr>
        <p:spPr>
          <a:xfrm>
            <a:off x="2065338" y="1268413"/>
            <a:ext cx="2484437" cy="2486025"/>
          </a:xfrm>
          <a:prstGeom prst="ellipse">
            <a:avLst/>
          </a:prstGeom>
          <a:solidFill>
            <a:schemeClr val="tx1">
              <a:lumMod val="65000"/>
              <a:lumOff val="3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KSO_Shape"/>
          <p:cNvSpPr/>
          <p:nvPr/>
        </p:nvSpPr>
        <p:spPr bwMode="auto">
          <a:xfrm>
            <a:off x="2470150" y="1976438"/>
            <a:ext cx="1647825" cy="1150937"/>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1" name="标题 11"/>
          <p:cNvSpPr txBox="1"/>
          <p:nvPr/>
        </p:nvSpPr>
        <p:spPr>
          <a:xfrm>
            <a:off x="6624638" y="1497013"/>
            <a:ext cx="3865562" cy="7969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defRPr/>
            </a:pP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椭圆 11"/>
          <p:cNvSpPr/>
          <p:nvPr/>
        </p:nvSpPr>
        <p:spPr>
          <a:xfrm>
            <a:off x="5018088" y="2133600"/>
            <a:ext cx="576262" cy="57626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MT Std" pitchFamily="34" charset="0"/>
                <a:ea typeface="微软雅黑" panose="020B0503020204020204" pitchFamily="34" charset="-122"/>
              </a:rPr>
              <a:t>2</a:t>
            </a:r>
            <a:endParaRPr lang="zh-CN" altLang="en-US" dirty="0">
              <a:latin typeface="Impact MT Std" pitchFamily="34" charset="0"/>
              <a:ea typeface="微软雅黑" panose="020B0503020204020204" pitchFamily="34" charset="-122"/>
            </a:endParaRPr>
          </a:p>
        </p:txBody>
      </p:sp>
      <p:cxnSp>
        <p:nvCxnSpPr>
          <p:cNvPr id="13" name="直接连接符 12"/>
          <p:cNvCxnSpPr/>
          <p:nvPr/>
        </p:nvCxnSpPr>
        <p:spPr>
          <a:xfrm>
            <a:off x="5594350" y="2438400"/>
            <a:ext cx="100806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4" name="标题 11"/>
          <p:cNvSpPr txBox="1"/>
          <p:nvPr/>
        </p:nvSpPr>
        <p:spPr>
          <a:xfrm>
            <a:off x="6624638" y="2217738"/>
            <a:ext cx="3865562" cy="795337"/>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defRPr/>
            </a:pP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a:off x="5018088" y="2870200"/>
            <a:ext cx="576262" cy="57626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MT Std" pitchFamily="34" charset="0"/>
                <a:ea typeface="微软雅黑" panose="020B0503020204020204" pitchFamily="34" charset="-122"/>
              </a:rPr>
              <a:t>3</a:t>
            </a:r>
            <a:endParaRPr lang="zh-CN" altLang="en-US" dirty="0">
              <a:latin typeface="Impact MT Std" pitchFamily="34" charset="0"/>
              <a:ea typeface="微软雅黑" panose="020B0503020204020204" pitchFamily="34" charset="-122"/>
            </a:endParaRPr>
          </a:p>
        </p:txBody>
      </p:sp>
      <p:cxnSp>
        <p:nvCxnSpPr>
          <p:cNvPr id="16" name="直接连接符 15"/>
          <p:cNvCxnSpPr/>
          <p:nvPr/>
        </p:nvCxnSpPr>
        <p:spPr>
          <a:xfrm>
            <a:off x="5594350" y="3175000"/>
            <a:ext cx="100806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7" name="标题 11"/>
          <p:cNvSpPr txBox="1"/>
          <p:nvPr/>
        </p:nvSpPr>
        <p:spPr>
          <a:xfrm>
            <a:off x="6624638" y="2954338"/>
            <a:ext cx="3865562" cy="7969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defRPr/>
            </a:pP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椭圆 17"/>
          <p:cNvSpPr/>
          <p:nvPr/>
        </p:nvSpPr>
        <p:spPr>
          <a:xfrm>
            <a:off x="5018088" y="3589338"/>
            <a:ext cx="576262" cy="57785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MT Std" pitchFamily="34" charset="0"/>
                <a:ea typeface="微软雅黑" panose="020B0503020204020204" pitchFamily="34" charset="-122"/>
              </a:rPr>
              <a:t>4</a:t>
            </a:r>
            <a:endParaRPr lang="zh-CN" altLang="en-US" dirty="0">
              <a:latin typeface="Impact MT Std" pitchFamily="34" charset="0"/>
              <a:ea typeface="微软雅黑" panose="020B0503020204020204" pitchFamily="34" charset="-122"/>
            </a:endParaRPr>
          </a:p>
        </p:txBody>
      </p:sp>
      <p:cxnSp>
        <p:nvCxnSpPr>
          <p:cNvPr id="19" name="直接连接符 18"/>
          <p:cNvCxnSpPr/>
          <p:nvPr/>
        </p:nvCxnSpPr>
        <p:spPr>
          <a:xfrm>
            <a:off x="5594350" y="3894138"/>
            <a:ext cx="100806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0" name="标题 11"/>
          <p:cNvSpPr txBox="1"/>
          <p:nvPr/>
        </p:nvSpPr>
        <p:spPr>
          <a:xfrm>
            <a:off x="6624638" y="3673475"/>
            <a:ext cx="3865562" cy="7969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defRPr/>
            </a:pP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椭圆 20"/>
          <p:cNvSpPr/>
          <p:nvPr/>
        </p:nvSpPr>
        <p:spPr>
          <a:xfrm>
            <a:off x="5018088" y="4310063"/>
            <a:ext cx="576262" cy="57626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MT Std" pitchFamily="34" charset="0"/>
                <a:ea typeface="微软雅黑" panose="020B0503020204020204" pitchFamily="34" charset="-122"/>
              </a:rPr>
              <a:t>5</a:t>
            </a:r>
            <a:endParaRPr lang="zh-CN" altLang="en-US" dirty="0">
              <a:latin typeface="Impact MT Std" pitchFamily="34" charset="0"/>
              <a:ea typeface="微软雅黑" panose="020B0503020204020204" pitchFamily="34" charset="-122"/>
            </a:endParaRPr>
          </a:p>
        </p:txBody>
      </p:sp>
      <p:cxnSp>
        <p:nvCxnSpPr>
          <p:cNvPr id="22" name="直接连接符 21"/>
          <p:cNvCxnSpPr/>
          <p:nvPr/>
        </p:nvCxnSpPr>
        <p:spPr>
          <a:xfrm>
            <a:off x="5594350" y="4614863"/>
            <a:ext cx="100806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3" name="标题 11"/>
          <p:cNvSpPr txBox="1"/>
          <p:nvPr/>
        </p:nvSpPr>
        <p:spPr>
          <a:xfrm>
            <a:off x="6624638" y="4394200"/>
            <a:ext cx="3865562" cy="7969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defRPr/>
            </a:pP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椭圆 23"/>
          <p:cNvSpPr/>
          <p:nvPr/>
        </p:nvSpPr>
        <p:spPr>
          <a:xfrm>
            <a:off x="5018088" y="5029200"/>
            <a:ext cx="576262" cy="57785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latin typeface="Impact MT Std" pitchFamily="34" charset="0"/>
                <a:ea typeface="微软雅黑" panose="020B0503020204020204" pitchFamily="34" charset="-122"/>
              </a:rPr>
              <a:t>6</a:t>
            </a:r>
            <a:endParaRPr lang="zh-CN" altLang="en-US" dirty="0">
              <a:latin typeface="Impact MT Std" pitchFamily="34" charset="0"/>
              <a:ea typeface="微软雅黑" panose="020B0503020204020204" pitchFamily="34" charset="-122"/>
            </a:endParaRPr>
          </a:p>
        </p:txBody>
      </p:sp>
      <p:cxnSp>
        <p:nvCxnSpPr>
          <p:cNvPr id="25" name="直接连接符 24"/>
          <p:cNvCxnSpPr/>
          <p:nvPr/>
        </p:nvCxnSpPr>
        <p:spPr>
          <a:xfrm>
            <a:off x="5594350" y="5335588"/>
            <a:ext cx="100806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6" name="标题 11"/>
          <p:cNvSpPr txBox="1"/>
          <p:nvPr/>
        </p:nvSpPr>
        <p:spPr>
          <a:xfrm>
            <a:off x="6624638" y="5114925"/>
            <a:ext cx="3865562" cy="795338"/>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defRPr/>
            </a:pP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3576" name="组合 26"/>
          <p:cNvGrpSpPr/>
          <p:nvPr/>
        </p:nvGrpSpPr>
        <p:grpSpPr bwMode="auto">
          <a:xfrm>
            <a:off x="0" y="274638"/>
            <a:ext cx="12192000" cy="609600"/>
            <a:chOff x="0" y="274638"/>
            <a:chExt cx="12192000" cy="609600"/>
          </a:xfrm>
        </p:grpSpPr>
        <p:sp>
          <p:nvSpPr>
            <p:cNvPr id="23577" name="圆角矩形 29"/>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578" name="圆角矩形 30"/>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579" name="文本框 31"/>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anim calcmode="lin" valueType="num">
                                      <p:cBhvr>
                                        <p:cTn id="10" dur="500" fill="hold"/>
                                        <p:tgtEl>
                                          <p:spTgt spid="10"/>
                                        </p:tgtEl>
                                        <p:attrNameLst>
                                          <p:attrName>ppt_x</p:attrName>
                                        </p:attrNameLst>
                                      </p:cBhvr>
                                      <p:tavLst>
                                        <p:tav tm="0">
                                          <p:val>
                                            <p:fltVal val="0.5"/>
                                          </p:val>
                                        </p:tav>
                                        <p:tav tm="100000">
                                          <p:val>
                                            <p:strVal val="#ppt_x"/>
                                          </p:val>
                                        </p:tav>
                                      </p:tavLst>
                                    </p:anim>
                                    <p:anim calcmode="lin" valueType="num">
                                      <p:cBhvr>
                                        <p:cTn id="11" dur="500" fill="hold"/>
                                        <p:tgtEl>
                                          <p:spTgt spid="1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5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anim calcmode="lin" valueType="num">
                                      <p:cBhvr>
                                        <p:cTn id="24" dur="500" fill="hold"/>
                                        <p:tgtEl>
                                          <p:spTgt spid="8"/>
                                        </p:tgtEl>
                                        <p:attrNameLst>
                                          <p:attrName>ppt_x</p:attrName>
                                        </p:attrNameLst>
                                      </p:cBhvr>
                                      <p:tavLst>
                                        <p:tav tm="0">
                                          <p:val>
                                            <p:fltVal val="0.5"/>
                                          </p:val>
                                        </p:tav>
                                        <p:tav tm="100000">
                                          <p:val>
                                            <p:strVal val="#ppt_x"/>
                                          </p:val>
                                        </p:tav>
                                      </p:tavLst>
                                    </p:anim>
                                    <p:anim calcmode="lin" valueType="num">
                                      <p:cBhvr>
                                        <p:cTn id="25" dur="500" fill="hold"/>
                                        <p:tgtEl>
                                          <p:spTgt spid="8"/>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5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anim calcmode="lin" valueType="num">
                                      <p:cBhvr>
                                        <p:cTn id="31" dur="500" fill="hold"/>
                                        <p:tgtEl>
                                          <p:spTgt spid="5"/>
                                        </p:tgtEl>
                                        <p:attrNameLst>
                                          <p:attrName>ppt_x</p:attrName>
                                        </p:attrNameLst>
                                      </p:cBhvr>
                                      <p:tavLst>
                                        <p:tav tm="0">
                                          <p:val>
                                            <p:fltVal val="0.5"/>
                                          </p:val>
                                        </p:tav>
                                        <p:tav tm="100000">
                                          <p:val>
                                            <p:strVal val="#ppt_x"/>
                                          </p:val>
                                        </p:tav>
                                      </p:tavLst>
                                    </p:anim>
                                    <p:anim calcmode="lin" valueType="num">
                                      <p:cBhvr>
                                        <p:cTn id="32" dur="500" fill="hold"/>
                                        <p:tgtEl>
                                          <p:spTgt spid="5"/>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childTnLst>
                          </p:cTn>
                        </p:par>
                        <p:par>
                          <p:cTn id="61" fill="hold">
                            <p:stCondLst>
                              <p:cond delay="3500"/>
                            </p:stCondLst>
                            <p:childTnLst>
                              <p:par>
                                <p:cTn id="62" presetID="10"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par>
                          <p:cTn id="65" fill="hold">
                            <p:stCondLst>
                              <p:cond delay="4000"/>
                            </p:stCondLst>
                            <p:childTnLst>
                              <p:par>
                                <p:cTn id="66" presetID="22" presetClass="entr" presetSubtype="8" fill="hold"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4500"/>
                            </p:stCondLst>
                            <p:childTnLst>
                              <p:par>
                                <p:cTn id="70" presetID="53" presetClass="entr" presetSubtype="16"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Effect transition="in" filter="fade">
                                      <p:cBhvr>
                                        <p:cTn id="74" dur="500"/>
                                        <p:tgtEl>
                                          <p:spTgt spid="17"/>
                                        </p:tgtEl>
                                      </p:cBhvr>
                                    </p:animEffect>
                                  </p:childTnLst>
                                </p:cTn>
                              </p:par>
                            </p:childTnLst>
                          </p:cTn>
                        </p:par>
                        <p:par>
                          <p:cTn id="75" fill="hold">
                            <p:stCondLst>
                              <p:cond delay="5000"/>
                            </p:stCondLst>
                            <p:childTnLst>
                              <p:par>
                                <p:cTn id="76" presetID="10"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par>
                          <p:cTn id="79" fill="hold">
                            <p:stCondLst>
                              <p:cond delay="55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childTnLst>
                          </p:cTn>
                        </p:par>
                        <p:par>
                          <p:cTn id="83" fill="hold">
                            <p:stCondLst>
                              <p:cond delay="6000"/>
                            </p:stCondLst>
                            <p:childTnLst>
                              <p:par>
                                <p:cTn id="84" presetID="53" presetClass="entr" presetSubtype="16"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p:cTn id="86" dur="500" fill="hold"/>
                                        <p:tgtEl>
                                          <p:spTgt spid="20"/>
                                        </p:tgtEl>
                                        <p:attrNameLst>
                                          <p:attrName>ppt_w</p:attrName>
                                        </p:attrNameLst>
                                      </p:cBhvr>
                                      <p:tavLst>
                                        <p:tav tm="0">
                                          <p:val>
                                            <p:fltVal val="0"/>
                                          </p:val>
                                        </p:tav>
                                        <p:tav tm="100000">
                                          <p:val>
                                            <p:strVal val="#ppt_w"/>
                                          </p:val>
                                        </p:tav>
                                      </p:tavLst>
                                    </p:anim>
                                    <p:anim calcmode="lin" valueType="num">
                                      <p:cBhvr>
                                        <p:cTn id="87" dur="500" fill="hold"/>
                                        <p:tgtEl>
                                          <p:spTgt spid="20"/>
                                        </p:tgtEl>
                                        <p:attrNameLst>
                                          <p:attrName>ppt_h</p:attrName>
                                        </p:attrNameLst>
                                      </p:cBhvr>
                                      <p:tavLst>
                                        <p:tav tm="0">
                                          <p:val>
                                            <p:fltVal val="0"/>
                                          </p:val>
                                        </p:tav>
                                        <p:tav tm="100000">
                                          <p:val>
                                            <p:strVal val="#ppt_h"/>
                                          </p:val>
                                        </p:tav>
                                      </p:tavLst>
                                    </p:anim>
                                    <p:animEffect transition="in" filter="fade">
                                      <p:cBhvr>
                                        <p:cTn id="88" dur="500"/>
                                        <p:tgtEl>
                                          <p:spTgt spid="20"/>
                                        </p:tgtEl>
                                      </p:cBhvr>
                                    </p:animEffect>
                                  </p:childTnLst>
                                </p:cTn>
                              </p:par>
                            </p:childTnLst>
                          </p:cTn>
                        </p:par>
                        <p:par>
                          <p:cTn id="89" fill="hold">
                            <p:stCondLst>
                              <p:cond delay="6500"/>
                            </p:stCondLst>
                            <p:childTnLst>
                              <p:par>
                                <p:cTn id="90" presetID="10" presetClass="entr" presetSubtype="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childTnLst>
                          </p:cTn>
                        </p:par>
                        <p:par>
                          <p:cTn id="93" fill="hold">
                            <p:stCondLst>
                              <p:cond delay="7000"/>
                            </p:stCondLst>
                            <p:childTnLst>
                              <p:par>
                                <p:cTn id="94" presetID="22" presetClass="entr" presetSubtype="8" fill="hold" nodeType="after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wipe(left)">
                                      <p:cBhvr>
                                        <p:cTn id="96" dur="500"/>
                                        <p:tgtEl>
                                          <p:spTgt spid="22"/>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3"/>
                                        </p:tgtEl>
                                        <p:attrNameLst>
                                          <p:attrName>style.visibility</p:attrName>
                                        </p:attrNameLst>
                                      </p:cBhvr>
                                      <p:to>
                                        <p:strVal val="visible"/>
                                      </p:to>
                                    </p:set>
                                    <p:anim calcmode="lin" valueType="num">
                                      <p:cBhvr>
                                        <p:cTn id="100" dur="500" fill="hold"/>
                                        <p:tgtEl>
                                          <p:spTgt spid="23"/>
                                        </p:tgtEl>
                                        <p:attrNameLst>
                                          <p:attrName>ppt_w</p:attrName>
                                        </p:attrNameLst>
                                      </p:cBhvr>
                                      <p:tavLst>
                                        <p:tav tm="0">
                                          <p:val>
                                            <p:fltVal val="0"/>
                                          </p:val>
                                        </p:tav>
                                        <p:tav tm="100000">
                                          <p:val>
                                            <p:strVal val="#ppt_w"/>
                                          </p:val>
                                        </p:tav>
                                      </p:tavLst>
                                    </p:anim>
                                    <p:anim calcmode="lin" valueType="num">
                                      <p:cBhvr>
                                        <p:cTn id="101" dur="500" fill="hold"/>
                                        <p:tgtEl>
                                          <p:spTgt spid="23"/>
                                        </p:tgtEl>
                                        <p:attrNameLst>
                                          <p:attrName>ppt_h</p:attrName>
                                        </p:attrNameLst>
                                      </p:cBhvr>
                                      <p:tavLst>
                                        <p:tav tm="0">
                                          <p:val>
                                            <p:fltVal val="0"/>
                                          </p:val>
                                        </p:tav>
                                        <p:tav tm="100000">
                                          <p:val>
                                            <p:strVal val="#ppt_h"/>
                                          </p:val>
                                        </p:tav>
                                      </p:tavLst>
                                    </p:anim>
                                    <p:animEffect transition="in" filter="fade">
                                      <p:cBhvr>
                                        <p:cTn id="102" dur="500"/>
                                        <p:tgtEl>
                                          <p:spTgt spid="23"/>
                                        </p:tgtEl>
                                      </p:cBhvr>
                                    </p:animEffect>
                                  </p:childTnLst>
                                </p:cTn>
                              </p:par>
                            </p:childTnLst>
                          </p:cTn>
                        </p:par>
                        <p:par>
                          <p:cTn id="103" fill="hold">
                            <p:stCondLst>
                              <p:cond delay="8000"/>
                            </p:stCondLst>
                            <p:childTnLst>
                              <p:par>
                                <p:cTn id="104" presetID="10" presetClass="entr" presetSubtype="0" fill="hold" grpId="0" nodeType="after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500"/>
                                        <p:tgtEl>
                                          <p:spTgt spid="24"/>
                                        </p:tgtEl>
                                      </p:cBhvr>
                                    </p:animEffect>
                                  </p:childTnLst>
                                </p:cTn>
                              </p:par>
                            </p:childTnLst>
                          </p:cTn>
                        </p:par>
                        <p:par>
                          <p:cTn id="107" fill="hold">
                            <p:stCondLst>
                              <p:cond delay="8500"/>
                            </p:stCondLst>
                            <p:childTnLst>
                              <p:par>
                                <p:cTn id="108" presetID="22" presetClass="entr" presetSubtype="8" fill="hold" nodeType="after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wipe(left)">
                                      <p:cBhvr>
                                        <p:cTn id="110" dur="500"/>
                                        <p:tgtEl>
                                          <p:spTgt spid="25"/>
                                        </p:tgtEl>
                                      </p:cBhvr>
                                    </p:animEffect>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 calcmode="lin" valueType="num">
                                      <p:cBhvr>
                                        <p:cTn id="114" dur="500" fill="hold"/>
                                        <p:tgtEl>
                                          <p:spTgt spid="26"/>
                                        </p:tgtEl>
                                        <p:attrNameLst>
                                          <p:attrName>ppt_w</p:attrName>
                                        </p:attrNameLst>
                                      </p:cBhvr>
                                      <p:tavLst>
                                        <p:tav tm="0">
                                          <p:val>
                                            <p:fltVal val="0"/>
                                          </p:val>
                                        </p:tav>
                                        <p:tav tm="100000">
                                          <p:val>
                                            <p:strVal val="#ppt_w"/>
                                          </p:val>
                                        </p:tav>
                                      </p:tavLst>
                                    </p:anim>
                                    <p:anim calcmode="lin" valueType="num">
                                      <p:cBhvr>
                                        <p:cTn id="115" dur="500" fill="hold"/>
                                        <p:tgtEl>
                                          <p:spTgt spid="26"/>
                                        </p:tgtEl>
                                        <p:attrNameLst>
                                          <p:attrName>ppt_h</p:attrName>
                                        </p:attrNameLst>
                                      </p:cBhvr>
                                      <p:tavLst>
                                        <p:tav tm="0">
                                          <p:val>
                                            <p:fltVal val="0"/>
                                          </p:val>
                                        </p:tav>
                                        <p:tav tm="100000">
                                          <p:val>
                                            <p:strVal val="#ppt_h"/>
                                          </p:val>
                                        </p:tav>
                                      </p:tavLst>
                                    </p:anim>
                                    <p:animEffect transition="in" filter="fade">
                                      <p:cBhvr>
                                        <p:cTn id="1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animBg="1"/>
      <p:bldP spid="11" grpId="0"/>
      <p:bldP spid="12" grpId="0" animBg="1"/>
      <p:bldP spid="14" grpId="0"/>
      <p:bldP spid="15" grpId="0" animBg="1"/>
      <p:bldP spid="17" grpId="0"/>
      <p:bldP spid="18" grpId="0" animBg="1"/>
      <p:bldP spid="20" grpId="0"/>
      <p:bldP spid="21" grpId="0" animBg="1"/>
      <p:bldP spid="23" grpId="0"/>
      <p:bldP spid="24" grpId="0" animBg="1"/>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bwMode="auto">
          <a:xfrm>
            <a:off x="3241675" y="2678113"/>
            <a:ext cx="831850" cy="830262"/>
            <a:chOff x="3241675" y="2678113"/>
            <a:chExt cx="831850" cy="830262"/>
          </a:xfrm>
        </p:grpSpPr>
        <p:sp>
          <p:nvSpPr>
            <p:cNvPr id="6" name="Oval 7"/>
            <p:cNvSpPr>
              <a:spLocks noChangeArrowheads="1"/>
            </p:cNvSpPr>
            <p:nvPr/>
          </p:nvSpPr>
          <p:spPr bwMode="auto">
            <a:xfrm>
              <a:off x="3241675" y="2678113"/>
              <a:ext cx="831850" cy="830262"/>
            </a:xfrm>
            <a:prstGeom prst="ellipse">
              <a:avLst/>
            </a:prstGeom>
            <a:solidFill>
              <a:schemeClr val="tx1">
                <a:lumMod val="65000"/>
                <a:lumOff val="35000"/>
              </a:schemeClr>
            </a:solidFill>
            <a:ln>
              <a:noFill/>
            </a:ln>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24608" name="Freeform 10"/>
            <p:cNvSpPr>
              <a:spLocks noEditPoints="1"/>
            </p:cNvSpPr>
            <p:nvPr/>
          </p:nvSpPr>
          <p:spPr bwMode="auto">
            <a:xfrm>
              <a:off x="3376613" y="2879725"/>
              <a:ext cx="396875" cy="361950"/>
            </a:xfrm>
            <a:custGeom>
              <a:avLst/>
              <a:gdLst>
                <a:gd name="T0" fmla="*/ 388664 w 580"/>
                <a:gd name="T1" fmla="*/ 141901 h 528"/>
                <a:gd name="T2" fmla="*/ 396875 w 580"/>
                <a:gd name="T3" fmla="*/ 141901 h 528"/>
                <a:gd name="T4" fmla="*/ 199806 w 580"/>
                <a:gd name="T5" fmla="*/ 0 h 528"/>
                <a:gd name="T6" fmla="*/ 0 w 580"/>
                <a:gd name="T7" fmla="*/ 167265 h 528"/>
                <a:gd name="T8" fmla="*/ 78006 w 580"/>
                <a:gd name="T9" fmla="*/ 300254 h 528"/>
                <a:gd name="T10" fmla="*/ 80059 w 580"/>
                <a:gd name="T11" fmla="*/ 301625 h 528"/>
                <a:gd name="T12" fmla="*/ 60900 w 580"/>
                <a:gd name="T13" fmla="*/ 361950 h 528"/>
                <a:gd name="T14" fmla="*/ 132748 w 580"/>
                <a:gd name="T15" fmla="*/ 325618 h 528"/>
                <a:gd name="T16" fmla="*/ 136169 w 580"/>
                <a:gd name="T17" fmla="*/ 326303 h 528"/>
                <a:gd name="T18" fmla="*/ 199806 w 580"/>
                <a:gd name="T19" fmla="*/ 334530 h 528"/>
                <a:gd name="T20" fmla="*/ 212807 w 580"/>
                <a:gd name="T21" fmla="*/ 334530 h 528"/>
                <a:gd name="T22" fmla="*/ 206649 w 580"/>
                <a:gd name="T23" fmla="*/ 294770 h 528"/>
                <a:gd name="T24" fmla="*/ 388664 w 580"/>
                <a:gd name="T25" fmla="*/ 141901 h 528"/>
                <a:gd name="T26" fmla="*/ 268917 w 580"/>
                <a:gd name="T27" fmla="*/ 82947 h 528"/>
                <a:gd name="T28" fmla="*/ 268917 w 580"/>
                <a:gd name="T29" fmla="*/ 82947 h 528"/>
                <a:gd name="T30" fmla="*/ 296972 w 580"/>
                <a:gd name="T31" fmla="*/ 109682 h 528"/>
                <a:gd name="T32" fmla="*/ 268917 w 580"/>
                <a:gd name="T33" fmla="*/ 137102 h 528"/>
                <a:gd name="T34" fmla="*/ 240862 w 580"/>
                <a:gd name="T35" fmla="*/ 109682 h 528"/>
                <a:gd name="T36" fmla="*/ 268917 w 580"/>
                <a:gd name="T37" fmla="*/ 82947 h 528"/>
                <a:gd name="T38" fmla="*/ 130011 w 580"/>
                <a:gd name="T39" fmla="*/ 137102 h 528"/>
                <a:gd name="T40" fmla="*/ 130011 w 580"/>
                <a:gd name="T41" fmla="*/ 137102 h 528"/>
                <a:gd name="T42" fmla="*/ 101956 w 580"/>
                <a:gd name="T43" fmla="*/ 109682 h 528"/>
                <a:gd name="T44" fmla="*/ 130011 w 580"/>
                <a:gd name="T45" fmla="*/ 82947 h 528"/>
                <a:gd name="T46" fmla="*/ 158066 w 580"/>
                <a:gd name="T47" fmla="*/ 109682 h 528"/>
                <a:gd name="T48" fmla="*/ 130011 w 580"/>
                <a:gd name="T49" fmla="*/ 137102 h 5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9" name="Freeform 11"/>
            <p:cNvSpPr>
              <a:spLocks noEditPoints="1"/>
            </p:cNvSpPr>
            <p:nvPr/>
          </p:nvSpPr>
          <p:spPr bwMode="auto">
            <a:xfrm>
              <a:off x="3598863" y="3033713"/>
              <a:ext cx="336550" cy="306387"/>
            </a:xfrm>
            <a:custGeom>
              <a:avLst/>
              <a:gdLst>
                <a:gd name="T0" fmla="*/ 0 w 493"/>
                <a:gd name="T1" fmla="*/ 141515 h 446"/>
                <a:gd name="T2" fmla="*/ 168616 w 493"/>
                <a:gd name="T3" fmla="*/ 283030 h 446"/>
                <a:gd name="T4" fmla="*/ 221864 w 493"/>
                <a:gd name="T5" fmla="*/ 276160 h 446"/>
                <a:gd name="T6" fmla="*/ 224594 w 493"/>
                <a:gd name="T7" fmla="*/ 275474 h 446"/>
                <a:gd name="T8" fmla="*/ 285351 w 493"/>
                <a:gd name="T9" fmla="*/ 306387 h 446"/>
                <a:gd name="T10" fmla="*/ 268967 w 493"/>
                <a:gd name="T11" fmla="*/ 254865 h 446"/>
                <a:gd name="T12" fmla="*/ 271015 w 493"/>
                <a:gd name="T13" fmla="*/ 254178 h 446"/>
                <a:gd name="T14" fmla="*/ 336550 w 493"/>
                <a:gd name="T15" fmla="*/ 141515 h 446"/>
                <a:gd name="T16" fmla="*/ 168616 w 493"/>
                <a:gd name="T17" fmla="*/ 0 h 446"/>
                <a:gd name="T18" fmla="*/ 0 w 493"/>
                <a:gd name="T19" fmla="*/ 141515 h 446"/>
                <a:gd name="T20" fmla="*/ 203432 w 493"/>
                <a:gd name="T21" fmla="*/ 92740 h 446"/>
                <a:gd name="T22" fmla="*/ 203432 w 493"/>
                <a:gd name="T23" fmla="*/ 92740 h 446"/>
                <a:gd name="T24" fmla="*/ 227325 w 493"/>
                <a:gd name="T25" fmla="*/ 70071 h 446"/>
                <a:gd name="T26" fmla="*/ 250535 w 493"/>
                <a:gd name="T27" fmla="*/ 92740 h 446"/>
                <a:gd name="T28" fmla="*/ 227325 w 493"/>
                <a:gd name="T29" fmla="*/ 116097 h 446"/>
                <a:gd name="T30" fmla="*/ 203432 w 493"/>
                <a:gd name="T31" fmla="*/ 92740 h 446"/>
                <a:gd name="T32" fmla="*/ 86697 w 493"/>
                <a:gd name="T33" fmla="*/ 92740 h 446"/>
                <a:gd name="T34" fmla="*/ 86697 w 493"/>
                <a:gd name="T35" fmla="*/ 92740 h 446"/>
                <a:gd name="T36" fmla="*/ 109908 w 493"/>
                <a:gd name="T37" fmla="*/ 70071 h 446"/>
                <a:gd name="T38" fmla="*/ 133801 w 493"/>
                <a:gd name="T39" fmla="*/ 92740 h 446"/>
                <a:gd name="T40" fmla="*/ 109908 w 493"/>
                <a:gd name="T41" fmla="*/ 116097 h 446"/>
                <a:gd name="T42" fmla="*/ 86697 w 493"/>
                <a:gd name="T43" fmla="*/ 92740 h 4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 name="组合 8"/>
          <p:cNvGrpSpPr/>
          <p:nvPr/>
        </p:nvGrpSpPr>
        <p:grpSpPr bwMode="auto">
          <a:xfrm>
            <a:off x="2725738" y="1484313"/>
            <a:ext cx="831850" cy="831850"/>
            <a:chOff x="2725738" y="1484313"/>
            <a:chExt cx="831850" cy="831850"/>
          </a:xfrm>
        </p:grpSpPr>
        <p:sp>
          <p:nvSpPr>
            <p:cNvPr id="10" name="Oval 6"/>
            <p:cNvSpPr>
              <a:spLocks noChangeArrowheads="1"/>
            </p:cNvSpPr>
            <p:nvPr/>
          </p:nvSpPr>
          <p:spPr bwMode="auto">
            <a:xfrm>
              <a:off x="2725738" y="1484313"/>
              <a:ext cx="831850" cy="831850"/>
            </a:xfrm>
            <a:prstGeom prst="ellipse">
              <a:avLst/>
            </a:prstGeom>
            <a:solidFill>
              <a:schemeClr val="tx1">
                <a:lumMod val="65000"/>
                <a:lumOff val="35000"/>
              </a:schemeClr>
            </a:solidFill>
            <a:ln>
              <a:noFill/>
            </a:ln>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24605" name="Freeform 12"/>
            <p:cNvSpPr/>
            <p:nvPr/>
          </p:nvSpPr>
          <p:spPr bwMode="auto">
            <a:xfrm>
              <a:off x="2851150" y="1598613"/>
              <a:ext cx="573087" cy="544512"/>
            </a:xfrm>
            <a:custGeom>
              <a:avLst/>
              <a:gdLst>
                <a:gd name="T0" fmla="*/ 167265 w 836"/>
                <a:gd name="T1" fmla="*/ 367802 h 795"/>
                <a:gd name="T2" fmla="*/ 349610 w 836"/>
                <a:gd name="T3" fmla="*/ 257530 h 795"/>
                <a:gd name="T4" fmla="*/ 128191 w 836"/>
                <a:gd name="T5" fmla="*/ 227394 h 795"/>
                <a:gd name="T6" fmla="*/ 424331 w 836"/>
                <a:gd name="T7" fmla="*/ 223969 h 795"/>
                <a:gd name="T8" fmla="*/ 424331 w 836"/>
                <a:gd name="T9" fmla="*/ 245202 h 795"/>
                <a:gd name="T10" fmla="*/ 256381 w 836"/>
                <a:gd name="T11" fmla="*/ 365063 h 795"/>
                <a:gd name="T12" fmla="*/ 435299 w 836"/>
                <a:gd name="T13" fmla="*/ 379446 h 795"/>
                <a:gd name="T14" fmla="*/ 429815 w 836"/>
                <a:gd name="T15" fmla="*/ 347940 h 795"/>
                <a:gd name="T16" fmla="*/ 573087 w 836"/>
                <a:gd name="T17" fmla="*/ 208216 h 795"/>
                <a:gd name="T18" fmla="*/ 374974 w 836"/>
                <a:gd name="T19" fmla="*/ 179449 h 795"/>
                <a:gd name="T20" fmla="*/ 286544 w 836"/>
                <a:gd name="T21" fmla="*/ 0 h 795"/>
                <a:gd name="T22" fmla="*/ 198113 w 836"/>
                <a:gd name="T23" fmla="*/ 179449 h 795"/>
                <a:gd name="T24" fmla="*/ 0 w 836"/>
                <a:gd name="T25" fmla="*/ 208216 h 795"/>
                <a:gd name="T26" fmla="*/ 143272 w 836"/>
                <a:gd name="T27" fmla="*/ 347940 h 795"/>
                <a:gd name="T28" fmla="*/ 108996 w 836"/>
                <a:gd name="T29" fmla="*/ 544512 h 795"/>
                <a:gd name="T30" fmla="*/ 286544 w 836"/>
                <a:gd name="T31" fmla="*/ 452048 h 795"/>
                <a:gd name="T32" fmla="*/ 463405 w 836"/>
                <a:gd name="T33" fmla="*/ 544512 h 795"/>
                <a:gd name="T34" fmla="*/ 435985 w 836"/>
                <a:gd name="T35" fmla="*/ 382871 h 795"/>
                <a:gd name="T36" fmla="*/ 167265 w 836"/>
                <a:gd name="T37" fmla="*/ 394514 h 795"/>
                <a:gd name="T38" fmla="*/ 167265 w 836"/>
                <a:gd name="T39" fmla="*/ 367802 h 7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6" name="Freeform 13"/>
            <p:cNvSpPr/>
            <p:nvPr/>
          </p:nvSpPr>
          <p:spPr bwMode="auto">
            <a:xfrm>
              <a:off x="3286125" y="1978025"/>
              <a:ext cx="30162" cy="3175"/>
            </a:xfrm>
            <a:custGeom>
              <a:avLst/>
              <a:gdLst>
                <a:gd name="T0" fmla="*/ 0 w 43"/>
                <a:gd name="T1" fmla="*/ 0 h 5"/>
                <a:gd name="T2" fmla="*/ 701 w 43"/>
                <a:gd name="T3" fmla="*/ 3175 h 5"/>
                <a:gd name="T4" fmla="*/ 30162 w 43"/>
                <a:gd name="T5" fmla="*/ 1905 h 5"/>
                <a:gd name="T6" fmla="*/ 0 w 43"/>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5">
                  <a:moveTo>
                    <a:pt x="0" y="0"/>
                  </a:moveTo>
                  <a:lnTo>
                    <a:pt x="1" y="5"/>
                  </a:lnTo>
                  <a:lnTo>
                    <a:pt x="4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 name="组合 12"/>
          <p:cNvGrpSpPr/>
          <p:nvPr/>
        </p:nvGrpSpPr>
        <p:grpSpPr bwMode="auto">
          <a:xfrm>
            <a:off x="3241675" y="4133850"/>
            <a:ext cx="831850" cy="831850"/>
            <a:chOff x="3241675" y="4133850"/>
            <a:chExt cx="831850" cy="831850"/>
          </a:xfrm>
        </p:grpSpPr>
        <p:sp>
          <p:nvSpPr>
            <p:cNvPr id="14" name="Oval 9"/>
            <p:cNvSpPr>
              <a:spLocks noChangeArrowheads="1"/>
            </p:cNvSpPr>
            <p:nvPr/>
          </p:nvSpPr>
          <p:spPr bwMode="auto">
            <a:xfrm>
              <a:off x="3241675" y="4133850"/>
              <a:ext cx="831850" cy="831850"/>
            </a:xfrm>
            <a:prstGeom prst="ellipse">
              <a:avLst/>
            </a:prstGeom>
            <a:solidFill>
              <a:schemeClr val="tx1">
                <a:lumMod val="65000"/>
                <a:lumOff val="35000"/>
              </a:schemeClr>
            </a:solidFill>
            <a:ln>
              <a:noFill/>
            </a:ln>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24600" name="Freeform 14"/>
            <p:cNvSpPr>
              <a:spLocks noEditPoints="1"/>
            </p:cNvSpPr>
            <p:nvPr/>
          </p:nvSpPr>
          <p:spPr bwMode="auto">
            <a:xfrm>
              <a:off x="3379788" y="4394200"/>
              <a:ext cx="482600" cy="384175"/>
            </a:xfrm>
            <a:custGeom>
              <a:avLst/>
              <a:gdLst>
                <a:gd name="T0" fmla="*/ 397597 w 704"/>
                <a:gd name="T1" fmla="*/ 161614 h 561"/>
                <a:gd name="T2" fmla="*/ 386628 w 704"/>
                <a:gd name="T3" fmla="*/ 146548 h 561"/>
                <a:gd name="T4" fmla="*/ 382515 w 704"/>
                <a:gd name="T5" fmla="*/ 89025 h 561"/>
                <a:gd name="T6" fmla="*/ 280374 w 704"/>
                <a:gd name="T7" fmla="*/ 93133 h 561"/>
                <a:gd name="T8" fmla="*/ 263922 w 704"/>
                <a:gd name="T9" fmla="*/ 67796 h 561"/>
                <a:gd name="T10" fmla="*/ 180975 w 704"/>
                <a:gd name="T11" fmla="*/ 25338 h 561"/>
                <a:gd name="T12" fmla="*/ 43873 w 704"/>
                <a:gd name="T13" fmla="*/ 139015 h 561"/>
                <a:gd name="T14" fmla="*/ 5484 w 704"/>
                <a:gd name="T15" fmla="*/ 243105 h 561"/>
                <a:gd name="T16" fmla="*/ 206339 w 704"/>
                <a:gd name="T17" fmla="*/ 377327 h 561"/>
                <a:gd name="T18" fmla="*/ 446953 w 704"/>
                <a:gd name="T19" fmla="*/ 271182 h 561"/>
                <a:gd name="T20" fmla="*/ 397597 w 704"/>
                <a:gd name="T21" fmla="*/ 161614 h 561"/>
                <a:gd name="T22" fmla="*/ 212509 w 704"/>
                <a:gd name="T23" fmla="*/ 349250 h 561"/>
                <a:gd name="T24" fmla="*/ 212509 w 704"/>
                <a:gd name="T25" fmla="*/ 349250 h 561"/>
                <a:gd name="T26" fmla="*/ 56212 w 704"/>
                <a:gd name="T27" fmla="*/ 252008 h 561"/>
                <a:gd name="T28" fmla="*/ 212509 w 704"/>
                <a:gd name="T29" fmla="*/ 143809 h 561"/>
                <a:gd name="T30" fmla="*/ 369491 w 704"/>
                <a:gd name="T31" fmla="*/ 232833 h 561"/>
                <a:gd name="T32" fmla="*/ 212509 w 704"/>
                <a:gd name="T33" fmla="*/ 349250 h 5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1" name="Freeform 15"/>
            <p:cNvSpPr>
              <a:spLocks noEditPoints="1"/>
            </p:cNvSpPr>
            <p:nvPr/>
          </p:nvSpPr>
          <p:spPr bwMode="auto">
            <a:xfrm>
              <a:off x="3487738" y="4565650"/>
              <a:ext cx="190500" cy="169862"/>
            </a:xfrm>
            <a:custGeom>
              <a:avLst/>
              <a:gdLst>
                <a:gd name="T0" fmla="*/ 87341 w 277"/>
                <a:gd name="T1" fmla="*/ 10357 h 246"/>
                <a:gd name="T2" fmla="*/ 10316 w 277"/>
                <a:gd name="T3" fmla="*/ 102193 h 246"/>
                <a:gd name="T4" fmla="*/ 33699 w 277"/>
                <a:gd name="T5" fmla="*/ 141552 h 246"/>
                <a:gd name="T6" fmla="*/ 164366 w 277"/>
                <a:gd name="T7" fmla="*/ 118075 h 246"/>
                <a:gd name="T8" fmla="*/ 87341 w 277"/>
                <a:gd name="T9" fmla="*/ 10357 h 246"/>
                <a:gd name="T10" fmla="*/ 65334 w 277"/>
                <a:gd name="T11" fmla="*/ 125670 h 246"/>
                <a:gd name="T12" fmla="*/ 65334 w 277"/>
                <a:gd name="T13" fmla="*/ 125670 h 246"/>
                <a:gd name="T14" fmla="*/ 35762 w 277"/>
                <a:gd name="T15" fmla="*/ 104265 h 246"/>
                <a:gd name="T16" fmla="*/ 63958 w 277"/>
                <a:gd name="T17" fmla="*/ 74574 h 246"/>
                <a:gd name="T18" fmla="*/ 94906 w 277"/>
                <a:gd name="T19" fmla="*/ 97360 h 246"/>
                <a:gd name="T20" fmla="*/ 65334 w 277"/>
                <a:gd name="T21" fmla="*/ 125670 h 246"/>
                <a:gd name="T22" fmla="*/ 116913 w 277"/>
                <a:gd name="T23" fmla="*/ 81479 h 246"/>
                <a:gd name="T24" fmla="*/ 116913 w 277"/>
                <a:gd name="T25" fmla="*/ 81479 h 246"/>
                <a:gd name="T26" fmla="*/ 101783 w 277"/>
                <a:gd name="T27" fmla="*/ 80098 h 246"/>
                <a:gd name="T28" fmla="*/ 105222 w 277"/>
                <a:gd name="T29" fmla="*/ 63526 h 246"/>
                <a:gd name="T30" fmla="*/ 121727 w 277"/>
                <a:gd name="T31" fmla="*/ 64907 h 246"/>
                <a:gd name="T32" fmla="*/ 116913 w 277"/>
                <a:gd name="T33" fmla="*/ 81479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2" name="Freeform 16"/>
            <p:cNvSpPr/>
            <p:nvPr/>
          </p:nvSpPr>
          <p:spPr bwMode="auto">
            <a:xfrm>
              <a:off x="3727450" y="4325938"/>
              <a:ext cx="177800" cy="200025"/>
            </a:xfrm>
            <a:custGeom>
              <a:avLst/>
              <a:gdLst>
                <a:gd name="T0" fmla="*/ 175741 w 259"/>
                <a:gd name="T1" fmla="*/ 183641 h 293"/>
                <a:gd name="T2" fmla="*/ 176427 w 259"/>
                <a:gd name="T3" fmla="*/ 178862 h 293"/>
                <a:gd name="T4" fmla="*/ 177800 w 259"/>
                <a:gd name="T5" fmla="*/ 155651 h 293"/>
                <a:gd name="T6" fmla="*/ 21968 w 259"/>
                <a:gd name="T7" fmla="*/ 0 h 293"/>
                <a:gd name="T8" fmla="*/ 0 w 259"/>
                <a:gd name="T9" fmla="*/ 21163 h 293"/>
                <a:gd name="T10" fmla="*/ 21968 w 259"/>
                <a:gd name="T11" fmla="*/ 43009 h 293"/>
                <a:gd name="T12" fmla="*/ 134551 w 259"/>
                <a:gd name="T13" fmla="*/ 155651 h 293"/>
                <a:gd name="T14" fmla="*/ 133178 w 259"/>
                <a:gd name="T15" fmla="*/ 176131 h 293"/>
                <a:gd name="T16" fmla="*/ 133178 w 259"/>
                <a:gd name="T17" fmla="*/ 176131 h 293"/>
                <a:gd name="T18" fmla="*/ 133178 w 259"/>
                <a:gd name="T19" fmla="*/ 178179 h 293"/>
                <a:gd name="T20" fmla="*/ 154459 w 259"/>
                <a:gd name="T21" fmla="*/ 200025 h 293"/>
                <a:gd name="T22" fmla="*/ 175741 w 259"/>
                <a:gd name="T23" fmla="*/ 183641 h 293"/>
                <a:gd name="T24" fmla="*/ 175741 w 259"/>
                <a:gd name="T25" fmla="*/ 183641 h 293"/>
                <a:gd name="T26" fmla="*/ 175741 w 259"/>
                <a:gd name="T27" fmla="*/ 183641 h 2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cubicBezTo>
                    <a:pt x="194" y="259"/>
                    <a:pt x="194" y="260"/>
                    <a:pt x="194" y="261"/>
                  </a:cubicBezTo>
                  <a:cubicBezTo>
                    <a:pt x="194" y="279"/>
                    <a:pt x="208" y="293"/>
                    <a:pt x="225" y="293"/>
                  </a:cubicBezTo>
                  <a:cubicBezTo>
                    <a:pt x="240" y="293"/>
                    <a:pt x="252" y="283"/>
                    <a:pt x="256" y="269"/>
                  </a:cubicBezTo>
                  <a:cubicBezTo>
                    <a:pt x="256" y="269"/>
                    <a:pt x="256" y="269"/>
                    <a:pt x="256"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3" name="Freeform 17"/>
            <p:cNvSpPr/>
            <p:nvPr/>
          </p:nvSpPr>
          <p:spPr bwMode="auto">
            <a:xfrm>
              <a:off x="3732213" y="4395788"/>
              <a:ext cx="103187" cy="112712"/>
            </a:xfrm>
            <a:custGeom>
              <a:avLst/>
              <a:gdLst>
                <a:gd name="T0" fmla="*/ 102508 w 152"/>
                <a:gd name="T1" fmla="*/ 94156 h 164"/>
                <a:gd name="T2" fmla="*/ 103187 w 152"/>
                <a:gd name="T3" fmla="*/ 86596 h 164"/>
                <a:gd name="T4" fmla="*/ 17650 w 152"/>
                <a:gd name="T5" fmla="*/ 0 h 164"/>
                <a:gd name="T6" fmla="*/ 0 w 152"/>
                <a:gd name="T7" fmla="*/ 17869 h 164"/>
                <a:gd name="T8" fmla="*/ 17650 w 152"/>
                <a:gd name="T9" fmla="*/ 35738 h 164"/>
                <a:gd name="T10" fmla="*/ 67207 w 152"/>
                <a:gd name="T11" fmla="*/ 86596 h 164"/>
                <a:gd name="T12" fmla="*/ 67207 w 152"/>
                <a:gd name="T13" fmla="*/ 92781 h 164"/>
                <a:gd name="T14" fmla="*/ 67207 w 152"/>
                <a:gd name="T15" fmla="*/ 92781 h 164"/>
                <a:gd name="T16" fmla="*/ 67207 w 152"/>
                <a:gd name="T17" fmla="*/ 94843 h 164"/>
                <a:gd name="T18" fmla="*/ 84858 w 152"/>
                <a:gd name="T19" fmla="*/ 112712 h 164"/>
                <a:gd name="T20" fmla="*/ 102508 w 152"/>
                <a:gd name="T21" fmla="*/ 97592 h 164"/>
                <a:gd name="T22" fmla="*/ 102508 w 152"/>
                <a:gd name="T23" fmla="*/ 97592 h 164"/>
                <a:gd name="T24" fmla="*/ 102508 w 152"/>
                <a:gd name="T25" fmla="*/ 96218 h 164"/>
                <a:gd name="T26" fmla="*/ 102508 w 152"/>
                <a:gd name="T27" fmla="*/ 94843 h 164"/>
                <a:gd name="T28" fmla="*/ 102508 w 152"/>
                <a:gd name="T29" fmla="*/ 94156 h 1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cubicBezTo>
                    <a:pt x="99" y="136"/>
                    <a:pt x="99" y="137"/>
                    <a:pt x="99" y="138"/>
                  </a:cubicBezTo>
                  <a:cubicBezTo>
                    <a:pt x="99" y="153"/>
                    <a:pt x="111" y="164"/>
                    <a:pt x="125" y="164"/>
                  </a:cubicBezTo>
                  <a:cubicBezTo>
                    <a:pt x="138" y="164"/>
                    <a:pt x="149" y="154"/>
                    <a:pt x="151" y="142"/>
                  </a:cubicBez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9" name="组合 18"/>
          <p:cNvGrpSpPr/>
          <p:nvPr/>
        </p:nvGrpSpPr>
        <p:grpSpPr bwMode="auto">
          <a:xfrm>
            <a:off x="2725738" y="5327650"/>
            <a:ext cx="831850" cy="830263"/>
            <a:chOff x="2725738" y="5327650"/>
            <a:chExt cx="831850" cy="830262"/>
          </a:xfrm>
        </p:grpSpPr>
        <p:sp>
          <p:nvSpPr>
            <p:cNvPr id="20" name="Oval 8"/>
            <p:cNvSpPr>
              <a:spLocks noChangeArrowheads="1"/>
            </p:cNvSpPr>
            <p:nvPr/>
          </p:nvSpPr>
          <p:spPr bwMode="auto">
            <a:xfrm>
              <a:off x="2725738" y="5327650"/>
              <a:ext cx="831850" cy="830262"/>
            </a:xfrm>
            <a:prstGeom prst="ellipse">
              <a:avLst/>
            </a:prstGeom>
            <a:solidFill>
              <a:schemeClr val="tx1">
                <a:lumMod val="65000"/>
                <a:lumOff val="35000"/>
              </a:schemeClr>
            </a:solidFill>
            <a:ln>
              <a:noFill/>
            </a:ln>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24598" name="Freeform 18"/>
            <p:cNvSpPr>
              <a:spLocks noEditPoints="1"/>
            </p:cNvSpPr>
            <p:nvPr/>
          </p:nvSpPr>
          <p:spPr bwMode="auto">
            <a:xfrm>
              <a:off x="2870200" y="5516563"/>
              <a:ext cx="538162" cy="471487"/>
            </a:xfrm>
            <a:custGeom>
              <a:avLst/>
              <a:gdLst>
                <a:gd name="T0" fmla="*/ 285877 w 785"/>
                <a:gd name="T1" fmla="*/ 0 h 690"/>
                <a:gd name="T2" fmla="*/ 285877 w 785"/>
                <a:gd name="T3" fmla="*/ 405205 h 690"/>
                <a:gd name="T4" fmla="*/ 442870 w 785"/>
                <a:gd name="T5" fmla="*/ 471487 h 690"/>
                <a:gd name="T6" fmla="*/ 429158 w 785"/>
                <a:gd name="T7" fmla="*/ 368990 h 690"/>
                <a:gd name="T8" fmla="*/ 20567 w 785"/>
                <a:gd name="T9" fmla="*/ 215244 h 690"/>
                <a:gd name="T10" fmla="*/ 0 w 785"/>
                <a:gd name="T11" fmla="*/ 270593 h 690"/>
                <a:gd name="T12" fmla="*/ 83638 w 785"/>
                <a:gd name="T13" fmla="*/ 409989 h 690"/>
                <a:gd name="T14" fmla="*/ 146709 w 785"/>
                <a:gd name="T15" fmla="*/ 418872 h 690"/>
                <a:gd name="T16" fmla="*/ 243373 w 785"/>
                <a:gd name="T17" fmla="*/ 416139 h 690"/>
                <a:gd name="T18" fmla="*/ 129570 w 785"/>
                <a:gd name="T19" fmla="*/ 273326 h 690"/>
                <a:gd name="T20" fmla="*/ 176188 w 785"/>
                <a:gd name="T21" fmla="*/ 149646 h 690"/>
                <a:gd name="T22" fmla="*/ 212523 w 785"/>
                <a:gd name="T23" fmla="*/ 164679 h 690"/>
                <a:gd name="T24" fmla="*/ 213208 w 785"/>
                <a:gd name="T25" fmla="*/ 196111 h 690"/>
                <a:gd name="T26" fmla="*/ 217321 w 785"/>
                <a:gd name="T27" fmla="*/ 218661 h 690"/>
                <a:gd name="T28" fmla="*/ 219378 w 785"/>
                <a:gd name="T29" fmla="*/ 253510 h 690"/>
                <a:gd name="T30" fmla="*/ 196755 w 785"/>
                <a:gd name="T31" fmla="*/ 271276 h 690"/>
                <a:gd name="T32" fmla="*/ 129570 w 785"/>
                <a:gd name="T33" fmla="*/ 273326 h 690"/>
                <a:gd name="T34" fmla="*/ 172760 w 785"/>
                <a:gd name="T35" fmla="*/ 201578 h 690"/>
                <a:gd name="T36" fmla="*/ 198126 w 785"/>
                <a:gd name="T37" fmla="*/ 194061 h 690"/>
                <a:gd name="T38" fmla="*/ 198126 w 785"/>
                <a:gd name="T39" fmla="*/ 172195 h 690"/>
                <a:gd name="T40" fmla="*/ 170704 w 785"/>
                <a:gd name="T41" fmla="*/ 163995 h 690"/>
                <a:gd name="T42" fmla="*/ 146024 w 785"/>
                <a:gd name="T43" fmla="*/ 201578 h 690"/>
                <a:gd name="T44" fmla="*/ 176874 w 785"/>
                <a:gd name="T45" fmla="*/ 258976 h 690"/>
                <a:gd name="T46" fmla="*/ 197440 w 785"/>
                <a:gd name="T47" fmla="*/ 254876 h 690"/>
                <a:gd name="T48" fmla="*/ 206353 w 785"/>
                <a:gd name="T49" fmla="*/ 237793 h 690"/>
                <a:gd name="T50" fmla="*/ 192641 w 785"/>
                <a:gd name="T51" fmla="*/ 218661 h 690"/>
                <a:gd name="T52" fmla="*/ 146024 w 785"/>
                <a:gd name="T53" fmla="*/ 216611 h 690"/>
                <a:gd name="T54" fmla="*/ 255027 w 785"/>
                <a:gd name="T55" fmla="*/ 273326 h 690"/>
                <a:gd name="T56" fmla="*/ 301645 w 785"/>
                <a:gd name="T57" fmla="*/ 149646 h 690"/>
                <a:gd name="T58" fmla="*/ 337979 w 785"/>
                <a:gd name="T59" fmla="*/ 164679 h 690"/>
                <a:gd name="T60" fmla="*/ 338665 w 785"/>
                <a:gd name="T61" fmla="*/ 196111 h 690"/>
                <a:gd name="T62" fmla="*/ 342778 w 785"/>
                <a:gd name="T63" fmla="*/ 218661 h 690"/>
                <a:gd name="T64" fmla="*/ 344835 w 785"/>
                <a:gd name="T65" fmla="*/ 253510 h 690"/>
                <a:gd name="T66" fmla="*/ 322212 w 785"/>
                <a:gd name="T67" fmla="*/ 271276 h 690"/>
                <a:gd name="T68" fmla="*/ 255027 w 785"/>
                <a:gd name="T69" fmla="*/ 273326 h 690"/>
                <a:gd name="T70" fmla="*/ 298217 w 785"/>
                <a:gd name="T71" fmla="*/ 201578 h 690"/>
                <a:gd name="T72" fmla="*/ 323583 w 785"/>
                <a:gd name="T73" fmla="*/ 194061 h 690"/>
                <a:gd name="T74" fmla="*/ 323583 w 785"/>
                <a:gd name="T75" fmla="*/ 172195 h 690"/>
                <a:gd name="T76" fmla="*/ 296160 w 785"/>
                <a:gd name="T77" fmla="*/ 163995 h 690"/>
                <a:gd name="T78" fmla="*/ 271480 w 785"/>
                <a:gd name="T79" fmla="*/ 201578 h 690"/>
                <a:gd name="T80" fmla="*/ 302330 w 785"/>
                <a:gd name="T81" fmla="*/ 258976 h 690"/>
                <a:gd name="T82" fmla="*/ 322897 w 785"/>
                <a:gd name="T83" fmla="*/ 254876 h 690"/>
                <a:gd name="T84" fmla="*/ 331809 w 785"/>
                <a:gd name="T85" fmla="*/ 237793 h 690"/>
                <a:gd name="T86" fmla="*/ 318098 w 785"/>
                <a:gd name="T87" fmla="*/ 218661 h 690"/>
                <a:gd name="T88" fmla="*/ 271480 w 785"/>
                <a:gd name="T89" fmla="*/ 216611 h 690"/>
                <a:gd name="T90" fmla="*/ 375685 w 785"/>
                <a:gd name="T91" fmla="*/ 233694 h 690"/>
                <a:gd name="T92" fmla="*/ 396252 w 785"/>
                <a:gd name="T93" fmla="*/ 247360 h 690"/>
                <a:gd name="T94" fmla="*/ 427787 w 785"/>
                <a:gd name="T95" fmla="*/ 261026 h 690"/>
                <a:gd name="T96" fmla="*/ 455210 w 785"/>
                <a:gd name="T97" fmla="*/ 250776 h 690"/>
                <a:gd name="T98" fmla="*/ 455210 w 785"/>
                <a:gd name="T99" fmla="*/ 229594 h 690"/>
                <a:gd name="T100" fmla="*/ 421617 w 785"/>
                <a:gd name="T101" fmla="*/ 216611 h 690"/>
                <a:gd name="T102" fmla="*/ 384597 w 785"/>
                <a:gd name="T103" fmla="*/ 196795 h 690"/>
                <a:gd name="T104" fmla="*/ 385283 w 785"/>
                <a:gd name="T105" fmla="*/ 163995 h 690"/>
                <a:gd name="T106" fmla="*/ 423674 w 785"/>
                <a:gd name="T107" fmla="*/ 147596 h 690"/>
                <a:gd name="T108" fmla="*/ 464807 w 785"/>
                <a:gd name="T109" fmla="*/ 164679 h 690"/>
                <a:gd name="T110" fmla="*/ 455210 w 785"/>
                <a:gd name="T111" fmla="*/ 185862 h 690"/>
                <a:gd name="T112" fmla="*/ 424360 w 785"/>
                <a:gd name="T113" fmla="*/ 161946 h 690"/>
                <a:gd name="T114" fmla="*/ 396252 w 785"/>
                <a:gd name="T115" fmla="*/ 180395 h 690"/>
                <a:gd name="T116" fmla="*/ 425731 w 785"/>
                <a:gd name="T117" fmla="*/ 200211 h 690"/>
                <a:gd name="T118" fmla="*/ 469606 w 785"/>
                <a:gd name="T119" fmla="*/ 220711 h 690"/>
                <a:gd name="T120" fmla="*/ 468921 w 785"/>
                <a:gd name="T121" fmla="*/ 256926 h 690"/>
                <a:gd name="T122" fmla="*/ 428473 w 785"/>
                <a:gd name="T123" fmla="*/ 275376 h 690"/>
                <a:gd name="T124" fmla="*/ 382541 w 785"/>
                <a:gd name="T125" fmla="*/ 256243 h 6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2" name="组合 21"/>
          <p:cNvGrpSpPr/>
          <p:nvPr/>
        </p:nvGrpSpPr>
        <p:grpSpPr bwMode="auto">
          <a:xfrm>
            <a:off x="877888" y="2946400"/>
            <a:ext cx="1939925" cy="1939925"/>
            <a:chOff x="877888" y="2946400"/>
            <a:chExt cx="1939925" cy="1939925"/>
          </a:xfrm>
        </p:grpSpPr>
        <p:sp>
          <p:nvSpPr>
            <p:cNvPr id="23" name="Oval 5"/>
            <p:cNvSpPr>
              <a:spLocks noChangeArrowheads="1"/>
            </p:cNvSpPr>
            <p:nvPr/>
          </p:nvSpPr>
          <p:spPr bwMode="auto">
            <a:xfrm>
              <a:off x="877888" y="2946400"/>
              <a:ext cx="1939925" cy="1939925"/>
            </a:xfrm>
            <a:prstGeom prst="ellipse">
              <a:avLst/>
            </a:prstGeom>
            <a:solidFill>
              <a:schemeClr val="tx1">
                <a:lumMod val="65000"/>
                <a:lumOff val="35000"/>
              </a:schemeClr>
            </a:solidFill>
            <a:ln>
              <a:noFill/>
            </a:ln>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24596" name="TextBox 23"/>
            <p:cNvSpPr txBox="1">
              <a:spLocks noChangeArrowheads="1"/>
            </p:cNvSpPr>
            <p:nvPr/>
          </p:nvSpPr>
          <p:spPr bwMode="auto">
            <a:xfrm>
              <a:off x="1078684" y="3193087"/>
              <a:ext cx="153833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b="1">
                  <a:solidFill>
                    <a:schemeClr val="bg1"/>
                  </a:solidFill>
                  <a:latin typeface="微软雅黑" panose="020B0503020204020204" pitchFamily="34" charset="-122"/>
                  <a:ea typeface="微软雅黑" panose="020B0503020204020204" pitchFamily="34" charset="-122"/>
                </a:rPr>
                <a:t>网络营销</a:t>
              </a:r>
            </a:p>
          </p:txBody>
        </p:sp>
      </p:grpSp>
      <p:sp>
        <p:nvSpPr>
          <p:cNvPr id="25" name="TextBox 24"/>
          <p:cNvSpPr txBox="1">
            <a:spLocks noChangeArrowheads="1"/>
          </p:cNvSpPr>
          <p:nvPr/>
        </p:nvSpPr>
        <p:spPr bwMode="auto">
          <a:xfrm>
            <a:off x="3578225" y="1258888"/>
            <a:ext cx="1997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2C3637"/>
                </a:solidFill>
                <a:latin typeface="微软雅黑" panose="020B0503020204020204" pitchFamily="34" charset="-122"/>
                <a:ea typeface="微软雅黑" panose="020B0503020204020204" pitchFamily="34" charset="-122"/>
              </a:rPr>
              <a:t>QQ</a:t>
            </a:r>
            <a:r>
              <a:rPr lang="zh-CN" altLang="en-US" b="1">
                <a:solidFill>
                  <a:srgbClr val="2C3637"/>
                </a:solidFill>
                <a:latin typeface="微软雅黑" panose="020B0503020204020204" pitchFamily="34" charset="-122"/>
                <a:ea typeface="微软雅黑" panose="020B0503020204020204" pitchFamily="34" charset="-122"/>
              </a:rPr>
              <a:t>空间</a:t>
            </a:r>
          </a:p>
        </p:txBody>
      </p:sp>
      <p:sp>
        <p:nvSpPr>
          <p:cNvPr id="26" name="TextBox 25"/>
          <p:cNvSpPr txBox="1">
            <a:spLocks noChangeArrowheads="1"/>
          </p:cNvSpPr>
          <p:nvPr/>
        </p:nvSpPr>
        <p:spPr bwMode="auto">
          <a:xfrm>
            <a:off x="3640138" y="1617663"/>
            <a:ext cx="7351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2C3637"/>
                </a:solidFill>
                <a:latin typeface="微软雅黑" panose="020B0503020204020204" pitchFamily="34" charset="-122"/>
                <a:ea typeface="微软雅黑" panose="020B0503020204020204" pitchFamily="34" charset="-122"/>
              </a:rPr>
              <a:t>利用</a:t>
            </a:r>
            <a:r>
              <a:rPr lang="en-US" altLang="zh-CN" sz="1600">
                <a:solidFill>
                  <a:srgbClr val="2C3637"/>
                </a:solidFill>
                <a:latin typeface="微软雅黑" panose="020B0503020204020204" pitchFamily="34" charset="-122"/>
                <a:ea typeface="微软雅黑" panose="020B0503020204020204" pitchFamily="34" charset="-122"/>
              </a:rPr>
              <a:t>QQ</a:t>
            </a:r>
            <a:r>
              <a:rPr lang="zh-CN" altLang="en-US" sz="1600">
                <a:solidFill>
                  <a:srgbClr val="2C3637"/>
                </a:solidFill>
                <a:latin typeface="微软雅黑" panose="020B0503020204020204" pitchFamily="34" charset="-122"/>
                <a:ea typeface="微软雅黑" panose="020B0503020204020204" pitchFamily="34" charset="-122"/>
              </a:rPr>
              <a:t>空间来进行朋友圈间的传播，达到广告目的。利用</a:t>
            </a:r>
            <a:r>
              <a:rPr lang="en-US" altLang="zh-CN" sz="1600">
                <a:solidFill>
                  <a:srgbClr val="2C3637"/>
                </a:solidFill>
                <a:latin typeface="微软雅黑" panose="020B0503020204020204" pitchFamily="34" charset="-122"/>
                <a:ea typeface="微软雅黑" panose="020B0503020204020204" pitchFamily="34" charset="-122"/>
              </a:rPr>
              <a:t>QQ</a:t>
            </a:r>
            <a:r>
              <a:rPr lang="zh-CN" altLang="en-US" sz="1600">
                <a:solidFill>
                  <a:srgbClr val="2C3637"/>
                </a:solidFill>
                <a:latin typeface="微软雅黑" panose="020B0503020204020204" pitchFamily="34" charset="-122"/>
                <a:ea typeface="微软雅黑" panose="020B0503020204020204" pitchFamily="34" charset="-122"/>
              </a:rPr>
              <a:t>空间来进行朋友圈间的传播，达到广告目的。利用</a:t>
            </a:r>
            <a:r>
              <a:rPr lang="en-US" altLang="zh-CN" sz="1600">
                <a:solidFill>
                  <a:srgbClr val="2C3637"/>
                </a:solidFill>
                <a:latin typeface="微软雅黑" panose="020B0503020204020204" pitchFamily="34" charset="-122"/>
                <a:ea typeface="微软雅黑" panose="020B0503020204020204" pitchFamily="34" charset="-122"/>
              </a:rPr>
              <a:t>QQ</a:t>
            </a:r>
            <a:r>
              <a:rPr lang="zh-CN" altLang="en-US" sz="1600">
                <a:solidFill>
                  <a:srgbClr val="2C3637"/>
                </a:solidFill>
                <a:latin typeface="微软雅黑" panose="020B0503020204020204" pitchFamily="34" charset="-122"/>
                <a:ea typeface="微软雅黑" panose="020B0503020204020204" pitchFamily="34" charset="-122"/>
              </a:rPr>
              <a:t>空间来进行朋友圈间的传播，达到广告目的。</a:t>
            </a:r>
          </a:p>
        </p:txBody>
      </p:sp>
      <p:sp>
        <p:nvSpPr>
          <p:cNvPr id="27" name="TextBox 26"/>
          <p:cNvSpPr txBox="1">
            <a:spLocks noChangeArrowheads="1"/>
          </p:cNvSpPr>
          <p:nvPr/>
        </p:nvSpPr>
        <p:spPr bwMode="auto">
          <a:xfrm>
            <a:off x="3578225" y="5364163"/>
            <a:ext cx="1997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2C3637"/>
                </a:solidFill>
                <a:latin typeface="微软雅黑" panose="020B0503020204020204" pitchFamily="34" charset="-122"/>
                <a:ea typeface="微软雅黑" panose="020B0503020204020204" pitchFamily="34" charset="-122"/>
              </a:rPr>
              <a:t>本地论坛社区</a:t>
            </a:r>
          </a:p>
        </p:txBody>
      </p:sp>
      <p:sp>
        <p:nvSpPr>
          <p:cNvPr id="28" name="TextBox 27"/>
          <p:cNvSpPr txBox="1">
            <a:spLocks noChangeArrowheads="1"/>
          </p:cNvSpPr>
          <p:nvPr/>
        </p:nvSpPr>
        <p:spPr bwMode="auto">
          <a:xfrm>
            <a:off x="3640138" y="5670550"/>
            <a:ext cx="73517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2C3637"/>
                </a:solidFill>
                <a:latin typeface="微软雅黑" panose="020B0503020204020204" pitchFamily="34" charset="-122"/>
                <a:ea typeface="微软雅黑" panose="020B0503020204020204" pitchFamily="34" charset="-122"/>
              </a:rPr>
              <a:t>利用</a:t>
            </a:r>
            <a:r>
              <a:rPr lang="en-US" altLang="zh-CN" sz="1600">
                <a:solidFill>
                  <a:srgbClr val="2C3637"/>
                </a:solidFill>
                <a:latin typeface="微软雅黑" panose="020B0503020204020204" pitchFamily="34" charset="-122"/>
                <a:ea typeface="微软雅黑" panose="020B0503020204020204" pitchFamily="34" charset="-122"/>
              </a:rPr>
              <a:t>QQ</a:t>
            </a:r>
            <a:r>
              <a:rPr lang="zh-CN" altLang="en-US" sz="1600">
                <a:solidFill>
                  <a:srgbClr val="2C3637"/>
                </a:solidFill>
                <a:latin typeface="微软雅黑" panose="020B0503020204020204" pitchFamily="34" charset="-122"/>
                <a:ea typeface="微软雅黑" panose="020B0503020204020204" pitchFamily="34" charset="-122"/>
              </a:rPr>
              <a:t>空间来进行朋友圈间的传播，达到广告目的。利用</a:t>
            </a:r>
            <a:r>
              <a:rPr lang="en-US" altLang="zh-CN" sz="1600">
                <a:solidFill>
                  <a:srgbClr val="2C3637"/>
                </a:solidFill>
                <a:latin typeface="微软雅黑" panose="020B0503020204020204" pitchFamily="34" charset="-122"/>
                <a:ea typeface="微软雅黑" panose="020B0503020204020204" pitchFamily="34" charset="-122"/>
              </a:rPr>
              <a:t>QQ</a:t>
            </a:r>
            <a:r>
              <a:rPr lang="zh-CN" altLang="en-US" sz="1600">
                <a:solidFill>
                  <a:srgbClr val="2C3637"/>
                </a:solidFill>
                <a:latin typeface="微软雅黑" panose="020B0503020204020204" pitchFamily="34" charset="-122"/>
                <a:ea typeface="微软雅黑" panose="020B0503020204020204" pitchFamily="34" charset="-122"/>
              </a:rPr>
              <a:t>空间来进行朋友圈间的传播，达到广告目的。利用</a:t>
            </a:r>
            <a:r>
              <a:rPr lang="en-US" altLang="zh-CN" sz="1600">
                <a:solidFill>
                  <a:srgbClr val="2C3637"/>
                </a:solidFill>
                <a:latin typeface="微软雅黑" panose="020B0503020204020204" pitchFamily="34" charset="-122"/>
                <a:ea typeface="微软雅黑" panose="020B0503020204020204" pitchFamily="34" charset="-122"/>
              </a:rPr>
              <a:t>QQ</a:t>
            </a:r>
            <a:r>
              <a:rPr lang="zh-CN" altLang="en-US" sz="1600">
                <a:solidFill>
                  <a:srgbClr val="2C3637"/>
                </a:solidFill>
                <a:latin typeface="微软雅黑" panose="020B0503020204020204" pitchFamily="34" charset="-122"/>
                <a:ea typeface="微软雅黑" panose="020B0503020204020204" pitchFamily="34" charset="-122"/>
              </a:rPr>
              <a:t>空间来进行朋友圈间的传播，达到广告目的。</a:t>
            </a:r>
          </a:p>
        </p:txBody>
      </p:sp>
      <p:sp>
        <p:nvSpPr>
          <p:cNvPr id="29" name="TextBox 28"/>
          <p:cNvSpPr txBox="1">
            <a:spLocks noChangeArrowheads="1"/>
          </p:cNvSpPr>
          <p:nvPr/>
        </p:nvSpPr>
        <p:spPr bwMode="auto">
          <a:xfrm>
            <a:off x="4083050" y="3933825"/>
            <a:ext cx="1997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2C3637"/>
                </a:solidFill>
                <a:latin typeface="微软雅黑" panose="020B0503020204020204" pitchFamily="34" charset="-122"/>
                <a:ea typeface="微软雅黑" panose="020B0503020204020204" pitchFamily="34" charset="-122"/>
              </a:rPr>
              <a:t>微博营销</a:t>
            </a:r>
          </a:p>
        </p:txBody>
      </p:sp>
      <p:sp>
        <p:nvSpPr>
          <p:cNvPr id="30" name="TextBox 29"/>
          <p:cNvSpPr txBox="1">
            <a:spLocks noChangeArrowheads="1"/>
          </p:cNvSpPr>
          <p:nvPr/>
        </p:nvSpPr>
        <p:spPr bwMode="auto">
          <a:xfrm>
            <a:off x="4144963" y="4240213"/>
            <a:ext cx="73517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2C3637"/>
                </a:solidFill>
                <a:latin typeface="微软雅黑" panose="020B0503020204020204" pitchFamily="34" charset="-122"/>
                <a:ea typeface="微软雅黑" panose="020B0503020204020204" pitchFamily="34" charset="-122"/>
              </a:rPr>
              <a:t>利用新浪微博来进行传播利用新浪微博来进行传播利用新浪微博来进行传播，利用新浪微博来进行传播利用新浪微博来进行传播利用新浪微博来进行传播，利用新浪微博来进行传播利用新浪微博来进行传播利用新浪微博来进行传播。</a:t>
            </a:r>
          </a:p>
        </p:txBody>
      </p:sp>
      <p:sp>
        <p:nvSpPr>
          <p:cNvPr id="31" name="TextBox 30"/>
          <p:cNvSpPr txBox="1">
            <a:spLocks noChangeArrowheads="1"/>
          </p:cNvSpPr>
          <p:nvPr/>
        </p:nvSpPr>
        <p:spPr bwMode="auto">
          <a:xfrm>
            <a:off x="4083050" y="2500313"/>
            <a:ext cx="1997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2C3637"/>
                </a:solidFill>
                <a:latin typeface="微软雅黑" panose="020B0503020204020204" pitchFamily="34" charset="-122"/>
                <a:ea typeface="微软雅黑" panose="020B0503020204020204" pitchFamily="34" charset="-122"/>
              </a:rPr>
              <a:t>微信营销</a:t>
            </a:r>
          </a:p>
        </p:txBody>
      </p:sp>
      <p:sp>
        <p:nvSpPr>
          <p:cNvPr id="32" name="TextBox 31"/>
          <p:cNvSpPr txBox="1">
            <a:spLocks noChangeArrowheads="1"/>
          </p:cNvSpPr>
          <p:nvPr/>
        </p:nvSpPr>
        <p:spPr bwMode="auto">
          <a:xfrm>
            <a:off x="4144963" y="2806700"/>
            <a:ext cx="73517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rgbClr val="2C3637"/>
                </a:solidFill>
                <a:latin typeface="微软雅黑" panose="020B0503020204020204" pitchFamily="34" charset="-122"/>
                <a:ea typeface="微软雅黑" panose="020B0503020204020204" pitchFamily="34" charset="-122"/>
              </a:rPr>
              <a:t>利用微信朋友圈间的传播，达到广告目的。利用微信朋友圈间的传播，达到广告目的，利用微信朋友圈间的传播，达到广告目。</a:t>
            </a:r>
          </a:p>
        </p:txBody>
      </p:sp>
      <p:grpSp>
        <p:nvGrpSpPr>
          <p:cNvPr id="24591" name="组合 32"/>
          <p:cNvGrpSpPr/>
          <p:nvPr/>
        </p:nvGrpSpPr>
        <p:grpSpPr bwMode="auto">
          <a:xfrm>
            <a:off x="0" y="274638"/>
            <a:ext cx="12192000" cy="609600"/>
            <a:chOff x="0" y="274638"/>
            <a:chExt cx="12192000" cy="609600"/>
          </a:xfrm>
        </p:grpSpPr>
        <p:sp>
          <p:nvSpPr>
            <p:cNvPr id="24592" name="圆角矩形 29"/>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4593" name="圆角矩形 30"/>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4594" name="文本框 31"/>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Scale>
                                      <p:cBhvr>
                                        <p:cTn id="7"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
                                        </p:tgtEl>
                                        <p:attrNameLst>
                                          <p:attrName>ppt_x</p:attrName>
                                          <p:attrName>ppt_y</p:attrName>
                                        </p:attrNameLst>
                                      </p:cBhvr>
                                    </p:animMotion>
                                    <p:animEffect transition="in" filter="fade">
                                      <p:cBhvr>
                                        <p:cTn id="9" dur="1000"/>
                                        <p:tgtEl>
                                          <p:spTgt spid="22"/>
                                        </p:tgtEl>
                                      </p:cBhvr>
                                    </p:animEffec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56" presetClass="path" presetSubtype="0" accel="50000" decel="50000" fill="hold" nodeType="withEffect">
                                  <p:stCondLst>
                                    <p:cond delay="0"/>
                                  </p:stCondLst>
                                  <p:childTnLst>
                                    <p:animMotion origin="layout" path="M 2.36113E-6 -3.33333E-6 L -0.1059 0.29653 " pathEditMode="relative" rAng="0" ptsTypes="AA">
                                      <p:cBhvr>
                                        <p:cTn id="14" dur="500" spd="-100000" fill="hold"/>
                                        <p:tgtEl>
                                          <p:spTgt spid="9"/>
                                        </p:tgtEl>
                                        <p:attrNameLst>
                                          <p:attrName>ppt_x</p:attrName>
                                          <p:attrName>ppt_y</p:attrName>
                                        </p:attrNameLst>
                                      </p:cBhvr>
                                      <p:rCtr x="-5295" y="14815"/>
                                    </p:animMotion>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56" presetClass="path" presetSubtype="0" accel="50000" decel="50000" fill="hold" nodeType="withEffect">
                                  <p:stCondLst>
                                    <p:cond delay="0"/>
                                  </p:stCondLst>
                                  <p:childTnLst>
                                    <p:animMotion origin="layout" path="M 3.1885E-6 4.07407E-6 L -0.14818 0.12268 " pathEditMode="relative" rAng="0" ptsTypes="AA">
                                      <p:cBhvr>
                                        <p:cTn id="18" dur="500" spd="-100000" fill="hold"/>
                                        <p:tgtEl>
                                          <p:spTgt spid="5"/>
                                        </p:tgtEl>
                                        <p:attrNameLst>
                                          <p:attrName>ppt_x</p:attrName>
                                          <p:attrName>ppt_y</p:attrName>
                                        </p:attrNameLst>
                                      </p:cBhvr>
                                      <p:rCtr x="-7415" y="6134"/>
                                    </p:animMotion>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56" presetClass="path" presetSubtype="0" accel="50000" decel="50000" fill="hold" nodeType="withEffect">
                                  <p:stCondLst>
                                    <p:cond delay="0"/>
                                  </p:stCondLst>
                                  <p:childTnLst>
                                    <p:animMotion origin="layout" path="M 3.1885E-6 4.07407E-6 L -0.14818 -0.08982 " pathEditMode="relative" rAng="0" ptsTypes="AA">
                                      <p:cBhvr>
                                        <p:cTn id="22" dur="500" spd="-100000" fill="hold"/>
                                        <p:tgtEl>
                                          <p:spTgt spid="13"/>
                                        </p:tgtEl>
                                        <p:attrNameLst>
                                          <p:attrName>ppt_x</p:attrName>
                                          <p:attrName>ppt_y</p:attrName>
                                        </p:attrNameLst>
                                      </p:cBhvr>
                                      <p:rCtr x="-7415" y="-4491"/>
                                    </p:animMotion>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2.36113E-6 1.48148E-6 L -0.1059 -0.26366 " pathEditMode="relative" rAng="0" ptsTypes="AA">
                                      <p:cBhvr>
                                        <p:cTn id="26" dur="500" spd="-100000" fill="hold"/>
                                        <p:tgtEl>
                                          <p:spTgt spid="19"/>
                                        </p:tgtEl>
                                        <p:attrNameLst>
                                          <p:attrName>ppt_x</p:attrName>
                                          <p:attrName>ppt_y</p:attrName>
                                        </p:attrNameLst>
                                      </p:cBhvr>
                                      <p:rCtr x="-5295" y="-13194"/>
                                    </p:animMotion>
                                  </p:childTnLst>
                                </p:cTn>
                              </p:par>
                            </p:childTnLst>
                          </p:cTn>
                        </p:par>
                        <p:par>
                          <p:cTn id="27" fill="hold">
                            <p:stCondLst>
                              <p:cond delay="1000"/>
                            </p:stCondLst>
                            <p:childTnLst>
                              <p:par>
                                <p:cTn id="28" presetID="31"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300" fill="hold"/>
                                        <p:tgtEl>
                                          <p:spTgt spid="25"/>
                                        </p:tgtEl>
                                        <p:attrNameLst>
                                          <p:attrName>ppt_w</p:attrName>
                                        </p:attrNameLst>
                                      </p:cBhvr>
                                      <p:tavLst>
                                        <p:tav tm="0">
                                          <p:val>
                                            <p:fltVal val="0"/>
                                          </p:val>
                                        </p:tav>
                                        <p:tav tm="100000">
                                          <p:val>
                                            <p:strVal val="#ppt_w"/>
                                          </p:val>
                                        </p:tav>
                                      </p:tavLst>
                                    </p:anim>
                                    <p:anim calcmode="lin" valueType="num">
                                      <p:cBhvr>
                                        <p:cTn id="31" dur="300" fill="hold"/>
                                        <p:tgtEl>
                                          <p:spTgt spid="25"/>
                                        </p:tgtEl>
                                        <p:attrNameLst>
                                          <p:attrName>ppt_h</p:attrName>
                                        </p:attrNameLst>
                                      </p:cBhvr>
                                      <p:tavLst>
                                        <p:tav tm="0">
                                          <p:val>
                                            <p:fltVal val="0"/>
                                          </p:val>
                                        </p:tav>
                                        <p:tav tm="100000">
                                          <p:val>
                                            <p:strVal val="#ppt_h"/>
                                          </p:val>
                                        </p:tav>
                                      </p:tavLst>
                                    </p:anim>
                                    <p:anim calcmode="lin" valueType="num">
                                      <p:cBhvr>
                                        <p:cTn id="32" dur="300" fill="hold"/>
                                        <p:tgtEl>
                                          <p:spTgt spid="25"/>
                                        </p:tgtEl>
                                        <p:attrNameLst>
                                          <p:attrName>style.rotation</p:attrName>
                                        </p:attrNameLst>
                                      </p:cBhvr>
                                      <p:tavLst>
                                        <p:tav tm="0">
                                          <p:val>
                                            <p:fltVal val="90"/>
                                          </p:val>
                                        </p:tav>
                                        <p:tav tm="100000">
                                          <p:val>
                                            <p:fltVal val="0"/>
                                          </p:val>
                                        </p:tav>
                                      </p:tavLst>
                                    </p:anim>
                                    <p:animEffect transition="in" filter="fade">
                                      <p:cBhvr>
                                        <p:cTn id="33" dur="300"/>
                                        <p:tgtEl>
                                          <p:spTgt spid="25"/>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par>
                          <p:cTn id="38" fill="hold">
                            <p:stCondLst>
                              <p:cond delay="2000"/>
                            </p:stCondLst>
                            <p:childTnLst>
                              <p:par>
                                <p:cTn id="39" presetID="31" presetClass="entr" presetSubtype="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300" fill="hold"/>
                                        <p:tgtEl>
                                          <p:spTgt spid="31"/>
                                        </p:tgtEl>
                                        <p:attrNameLst>
                                          <p:attrName>ppt_w</p:attrName>
                                        </p:attrNameLst>
                                      </p:cBhvr>
                                      <p:tavLst>
                                        <p:tav tm="0">
                                          <p:val>
                                            <p:fltVal val="0"/>
                                          </p:val>
                                        </p:tav>
                                        <p:tav tm="100000">
                                          <p:val>
                                            <p:strVal val="#ppt_w"/>
                                          </p:val>
                                        </p:tav>
                                      </p:tavLst>
                                    </p:anim>
                                    <p:anim calcmode="lin" valueType="num">
                                      <p:cBhvr>
                                        <p:cTn id="42" dur="300" fill="hold"/>
                                        <p:tgtEl>
                                          <p:spTgt spid="31"/>
                                        </p:tgtEl>
                                        <p:attrNameLst>
                                          <p:attrName>ppt_h</p:attrName>
                                        </p:attrNameLst>
                                      </p:cBhvr>
                                      <p:tavLst>
                                        <p:tav tm="0">
                                          <p:val>
                                            <p:fltVal val="0"/>
                                          </p:val>
                                        </p:tav>
                                        <p:tav tm="100000">
                                          <p:val>
                                            <p:strVal val="#ppt_h"/>
                                          </p:val>
                                        </p:tav>
                                      </p:tavLst>
                                    </p:anim>
                                    <p:anim calcmode="lin" valueType="num">
                                      <p:cBhvr>
                                        <p:cTn id="43" dur="300" fill="hold"/>
                                        <p:tgtEl>
                                          <p:spTgt spid="31"/>
                                        </p:tgtEl>
                                        <p:attrNameLst>
                                          <p:attrName>style.rotation</p:attrName>
                                        </p:attrNameLst>
                                      </p:cBhvr>
                                      <p:tavLst>
                                        <p:tav tm="0">
                                          <p:val>
                                            <p:fltVal val="90"/>
                                          </p:val>
                                        </p:tav>
                                        <p:tav tm="100000">
                                          <p:val>
                                            <p:fltVal val="0"/>
                                          </p:val>
                                        </p:tav>
                                      </p:tavLst>
                                    </p:anim>
                                    <p:animEffect transition="in" filter="fade">
                                      <p:cBhvr>
                                        <p:cTn id="44" dur="300"/>
                                        <p:tgtEl>
                                          <p:spTgt spid="31"/>
                                        </p:tgtEl>
                                      </p:cBhvr>
                                    </p:animEffec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up)">
                                      <p:cBhvr>
                                        <p:cTn id="48" dur="500"/>
                                        <p:tgtEl>
                                          <p:spTgt spid="32"/>
                                        </p:tgtEl>
                                      </p:cBhvr>
                                    </p:animEffect>
                                  </p:childTnLst>
                                </p:cTn>
                              </p:par>
                            </p:childTnLst>
                          </p:cTn>
                        </p:par>
                        <p:par>
                          <p:cTn id="49" fill="hold">
                            <p:stCondLst>
                              <p:cond delay="3000"/>
                            </p:stCondLst>
                            <p:childTnLst>
                              <p:par>
                                <p:cTn id="50" presetID="31" presetClass="entr" presetSubtype="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300" fill="hold"/>
                                        <p:tgtEl>
                                          <p:spTgt spid="29"/>
                                        </p:tgtEl>
                                        <p:attrNameLst>
                                          <p:attrName>ppt_w</p:attrName>
                                        </p:attrNameLst>
                                      </p:cBhvr>
                                      <p:tavLst>
                                        <p:tav tm="0">
                                          <p:val>
                                            <p:fltVal val="0"/>
                                          </p:val>
                                        </p:tav>
                                        <p:tav tm="100000">
                                          <p:val>
                                            <p:strVal val="#ppt_w"/>
                                          </p:val>
                                        </p:tav>
                                      </p:tavLst>
                                    </p:anim>
                                    <p:anim calcmode="lin" valueType="num">
                                      <p:cBhvr>
                                        <p:cTn id="53" dur="300" fill="hold"/>
                                        <p:tgtEl>
                                          <p:spTgt spid="29"/>
                                        </p:tgtEl>
                                        <p:attrNameLst>
                                          <p:attrName>ppt_h</p:attrName>
                                        </p:attrNameLst>
                                      </p:cBhvr>
                                      <p:tavLst>
                                        <p:tav tm="0">
                                          <p:val>
                                            <p:fltVal val="0"/>
                                          </p:val>
                                        </p:tav>
                                        <p:tav tm="100000">
                                          <p:val>
                                            <p:strVal val="#ppt_h"/>
                                          </p:val>
                                        </p:tav>
                                      </p:tavLst>
                                    </p:anim>
                                    <p:anim calcmode="lin" valueType="num">
                                      <p:cBhvr>
                                        <p:cTn id="54" dur="300" fill="hold"/>
                                        <p:tgtEl>
                                          <p:spTgt spid="29"/>
                                        </p:tgtEl>
                                        <p:attrNameLst>
                                          <p:attrName>style.rotation</p:attrName>
                                        </p:attrNameLst>
                                      </p:cBhvr>
                                      <p:tavLst>
                                        <p:tav tm="0">
                                          <p:val>
                                            <p:fltVal val="90"/>
                                          </p:val>
                                        </p:tav>
                                        <p:tav tm="100000">
                                          <p:val>
                                            <p:fltVal val="0"/>
                                          </p:val>
                                        </p:tav>
                                      </p:tavLst>
                                    </p:anim>
                                    <p:animEffect transition="in" filter="fade">
                                      <p:cBhvr>
                                        <p:cTn id="55" dur="300"/>
                                        <p:tgtEl>
                                          <p:spTgt spid="29"/>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up)">
                                      <p:cBhvr>
                                        <p:cTn id="59" dur="500"/>
                                        <p:tgtEl>
                                          <p:spTgt spid="30"/>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300" fill="hold"/>
                                        <p:tgtEl>
                                          <p:spTgt spid="27"/>
                                        </p:tgtEl>
                                        <p:attrNameLst>
                                          <p:attrName>ppt_w</p:attrName>
                                        </p:attrNameLst>
                                      </p:cBhvr>
                                      <p:tavLst>
                                        <p:tav tm="0">
                                          <p:val>
                                            <p:fltVal val="0"/>
                                          </p:val>
                                        </p:tav>
                                        <p:tav tm="100000">
                                          <p:val>
                                            <p:strVal val="#ppt_w"/>
                                          </p:val>
                                        </p:tav>
                                      </p:tavLst>
                                    </p:anim>
                                    <p:anim calcmode="lin" valueType="num">
                                      <p:cBhvr>
                                        <p:cTn id="64" dur="300" fill="hold"/>
                                        <p:tgtEl>
                                          <p:spTgt spid="27"/>
                                        </p:tgtEl>
                                        <p:attrNameLst>
                                          <p:attrName>ppt_h</p:attrName>
                                        </p:attrNameLst>
                                      </p:cBhvr>
                                      <p:tavLst>
                                        <p:tav tm="0">
                                          <p:val>
                                            <p:fltVal val="0"/>
                                          </p:val>
                                        </p:tav>
                                        <p:tav tm="100000">
                                          <p:val>
                                            <p:strVal val="#ppt_h"/>
                                          </p:val>
                                        </p:tav>
                                      </p:tavLst>
                                    </p:anim>
                                    <p:anim calcmode="lin" valueType="num">
                                      <p:cBhvr>
                                        <p:cTn id="65" dur="300" fill="hold"/>
                                        <p:tgtEl>
                                          <p:spTgt spid="27"/>
                                        </p:tgtEl>
                                        <p:attrNameLst>
                                          <p:attrName>style.rotation</p:attrName>
                                        </p:attrNameLst>
                                      </p:cBhvr>
                                      <p:tavLst>
                                        <p:tav tm="0">
                                          <p:val>
                                            <p:fltVal val="90"/>
                                          </p:val>
                                        </p:tav>
                                        <p:tav tm="100000">
                                          <p:val>
                                            <p:fltVal val="0"/>
                                          </p:val>
                                        </p:tav>
                                      </p:tavLst>
                                    </p:anim>
                                    <p:animEffect transition="in" filter="fade">
                                      <p:cBhvr>
                                        <p:cTn id="66" dur="300"/>
                                        <p:tgtEl>
                                          <p:spTgt spid="27"/>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up)">
                                      <p:cBhvr>
                                        <p:cTn id="7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燕尾形 4"/>
          <p:cNvSpPr/>
          <p:nvPr/>
        </p:nvSpPr>
        <p:spPr>
          <a:xfrm rot="5400000">
            <a:off x="1884362" y="2060576"/>
            <a:ext cx="360363" cy="576262"/>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cxnSp>
        <p:nvCxnSpPr>
          <p:cNvPr id="6" name="直接连接符 5"/>
          <p:cNvCxnSpPr/>
          <p:nvPr/>
        </p:nvCxnSpPr>
        <p:spPr>
          <a:xfrm>
            <a:off x="2065338" y="2636838"/>
            <a:ext cx="3636962"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401888" y="1541463"/>
            <a:ext cx="1878012" cy="430212"/>
          </a:xfrm>
          <a:prstGeom prst="rect">
            <a:avLst/>
          </a:prstGeom>
        </p:spPr>
        <p:txBody>
          <a:bodyPr wrap="none" lIns="91431" tIns="45716" rIns="91431" bIns="45716">
            <a:spAutoFit/>
          </a:bodyPr>
          <a:lstStyle/>
          <a:p>
            <a:pPr>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微信品牌营销</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47"/>
          <p:cNvSpPr>
            <a:spLocks noChangeArrowheads="1"/>
          </p:cNvSpPr>
          <p:nvPr/>
        </p:nvSpPr>
        <p:spPr bwMode="auto">
          <a:xfrm>
            <a:off x="2389188" y="1955800"/>
            <a:ext cx="33131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nSpc>
                <a:spcPct val="120000"/>
              </a:lnSpc>
            </a:pPr>
            <a:r>
              <a:rPr lang="zh-CN" altLang="en-US" sz="14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9" name="燕尾形 8"/>
          <p:cNvSpPr/>
          <p:nvPr/>
        </p:nvSpPr>
        <p:spPr>
          <a:xfrm rot="5400000">
            <a:off x="1884362" y="3429001"/>
            <a:ext cx="360363" cy="576262"/>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cxnSp>
        <p:nvCxnSpPr>
          <p:cNvPr id="10" name="直接连接符 9"/>
          <p:cNvCxnSpPr/>
          <p:nvPr/>
        </p:nvCxnSpPr>
        <p:spPr>
          <a:xfrm>
            <a:off x="2065338" y="4005263"/>
            <a:ext cx="3636962"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401888" y="2908300"/>
            <a:ext cx="1595437" cy="431800"/>
          </a:xfrm>
          <a:prstGeom prst="rect">
            <a:avLst/>
          </a:prstGeom>
        </p:spPr>
        <p:txBody>
          <a:bodyPr wrap="none" lIns="91431" tIns="45716" rIns="91431" bIns="45716">
            <a:spAutoFit/>
          </a:bodyPr>
          <a:lstStyle/>
          <a:p>
            <a:pPr>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朋友圈推广</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47"/>
          <p:cNvSpPr>
            <a:spLocks noChangeArrowheads="1"/>
          </p:cNvSpPr>
          <p:nvPr/>
        </p:nvSpPr>
        <p:spPr bwMode="auto">
          <a:xfrm>
            <a:off x="2389188" y="3324225"/>
            <a:ext cx="33131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nSpc>
                <a:spcPct val="120000"/>
              </a:lnSpc>
            </a:pPr>
            <a:r>
              <a:rPr lang="zh-CN" altLang="en-US" sz="14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13" name="燕尾形 12"/>
          <p:cNvSpPr/>
          <p:nvPr/>
        </p:nvSpPr>
        <p:spPr>
          <a:xfrm rot="5400000">
            <a:off x="1884363" y="4868863"/>
            <a:ext cx="360362" cy="576262"/>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cxnSp>
        <p:nvCxnSpPr>
          <p:cNvPr id="14" name="直接连接符 13"/>
          <p:cNvCxnSpPr/>
          <p:nvPr/>
        </p:nvCxnSpPr>
        <p:spPr>
          <a:xfrm>
            <a:off x="2065338" y="5445125"/>
            <a:ext cx="3636962"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2401888" y="4349750"/>
            <a:ext cx="2160587" cy="430213"/>
          </a:xfrm>
          <a:prstGeom prst="rect">
            <a:avLst/>
          </a:prstGeom>
        </p:spPr>
        <p:txBody>
          <a:bodyPr wrap="none" lIns="91431" tIns="45716" rIns="91431" bIns="45716">
            <a:spAutoFit/>
          </a:bodyPr>
          <a:lstStyle/>
          <a:p>
            <a:pPr>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企业群定制内容</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47"/>
          <p:cNvSpPr>
            <a:spLocks noChangeArrowheads="1"/>
          </p:cNvSpPr>
          <p:nvPr/>
        </p:nvSpPr>
        <p:spPr bwMode="auto">
          <a:xfrm>
            <a:off x="2389188" y="4764088"/>
            <a:ext cx="33131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nSpc>
                <a:spcPct val="120000"/>
              </a:lnSpc>
            </a:pPr>
            <a:r>
              <a:rPr lang="zh-CN" altLang="en-US" sz="14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17" name="燕尾形 16"/>
          <p:cNvSpPr/>
          <p:nvPr/>
        </p:nvSpPr>
        <p:spPr>
          <a:xfrm rot="5400000">
            <a:off x="6600825" y="2060575"/>
            <a:ext cx="360363" cy="576263"/>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cxnSp>
        <p:nvCxnSpPr>
          <p:cNvPr id="18" name="直接连接符 17"/>
          <p:cNvCxnSpPr/>
          <p:nvPr/>
        </p:nvCxnSpPr>
        <p:spPr>
          <a:xfrm>
            <a:off x="6781800" y="2636838"/>
            <a:ext cx="363696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7118350" y="1541463"/>
            <a:ext cx="1878013" cy="430212"/>
          </a:xfrm>
          <a:prstGeom prst="rect">
            <a:avLst/>
          </a:prstGeom>
        </p:spPr>
        <p:txBody>
          <a:bodyPr wrap="none" lIns="91431" tIns="45716" rIns="91431" bIns="45716">
            <a:spAutoFit/>
          </a:bodyPr>
          <a:lstStyle/>
          <a:p>
            <a:pPr>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微站导航营销</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47"/>
          <p:cNvSpPr>
            <a:spLocks noChangeArrowheads="1"/>
          </p:cNvSpPr>
          <p:nvPr/>
        </p:nvSpPr>
        <p:spPr bwMode="auto">
          <a:xfrm>
            <a:off x="7105650" y="1955800"/>
            <a:ext cx="33131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nSpc>
                <a:spcPct val="120000"/>
              </a:lnSpc>
            </a:pPr>
            <a:r>
              <a:rPr lang="zh-CN" altLang="en-US" sz="14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21" name="燕尾形 20"/>
          <p:cNvSpPr/>
          <p:nvPr/>
        </p:nvSpPr>
        <p:spPr>
          <a:xfrm rot="5400000">
            <a:off x="6600825" y="3429000"/>
            <a:ext cx="360363" cy="576263"/>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cxnSp>
        <p:nvCxnSpPr>
          <p:cNvPr id="22" name="直接连接符 21"/>
          <p:cNvCxnSpPr/>
          <p:nvPr/>
        </p:nvCxnSpPr>
        <p:spPr>
          <a:xfrm>
            <a:off x="6781800" y="4005263"/>
            <a:ext cx="363696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7118350" y="2908300"/>
            <a:ext cx="1878013" cy="431800"/>
          </a:xfrm>
          <a:prstGeom prst="rect">
            <a:avLst/>
          </a:prstGeom>
        </p:spPr>
        <p:txBody>
          <a:bodyPr wrap="none" lIns="91431" tIns="45716" rIns="91431" bIns="45716">
            <a:spAutoFit/>
          </a:bodyPr>
          <a:lstStyle/>
          <a:p>
            <a:pPr>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微博口碑营销</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47"/>
          <p:cNvSpPr>
            <a:spLocks noChangeArrowheads="1"/>
          </p:cNvSpPr>
          <p:nvPr/>
        </p:nvSpPr>
        <p:spPr bwMode="auto">
          <a:xfrm>
            <a:off x="7105650" y="3324225"/>
            <a:ext cx="33131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nSpc>
                <a:spcPct val="120000"/>
              </a:lnSpc>
            </a:pPr>
            <a:r>
              <a:rPr lang="zh-CN" altLang="en-US" sz="14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25" name="燕尾形 24"/>
          <p:cNvSpPr/>
          <p:nvPr/>
        </p:nvSpPr>
        <p:spPr>
          <a:xfrm rot="5400000">
            <a:off x="6600826" y="4868862"/>
            <a:ext cx="360362" cy="576263"/>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cxnSp>
        <p:nvCxnSpPr>
          <p:cNvPr id="26" name="直接连接符 25"/>
          <p:cNvCxnSpPr/>
          <p:nvPr/>
        </p:nvCxnSpPr>
        <p:spPr>
          <a:xfrm>
            <a:off x="6781800" y="5445125"/>
            <a:ext cx="363696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7118350" y="4349750"/>
            <a:ext cx="1878013" cy="430213"/>
          </a:xfrm>
          <a:prstGeom prst="rect">
            <a:avLst/>
          </a:prstGeom>
        </p:spPr>
        <p:txBody>
          <a:bodyPr wrap="none" lIns="91431" tIns="45716" rIns="91431" bIns="45716">
            <a:spAutoFit/>
          </a:bodyPr>
          <a:lstStyle/>
          <a:p>
            <a:pPr>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腾讯社区网站</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47"/>
          <p:cNvSpPr>
            <a:spLocks noChangeArrowheads="1"/>
          </p:cNvSpPr>
          <p:nvPr/>
        </p:nvSpPr>
        <p:spPr bwMode="auto">
          <a:xfrm>
            <a:off x="7105650" y="4764088"/>
            <a:ext cx="33131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nSpc>
                <a:spcPct val="120000"/>
              </a:lnSpc>
            </a:pPr>
            <a:r>
              <a:rPr lang="zh-CN" altLang="en-US" sz="140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grpSp>
        <p:nvGrpSpPr>
          <p:cNvPr id="25626" name="组合 28"/>
          <p:cNvGrpSpPr/>
          <p:nvPr/>
        </p:nvGrpSpPr>
        <p:grpSpPr bwMode="auto">
          <a:xfrm>
            <a:off x="0" y="274638"/>
            <a:ext cx="12192000" cy="609600"/>
            <a:chOff x="0" y="274638"/>
            <a:chExt cx="12192000" cy="609600"/>
          </a:xfrm>
        </p:grpSpPr>
        <p:sp>
          <p:nvSpPr>
            <p:cNvPr id="25627" name="圆角矩形 29"/>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5628" name="圆角矩形 30"/>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5629" name="文本框 31"/>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4000"/>
                            </p:stCondLst>
                            <p:childTnLst>
                              <p:par>
                                <p:cTn id="39" presetID="47"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par>
                          <p:cTn id="55" fill="hold">
                            <p:stCondLst>
                              <p:cond delay="6000"/>
                            </p:stCondLst>
                            <p:childTnLst>
                              <p:par>
                                <p:cTn id="56" presetID="47" presetClass="entr" presetSubtype="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8"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childTnLst>
                          </p:cTn>
                        </p:par>
                        <p:par>
                          <p:cTn id="65" fill="hold">
                            <p:stCondLst>
                              <p:cond delay="7500"/>
                            </p:stCondLst>
                            <p:childTnLst>
                              <p:par>
                                <p:cTn id="66" presetID="22" presetClass="entr" presetSubtype="8"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left)">
                                      <p:cBhvr>
                                        <p:cTn id="68" dur="500"/>
                                        <p:tgtEl>
                                          <p:spTgt spid="19"/>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500"/>
                                        <p:tgtEl>
                                          <p:spTgt spid="20"/>
                                        </p:tgtEl>
                                      </p:cBhvr>
                                    </p:animEffect>
                                  </p:childTnLst>
                                </p:cTn>
                              </p:par>
                            </p:childTnLst>
                          </p:cTn>
                        </p:par>
                        <p:par>
                          <p:cTn id="72" fill="hold">
                            <p:stCondLst>
                              <p:cond delay="8000"/>
                            </p:stCondLst>
                            <p:childTnLst>
                              <p:par>
                                <p:cTn id="73" presetID="47" presetClass="entr" presetSubtype="0"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1000"/>
                                        <p:tgtEl>
                                          <p:spTgt spid="21"/>
                                        </p:tgtEl>
                                      </p:cBhvr>
                                    </p:animEffect>
                                    <p:anim calcmode="lin" valueType="num">
                                      <p:cBhvr>
                                        <p:cTn id="76" dur="1000" fill="hold"/>
                                        <p:tgtEl>
                                          <p:spTgt spid="21"/>
                                        </p:tgtEl>
                                        <p:attrNameLst>
                                          <p:attrName>ppt_x</p:attrName>
                                        </p:attrNameLst>
                                      </p:cBhvr>
                                      <p:tavLst>
                                        <p:tav tm="0">
                                          <p:val>
                                            <p:strVal val="#ppt_x"/>
                                          </p:val>
                                        </p:tav>
                                        <p:tav tm="100000">
                                          <p:val>
                                            <p:strVal val="#ppt_x"/>
                                          </p:val>
                                        </p:tav>
                                      </p:tavLst>
                                    </p:anim>
                                    <p:anim calcmode="lin" valueType="num">
                                      <p:cBhvr>
                                        <p:cTn id="77" dur="1000" fill="hold"/>
                                        <p:tgtEl>
                                          <p:spTgt spid="21"/>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wipe(left)">
                                      <p:cBhvr>
                                        <p:cTn id="81" dur="500"/>
                                        <p:tgtEl>
                                          <p:spTgt spid="22"/>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left)">
                                      <p:cBhvr>
                                        <p:cTn id="85" dur="500"/>
                                        <p:tgtEl>
                                          <p:spTgt spid="23"/>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wipe(left)">
                                      <p:cBhvr>
                                        <p:cTn id="88" dur="500"/>
                                        <p:tgtEl>
                                          <p:spTgt spid="24"/>
                                        </p:tgtEl>
                                      </p:cBhvr>
                                    </p:animEffect>
                                  </p:childTnLst>
                                </p:cTn>
                              </p:par>
                            </p:childTnLst>
                          </p:cTn>
                        </p:par>
                        <p:par>
                          <p:cTn id="89" fill="hold">
                            <p:stCondLst>
                              <p:cond delay="10000"/>
                            </p:stCondLst>
                            <p:childTnLst>
                              <p:par>
                                <p:cTn id="90" presetID="47" presetClass="entr" presetSubtype="0" fill="hold" grpId="0" nodeType="after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1000"/>
                                        <p:tgtEl>
                                          <p:spTgt spid="25"/>
                                        </p:tgtEl>
                                      </p:cBhvr>
                                    </p:animEffect>
                                    <p:anim calcmode="lin" valueType="num">
                                      <p:cBhvr>
                                        <p:cTn id="93" dur="1000" fill="hold"/>
                                        <p:tgtEl>
                                          <p:spTgt spid="25"/>
                                        </p:tgtEl>
                                        <p:attrNameLst>
                                          <p:attrName>ppt_x</p:attrName>
                                        </p:attrNameLst>
                                      </p:cBhvr>
                                      <p:tavLst>
                                        <p:tav tm="0">
                                          <p:val>
                                            <p:strVal val="#ppt_x"/>
                                          </p:val>
                                        </p:tav>
                                        <p:tav tm="100000">
                                          <p:val>
                                            <p:strVal val="#ppt_x"/>
                                          </p:val>
                                        </p:tav>
                                      </p:tavLst>
                                    </p:anim>
                                    <p:anim calcmode="lin" valueType="num">
                                      <p:cBhvr>
                                        <p:cTn id="94" dur="1000" fill="hold"/>
                                        <p:tgtEl>
                                          <p:spTgt spid="25"/>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8" fill="hold" nodeType="after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wipe(left)">
                                      <p:cBhvr>
                                        <p:cTn id="98" dur="500"/>
                                        <p:tgtEl>
                                          <p:spTgt spid="26"/>
                                        </p:tgtEl>
                                      </p:cBhvr>
                                    </p:animEffect>
                                  </p:childTnLst>
                                </p:cTn>
                              </p:par>
                            </p:childTnLst>
                          </p:cTn>
                        </p:par>
                        <p:par>
                          <p:cTn id="99" fill="hold">
                            <p:stCondLst>
                              <p:cond delay="11500"/>
                            </p:stCondLst>
                            <p:childTnLst>
                              <p:par>
                                <p:cTn id="100" presetID="22" presetClass="entr" presetSubtype="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wipe(left)">
                                      <p:cBhvr>
                                        <p:cTn id="102" dur="500"/>
                                        <p:tgtEl>
                                          <p:spTgt spid="27"/>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left)">
                                      <p:cBhvr>
                                        <p:cTn id="10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animBg="1"/>
      <p:bldP spid="11" grpId="0"/>
      <p:bldP spid="12" grpId="0"/>
      <p:bldP spid="13" grpId="0" animBg="1"/>
      <p:bldP spid="15" grpId="0"/>
      <p:bldP spid="16" grpId="0"/>
      <p:bldP spid="17" grpId="0" animBg="1"/>
      <p:bldP spid="19" grpId="0"/>
      <p:bldP spid="20" grpId="0"/>
      <p:bldP spid="21" grpId="0" animBg="1"/>
      <p:bldP spid="23" grpId="0"/>
      <p:bldP spid="24" grpId="0"/>
      <p:bldP spid="25" grpId="0" animBg="1"/>
      <p:bldP spid="27"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7"/>
          <p:cNvSpPr>
            <a:spLocks noChangeArrowheads="1"/>
          </p:cNvSpPr>
          <p:nvPr/>
        </p:nvSpPr>
        <p:spPr bwMode="auto">
          <a:xfrm>
            <a:off x="1493838" y="5276850"/>
            <a:ext cx="9204325"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Font typeface="Arial" panose="020B0604020202020204" pitchFamily="34" charset="0"/>
              <a:buNone/>
              <a:defRPr/>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grpSp>
        <p:nvGrpSpPr>
          <p:cNvPr id="6" name="组合 5"/>
          <p:cNvGrpSpPr/>
          <p:nvPr/>
        </p:nvGrpSpPr>
        <p:grpSpPr bwMode="auto">
          <a:xfrm>
            <a:off x="1809750" y="1458913"/>
            <a:ext cx="4081463" cy="134937"/>
            <a:chOff x="1507396" y="1628800"/>
            <a:chExt cx="4320480" cy="144016"/>
          </a:xfrm>
        </p:grpSpPr>
        <p:cxnSp>
          <p:nvCxnSpPr>
            <p:cNvPr id="7" name="直接连接符 6"/>
            <p:cNvCxnSpPr/>
            <p:nvPr/>
          </p:nvCxnSpPr>
          <p:spPr>
            <a:xfrm>
              <a:off x="1507396" y="1701655"/>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198800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2466943"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294755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342817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9071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438771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486832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5347263"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bwMode="auto">
          <a:xfrm>
            <a:off x="6416675" y="1458913"/>
            <a:ext cx="4081463" cy="134937"/>
            <a:chOff x="1507396" y="1628800"/>
            <a:chExt cx="4320480" cy="144016"/>
          </a:xfrm>
        </p:grpSpPr>
        <p:cxnSp>
          <p:nvCxnSpPr>
            <p:cNvPr id="19" name="直接连接符 18"/>
            <p:cNvCxnSpPr/>
            <p:nvPr/>
          </p:nvCxnSpPr>
          <p:spPr>
            <a:xfrm>
              <a:off x="1507396" y="1701655"/>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198800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466943"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294755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342817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39071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438771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486832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5347263"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0" name="TextBox 132"/>
          <p:cNvSpPr txBox="1"/>
          <p:nvPr/>
        </p:nvSpPr>
        <p:spPr>
          <a:xfrm>
            <a:off x="5711825" y="1196975"/>
            <a:ext cx="319088"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10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31" name="TextBox 133"/>
          <p:cNvSpPr txBox="1"/>
          <p:nvPr/>
        </p:nvSpPr>
        <p:spPr>
          <a:xfrm>
            <a:off x="5265738" y="1196975"/>
            <a:ext cx="336550"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20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32" name="TextBox 134"/>
          <p:cNvSpPr txBox="1"/>
          <p:nvPr/>
        </p:nvSpPr>
        <p:spPr>
          <a:xfrm>
            <a:off x="4811713" y="1196975"/>
            <a:ext cx="341312"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30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33" name="TextBox 135"/>
          <p:cNvSpPr txBox="1"/>
          <p:nvPr/>
        </p:nvSpPr>
        <p:spPr>
          <a:xfrm>
            <a:off x="4359275" y="1196975"/>
            <a:ext cx="334963"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40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34" name="TextBox 136"/>
          <p:cNvSpPr txBox="1"/>
          <p:nvPr/>
        </p:nvSpPr>
        <p:spPr>
          <a:xfrm>
            <a:off x="3905250" y="1196975"/>
            <a:ext cx="354013"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50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35" name="TextBox 137"/>
          <p:cNvSpPr txBox="1"/>
          <p:nvPr/>
        </p:nvSpPr>
        <p:spPr>
          <a:xfrm>
            <a:off x="3451225" y="1196975"/>
            <a:ext cx="354013"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60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36" name="TextBox 138"/>
          <p:cNvSpPr txBox="1"/>
          <p:nvPr/>
        </p:nvSpPr>
        <p:spPr>
          <a:xfrm>
            <a:off x="2997200" y="1196975"/>
            <a:ext cx="320675"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70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37" name="TextBox 139"/>
          <p:cNvSpPr txBox="1"/>
          <p:nvPr/>
        </p:nvSpPr>
        <p:spPr>
          <a:xfrm>
            <a:off x="2544763" y="1196975"/>
            <a:ext cx="354012"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80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38" name="TextBox 140"/>
          <p:cNvSpPr txBox="1"/>
          <p:nvPr/>
        </p:nvSpPr>
        <p:spPr>
          <a:xfrm>
            <a:off x="2090738" y="1196975"/>
            <a:ext cx="354012"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90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39" name="TextBox 141"/>
          <p:cNvSpPr txBox="1"/>
          <p:nvPr/>
        </p:nvSpPr>
        <p:spPr>
          <a:xfrm>
            <a:off x="1593850" y="1196975"/>
            <a:ext cx="398463"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100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40" name="TextBox 142"/>
          <p:cNvSpPr txBox="1"/>
          <p:nvPr/>
        </p:nvSpPr>
        <p:spPr>
          <a:xfrm>
            <a:off x="6246813" y="1196975"/>
            <a:ext cx="319087"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10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41" name="TextBox 143"/>
          <p:cNvSpPr txBox="1"/>
          <p:nvPr/>
        </p:nvSpPr>
        <p:spPr>
          <a:xfrm>
            <a:off x="6697663" y="1196975"/>
            <a:ext cx="336550"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20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42" name="TextBox 144"/>
          <p:cNvSpPr txBox="1"/>
          <p:nvPr/>
        </p:nvSpPr>
        <p:spPr>
          <a:xfrm>
            <a:off x="7151688" y="1196975"/>
            <a:ext cx="339725"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30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43" name="TextBox 145"/>
          <p:cNvSpPr txBox="1"/>
          <p:nvPr/>
        </p:nvSpPr>
        <p:spPr>
          <a:xfrm>
            <a:off x="7605713" y="1196975"/>
            <a:ext cx="334962"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40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44" name="TextBox 146"/>
          <p:cNvSpPr txBox="1"/>
          <p:nvPr/>
        </p:nvSpPr>
        <p:spPr>
          <a:xfrm>
            <a:off x="8058150" y="1196975"/>
            <a:ext cx="355600"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50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45" name="TextBox 147"/>
          <p:cNvSpPr txBox="1"/>
          <p:nvPr/>
        </p:nvSpPr>
        <p:spPr>
          <a:xfrm>
            <a:off x="8512175" y="1196975"/>
            <a:ext cx="354013"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60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46" name="TextBox 148"/>
          <p:cNvSpPr txBox="1"/>
          <p:nvPr/>
        </p:nvSpPr>
        <p:spPr>
          <a:xfrm>
            <a:off x="8966200" y="1196975"/>
            <a:ext cx="320675"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70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47" name="TextBox 149"/>
          <p:cNvSpPr txBox="1"/>
          <p:nvPr/>
        </p:nvSpPr>
        <p:spPr>
          <a:xfrm>
            <a:off x="9418638" y="1196975"/>
            <a:ext cx="355600"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80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48" name="TextBox 150"/>
          <p:cNvSpPr txBox="1"/>
          <p:nvPr/>
        </p:nvSpPr>
        <p:spPr>
          <a:xfrm>
            <a:off x="9872663" y="1196975"/>
            <a:ext cx="355600" cy="266700"/>
          </a:xfrm>
          <a:prstGeom prst="rect">
            <a:avLst/>
          </a:prstGeom>
          <a:noFill/>
        </p:spPr>
        <p:txBody>
          <a:bodyPr wrap="none">
            <a:spAutoFit/>
          </a:bodyPr>
          <a:lstStyle/>
          <a:p>
            <a:pPr>
              <a:defRPr/>
            </a:pPr>
            <a:r>
              <a:rPr lang="en-US" altLang="zh-CN" sz="1135">
                <a:solidFill>
                  <a:schemeClr val="tx1">
                    <a:lumMod val="75000"/>
                    <a:lumOff val="25000"/>
                  </a:schemeClr>
                </a:solidFill>
                <a:latin typeface="Impact MT Std" pitchFamily="34" charset="0"/>
                <a:ea typeface="微软雅黑" panose="020B0503020204020204" pitchFamily="34" charset="-122"/>
              </a:rPr>
              <a:t>90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49" name="TextBox 151"/>
          <p:cNvSpPr txBox="1"/>
          <p:nvPr/>
        </p:nvSpPr>
        <p:spPr>
          <a:xfrm>
            <a:off x="10283825" y="1196975"/>
            <a:ext cx="398463" cy="266700"/>
          </a:xfrm>
          <a:prstGeom prst="rect">
            <a:avLst/>
          </a:prstGeom>
          <a:noFill/>
        </p:spPr>
        <p:txBody>
          <a:bodyPr wrap="none">
            <a:spAutoFit/>
          </a:bodyPr>
          <a:lstStyle/>
          <a:p>
            <a:pPr>
              <a:defRPr/>
            </a:pPr>
            <a:r>
              <a:rPr lang="en-US" altLang="zh-CN" sz="1135" dirty="0">
                <a:solidFill>
                  <a:schemeClr val="tx1">
                    <a:lumMod val="75000"/>
                    <a:lumOff val="25000"/>
                  </a:schemeClr>
                </a:solidFill>
                <a:latin typeface="Impact MT Std" pitchFamily="34" charset="0"/>
                <a:ea typeface="微软雅黑" panose="020B0503020204020204" pitchFamily="34" charset="-122"/>
              </a:rPr>
              <a:t>100</a:t>
            </a:r>
            <a:endParaRPr lang="zh-CN" altLang="en-US" sz="1135" dirty="0">
              <a:solidFill>
                <a:schemeClr val="tx1">
                  <a:lumMod val="75000"/>
                  <a:lumOff val="25000"/>
                </a:schemeClr>
              </a:solidFill>
              <a:latin typeface="Impact MT Std" pitchFamily="34" charset="0"/>
              <a:ea typeface="微软雅黑" panose="020B0503020204020204" pitchFamily="34" charset="-122"/>
            </a:endParaRPr>
          </a:p>
        </p:txBody>
      </p:sp>
      <p:sp>
        <p:nvSpPr>
          <p:cNvPr id="50" name="五边形 49"/>
          <p:cNvSpPr/>
          <p:nvPr/>
        </p:nvSpPr>
        <p:spPr>
          <a:xfrm flipH="1">
            <a:off x="2997200" y="1836738"/>
            <a:ext cx="2894013" cy="306387"/>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5">
              <a:solidFill>
                <a:schemeClr val="tx1"/>
              </a:solidFill>
              <a:latin typeface="Impact MT Std" pitchFamily="34" charset="0"/>
            </a:endParaRPr>
          </a:p>
        </p:txBody>
      </p:sp>
      <p:sp>
        <p:nvSpPr>
          <p:cNvPr id="51" name="五边形 50"/>
          <p:cNvSpPr/>
          <p:nvPr/>
        </p:nvSpPr>
        <p:spPr>
          <a:xfrm flipH="1">
            <a:off x="4044950" y="2322513"/>
            <a:ext cx="1846263" cy="306387"/>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5">
              <a:solidFill>
                <a:schemeClr val="tx1"/>
              </a:solidFill>
            </a:endParaRPr>
          </a:p>
        </p:txBody>
      </p:sp>
      <p:sp>
        <p:nvSpPr>
          <p:cNvPr id="52" name="五边形 51"/>
          <p:cNvSpPr/>
          <p:nvPr/>
        </p:nvSpPr>
        <p:spPr>
          <a:xfrm flipH="1">
            <a:off x="3341688" y="2808288"/>
            <a:ext cx="2549525" cy="306387"/>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5">
              <a:solidFill>
                <a:schemeClr val="tx1"/>
              </a:solidFill>
            </a:endParaRPr>
          </a:p>
        </p:txBody>
      </p:sp>
      <p:sp>
        <p:nvSpPr>
          <p:cNvPr id="53" name="五边形 52"/>
          <p:cNvSpPr/>
          <p:nvPr/>
        </p:nvSpPr>
        <p:spPr>
          <a:xfrm flipH="1">
            <a:off x="1838325" y="3294063"/>
            <a:ext cx="4052888" cy="30480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5">
              <a:solidFill>
                <a:schemeClr val="tx1"/>
              </a:solidFill>
            </a:endParaRPr>
          </a:p>
        </p:txBody>
      </p:sp>
      <p:sp>
        <p:nvSpPr>
          <p:cNvPr id="54" name="五边形 53"/>
          <p:cNvSpPr/>
          <p:nvPr/>
        </p:nvSpPr>
        <p:spPr>
          <a:xfrm flipH="1">
            <a:off x="2544763" y="3779838"/>
            <a:ext cx="3346450" cy="30480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5">
              <a:solidFill>
                <a:schemeClr val="tx1"/>
              </a:solidFill>
            </a:endParaRPr>
          </a:p>
        </p:txBody>
      </p:sp>
      <p:sp>
        <p:nvSpPr>
          <p:cNvPr id="55" name="五边形 54"/>
          <p:cNvSpPr/>
          <p:nvPr/>
        </p:nvSpPr>
        <p:spPr>
          <a:xfrm flipH="1">
            <a:off x="3622675" y="4264025"/>
            <a:ext cx="2268538" cy="306388"/>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5">
              <a:solidFill>
                <a:schemeClr val="tx1"/>
              </a:solidFill>
            </a:endParaRPr>
          </a:p>
        </p:txBody>
      </p:sp>
      <p:sp>
        <p:nvSpPr>
          <p:cNvPr id="56" name="五边形 55"/>
          <p:cNvSpPr/>
          <p:nvPr/>
        </p:nvSpPr>
        <p:spPr>
          <a:xfrm flipH="1">
            <a:off x="4530725" y="4751388"/>
            <a:ext cx="1360488" cy="306387"/>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5">
              <a:solidFill>
                <a:schemeClr val="tx1"/>
              </a:solidFill>
            </a:endParaRPr>
          </a:p>
        </p:txBody>
      </p:sp>
      <p:sp>
        <p:nvSpPr>
          <p:cNvPr id="57" name="TextBox 159"/>
          <p:cNvSpPr txBox="1"/>
          <p:nvPr/>
        </p:nvSpPr>
        <p:spPr>
          <a:xfrm>
            <a:off x="2352675" y="1844675"/>
            <a:ext cx="523875" cy="295275"/>
          </a:xfrm>
          <a:prstGeom prst="rect">
            <a:avLst/>
          </a:prstGeom>
          <a:noFill/>
        </p:spPr>
        <p:txBody>
          <a:bodyPr wrap="none">
            <a:spAutoFit/>
          </a:bodyPr>
          <a:lstStyle/>
          <a:p>
            <a:pPr>
              <a:defRPr/>
            </a:pPr>
            <a:r>
              <a:rPr lang="zh-CN" altLang="en-US" sz="1325" dirty="0">
                <a:solidFill>
                  <a:schemeClr val="tx1">
                    <a:lumMod val="75000"/>
                    <a:lumOff val="25000"/>
                  </a:schemeClr>
                </a:solidFill>
                <a:latin typeface="Impact MT Std" pitchFamily="34" charset="0"/>
                <a:ea typeface="微软雅黑" panose="020B0503020204020204" pitchFamily="34" charset="-122"/>
              </a:rPr>
              <a:t>文字</a:t>
            </a:r>
          </a:p>
        </p:txBody>
      </p:sp>
      <p:sp>
        <p:nvSpPr>
          <p:cNvPr id="58" name="TextBox 160"/>
          <p:cNvSpPr txBox="1"/>
          <p:nvPr/>
        </p:nvSpPr>
        <p:spPr>
          <a:xfrm>
            <a:off x="3421063" y="2330450"/>
            <a:ext cx="523875" cy="295275"/>
          </a:xfrm>
          <a:prstGeom prst="rect">
            <a:avLst/>
          </a:prstGeom>
          <a:noFill/>
        </p:spPr>
        <p:txBody>
          <a:bodyPr wrap="none">
            <a:spAutoFit/>
          </a:bodyPr>
          <a:lstStyle/>
          <a:p>
            <a:pPr>
              <a:defRPr/>
            </a:pPr>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59" name="TextBox 161"/>
          <p:cNvSpPr txBox="1"/>
          <p:nvPr/>
        </p:nvSpPr>
        <p:spPr>
          <a:xfrm>
            <a:off x="2744788" y="2816225"/>
            <a:ext cx="523875" cy="295275"/>
          </a:xfrm>
          <a:prstGeom prst="rect">
            <a:avLst/>
          </a:prstGeom>
          <a:noFill/>
        </p:spPr>
        <p:txBody>
          <a:bodyPr wrap="none">
            <a:spAutoFit/>
          </a:bodyPr>
          <a:lstStyle/>
          <a:p>
            <a:pPr>
              <a:defRPr/>
            </a:pPr>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60" name="TextBox 163"/>
          <p:cNvSpPr txBox="1"/>
          <p:nvPr/>
        </p:nvSpPr>
        <p:spPr>
          <a:xfrm>
            <a:off x="2005013" y="3786188"/>
            <a:ext cx="525462" cy="296862"/>
          </a:xfrm>
          <a:prstGeom prst="rect">
            <a:avLst/>
          </a:prstGeom>
          <a:noFill/>
        </p:spPr>
        <p:txBody>
          <a:bodyPr wrap="none">
            <a:spAutoFit/>
          </a:bodyPr>
          <a:lstStyle/>
          <a:p>
            <a:pPr>
              <a:defRPr/>
            </a:pPr>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61" name="TextBox 164"/>
          <p:cNvSpPr txBox="1"/>
          <p:nvPr/>
        </p:nvSpPr>
        <p:spPr>
          <a:xfrm>
            <a:off x="2997200" y="4273550"/>
            <a:ext cx="525463" cy="295275"/>
          </a:xfrm>
          <a:prstGeom prst="rect">
            <a:avLst/>
          </a:prstGeom>
          <a:noFill/>
        </p:spPr>
        <p:txBody>
          <a:bodyPr wrap="none">
            <a:spAutoFit/>
          </a:bodyPr>
          <a:lstStyle/>
          <a:p>
            <a:pPr>
              <a:defRPr/>
            </a:pPr>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62" name="TextBox 165"/>
          <p:cNvSpPr txBox="1"/>
          <p:nvPr/>
        </p:nvSpPr>
        <p:spPr>
          <a:xfrm>
            <a:off x="3897313" y="4757738"/>
            <a:ext cx="523875" cy="296862"/>
          </a:xfrm>
          <a:prstGeom prst="rect">
            <a:avLst/>
          </a:prstGeom>
          <a:noFill/>
        </p:spPr>
        <p:txBody>
          <a:bodyPr wrap="none">
            <a:spAutoFit/>
          </a:bodyPr>
          <a:lstStyle/>
          <a:p>
            <a:pPr>
              <a:defRPr/>
            </a:pPr>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63" name="五边形 62"/>
          <p:cNvSpPr/>
          <p:nvPr/>
        </p:nvSpPr>
        <p:spPr>
          <a:xfrm>
            <a:off x="6416675" y="1836738"/>
            <a:ext cx="1531938" cy="306387"/>
          </a:xfrm>
          <a:prstGeom prst="homePlat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5">
              <a:latin typeface="Impact MT Std" pitchFamily="34" charset="0"/>
            </a:endParaRPr>
          </a:p>
        </p:txBody>
      </p:sp>
      <p:sp>
        <p:nvSpPr>
          <p:cNvPr id="64" name="五边形 63"/>
          <p:cNvSpPr/>
          <p:nvPr/>
        </p:nvSpPr>
        <p:spPr>
          <a:xfrm>
            <a:off x="6416675" y="2322513"/>
            <a:ext cx="2892425" cy="306387"/>
          </a:xfrm>
          <a:prstGeom prst="homePlat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5"/>
          </a:p>
        </p:txBody>
      </p:sp>
      <p:sp>
        <p:nvSpPr>
          <p:cNvPr id="65" name="五边形 64"/>
          <p:cNvSpPr/>
          <p:nvPr/>
        </p:nvSpPr>
        <p:spPr>
          <a:xfrm>
            <a:off x="6416675" y="2808288"/>
            <a:ext cx="1814513" cy="306387"/>
          </a:xfrm>
          <a:prstGeom prst="homePlat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5"/>
          </a:p>
        </p:txBody>
      </p:sp>
      <p:sp>
        <p:nvSpPr>
          <p:cNvPr id="66" name="五边形 65"/>
          <p:cNvSpPr/>
          <p:nvPr/>
        </p:nvSpPr>
        <p:spPr>
          <a:xfrm>
            <a:off x="6416675" y="3294063"/>
            <a:ext cx="3867150" cy="304800"/>
          </a:xfrm>
          <a:prstGeom prst="homePlat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5"/>
          </a:p>
        </p:txBody>
      </p:sp>
      <p:sp>
        <p:nvSpPr>
          <p:cNvPr id="67" name="五边形 66"/>
          <p:cNvSpPr/>
          <p:nvPr/>
        </p:nvSpPr>
        <p:spPr>
          <a:xfrm>
            <a:off x="6416675" y="3779838"/>
            <a:ext cx="2798763" cy="304800"/>
          </a:xfrm>
          <a:prstGeom prst="homePlat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5"/>
          </a:p>
        </p:txBody>
      </p:sp>
      <p:sp>
        <p:nvSpPr>
          <p:cNvPr id="68" name="五边形 67"/>
          <p:cNvSpPr/>
          <p:nvPr/>
        </p:nvSpPr>
        <p:spPr>
          <a:xfrm>
            <a:off x="6416675" y="4264025"/>
            <a:ext cx="3244850" cy="306388"/>
          </a:xfrm>
          <a:prstGeom prst="homePlat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5"/>
          </a:p>
        </p:txBody>
      </p:sp>
      <p:sp>
        <p:nvSpPr>
          <p:cNvPr id="69" name="五边形 68"/>
          <p:cNvSpPr/>
          <p:nvPr/>
        </p:nvSpPr>
        <p:spPr>
          <a:xfrm>
            <a:off x="6416675" y="4751388"/>
            <a:ext cx="2390775" cy="298450"/>
          </a:xfrm>
          <a:prstGeom prst="homePlat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5"/>
          </a:p>
        </p:txBody>
      </p:sp>
      <p:sp>
        <p:nvSpPr>
          <p:cNvPr id="70" name="TextBox 173"/>
          <p:cNvSpPr txBox="1"/>
          <p:nvPr/>
        </p:nvSpPr>
        <p:spPr>
          <a:xfrm>
            <a:off x="8029575" y="1844675"/>
            <a:ext cx="523875" cy="295275"/>
          </a:xfrm>
          <a:prstGeom prst="rect">
            <a:avLst/>
          </a:prstGeom>
          <a:noFill/>
        </p:spPr>
        <p:txBody>
          <a:bodyPr wrap="none">
            <a:spAutoFit/>
          </a:bodyPr>
          <a:lstStyle/>
          <a:p>
            <a:pPr>
              <a:defRPr/>
            </a:pPr>
            <a:r>
              <a:rPr lang="zh-CN" altLang="en-US" sz="1325">
                <a:solidFill>
                  <a:schemeClr val="tx1">
                    <a:lumMod val="75000"/>
                    <a:lumOff val="25000"/>
                  </a:schemeClr>
                </a:solidFill>
                <a:latin typeface="Impact MT Std" pitchFamily="34" charset="0"/>
                <a:ea typeface="微软雅黑" panose="020B0503020204020204" pitchFamily="34" charset="-122"/>
              </a:rPr>
              <a:t>文字</a:t>
            </a:r>
          </a:p>
        </p:txBody>
      </p:sp>
      <p:sp>
        <p:nvSpPr>
          <p:cNvPr id="71" name="TextBox 174"/>
          <p:cNvSpPr txBox="1"/>
          <p:nvPr/>
        </p:nvSpPr>
        <p:spPr>
          <a:xfrm>
            <a:off x="9382125" y="2330450"/>
            <a:ext cx="523875" cy="295275"/>
          </a:xfrm>
          <a:prstGeom prst="rect">
            <a:avLst/>
          </a:prstGeom>
          <a:noFill/>
        </p:spPr>
        <p:txBody>
          <a:bodyPr wrap="none">
            <a:spAutoFit/>
          </a:bodyPr>
          <a:lstStyle/>
          <a:p>
            <a:pPr>
              <a:defRPr/>
            </a:pPr>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72" name="TextBox 175"/>
          <p:cNvSpPr txBox="1"/>
          <p:nvPr/>
        </p:nvSpPr>
        <p:spPr>
          <a:xfrm>
            <a:off x="8293100" y="2816225"/>
            <a:ext cx="525463" cy="295275"/>
          </a:xfrm>
          <a:prstGeom prst="rect">
            <a:avLst/>
          </a:prstGeom>
          <a:noFill/>
        </p:spPr>
        <p:txBody>
          <a:bodyPr wrap="none">
            <a:spAutoFit/>
          </a:bodyPr>
          <a:lstStyle/>
          <a:p>
            <a:pPr>
              <a:defRPr/>
            </a:pPr>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73" name="TextBox 176"/>
          <p:cNvSpPr txBox="1"/>
          <p:nvPr/>
        </p:nvSpPr>
        <p:spPr>
          <a:xfrm>
            <a:off x="10283825" y="3294063"/>
            <a:ext cx="525463" cy="295275"/>
          </a:xfrm>
          <a:prstGeom prst="rect">
            <a:avLst/>
          </a:prstGeom>
          <a:noFill/>
        </p:spPr>
        <p:txBody>
          <a:bodyPr wrap="none">
            <a:spAutoFit/>
          </a:bodyPr>
          <a:lstStyle/>
          <a:p>
            <a:pPr>
              <a:defRPr/>
            </a:pPr>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74" name="TextBox 177"/>
          <p:cNvSpPr txBox="1"/>
          <p:nvPr/>
        </p:nvSpPr>
        <p:spPr>
          <a:xfrm>
            <a:off x="9334500" y="3786188"/>
            <a:ext cx="523875" cy="296862"/>
          </a:xfrm>
          <a:prstGeom prst="rect">
            <a:avLst/>
          </a:prstGeom>
          <a:noFill/>
        </p:spPr>
        <p:txBody>
          <a:bodyPr wrap="none">
            <a:spAutoFit/>
          </a:bodyPr>
          <a:lstStyle/>
          <a:p>
            <a:pPr>
              <a:defRPr/>
            </a:pPr>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75" name="TextBox 178"/>
          <p:cNvSpPr txBox="1"/>
          <p:nvPr/>
        </p:nvSpPr>
        <p:spPr>
          <a:xfrm>
            <a:off x="9720263" y="4273550"/>
            <a:ext cx="523875" cy="295275"/>
          </a:xfrm>
          <a:prstGeom prst="rect">
            <a:avLst/>
          </a:prstGeom>
          <a:noFill/>
        </p:spPr>
        <p:txBody>
          <a:bodyPr wrap="none">
            <a:spAutoFit/>
          </a:bodyPr>
          <a:lstStyle/>
          <a:p>
            <a:pPr>
              <a:defRPr/>
            </a:pPr>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76" name="TextBox 179"/>
          <p:cNvSpPr txBox="1"/>
          <p:nvPr/>
        </p:nvSpPr>
        <p:spPr>
          <a:xfrm>
            <a:off x="8886825" y="4757738"/>
            <a:ext cx="523875" cy="296862"/>
          </a:xfrm>
          <a:prstGeom prst="rect">
            <a:avLst/>
          </a:prstGeom>
          <a:noFill/>
        </p:spPr>
        <p:txBody>
          <a:bodyPr wrap="none">
            <a:spAutoFit/>
          </a:bodyPr>
          <a:lstStyle/>
          <a:p>
            <a:pPr>
              <a:defRPr/>
            </a:pPr>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77" name="TextBox 180"/>
          <p:cNvSpPr txBox="1"/>
          <p:nvPr/>
        </p:nvSpPr>
        <p:spPr>
          <a:xfrm>
            <a:off x="5981700" y="1800225"/>
            <a:ext cx="307975" cy="384175"/>
          </a:xfrm>
          <a:prstGeom prst="rect">
            <a:avLst/>
          </a:prstGeom>
          <a:noFill/>
        </p:spPr>
        <p:txBody>
          <a:bodyPr wrap="none">
            <a:spAutoFit/>
          </a:bodyPr>
          <a:lstStyle/>
          <a:p>
            <a:pPr>
              <a:defRPr/>
            </a:pPr>
            <a:r>
              <a:rPr lang="en-US" altLang="zh-CN" sz="1890">
                <a:solidFill>
                  <a:schemeClr val="tx1">
                    <a:lumMod val="75000"/>
                    <a:lumOff val="25000"/>
                  </a:schemeClr>
                </a:solidFill>
                <a:latin typeface="Impact MT Std" pitchFamily="34" charset="0"/>
                <a:ea typeface="微软雅黑" panose="020B0503020204020204" pitchFamily="34" charset="-122"/>
              </a:rPr>
              <a:t>A</a:t>
            </a:r>
            <a:endParaRPr lang="zh-CN" altLang="en-US" sz="1890">
              <a:solidFill>
                <a:schemeClr val="tx1">
                  <a:lumMod val="75000"/>
                  <a:lumOff val="25000"/>
                </a:schemeClr>
              </a:solidFill>
              <a:latin typeface="Impact MT Std" pitchFamily="34" charset="0"/>
              <a:ea typeface="微软雅黑" panose="020B0503020204020204" pitchFamily="34" charset="-122"/>
            </a:endParaRPr>
          </a:p>
        </p:txBody>
      </p:sp>
      <p:sp>
        <p:nvSpPr>
          <p:cNvPr id="78" name="TextBox 181"/>
          <p:cNvSpPr txBox="1"/>
          <p:nvPr/>
        </p:nvSpPr>
        <p:spPr>
          <a:xfrm>
            <a:off x="5981700" y="2286000"/>
            <a:ext cx="336550" cy="384175"/>
          </a:xfrm>
          <a:prstGeom prst="rect">
            <a:avLst/>
          </a:prstGeom>
          <a:noFill/>
        </p:spPr>
        <p:txBody>
          <a:bodyPr wrap="none">
            <a:spAutoFit/>
          </a:bodyPr>
          <a:lstStyle/>
          <a:p>
            <a:pPr>
              <a:defRPr/>
            </a:pPr>
            <a:r>
              <a:rPr lang="en-US" altLang="zh-CN" sz="1890">
                <a:solidFill>
                  <a:schemeClr val="tx1">
                    <a:lumMod val="75000"/>
                    <a:lumOff val="25000"/>
                  </a:schemeClr>
                </a:solidFill>
                <a:latin typeface="微软雅黑" panose="020B0503020204020204" pitchFamily="34" charset="-122"/>
                <a:ea typeface="微软雅黑" panose="020B0503020204020204" pitchFamily="34" charset="-122"/>
              </a:rPr>
              <a:t>B</a:t>
            </a:r>
            <a:endParaRPr lang="zh-CN" altLang="en-US" sz="18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TextBox 182"/>
          <p:cNvSpPr txBox="1"/>
          <p:nvPr/>
        </p:nvSpPr>
        <p:spPr>
          <a:xfrm>
            <a:off x="5981700" y="2771775"/>
            <a:ext cx="346075" cy="382588"/>
          </a:xfrm>
          <a:prstGeom prst="rect">
            <a:avLst/>
          </a:prstGeom>
          <a:noFill/>
        </p:spPr>
        <p:txBody>
          <a:bodyPr wrap="none">
            <a:spAutoFit/>
          </a:bodyPr>
          <a:lstStyle/>
          <a:p>
            <a:pPr>
              <a:defRPr/>
            </a:pPr>
            <a:r>
              <a:rPr lang="en-US" altLang="zh-CN" sz="1890">
                <a:solidFill>
                  <a:schemeClr val="tx1">
                    <a:lumMod val="75000"/>
                    <a:lumOff val="25000"/>
                  </a:schemeClr>
                </a:solidFill>
                <a:latin typeface="微软雅黑" panose="020B0503020204020204" pitchFamily="34" charset="-122"/>
                <a:ea typeface="微软雅黑" panose="020B0503020204020204" pitchFamily="34" charset="-122"/>
              </a:rPr>
              <a:t>C</a:t>
            </a:r>
            <a:endParaRPr lang="zh-CN" altLang="en-US" sz="18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TextBox 183"/>
          <p:cNvSpPr txBox="1"/>
          <p:nvPr/>
        </p:nvSpPr>
        <p:spPr>
          <a:xfrm>
            <a:off x="5981700" y="3257550"/>
            <a:ext cx="368300" cy="382588"/>
          </a:xfrm>
          <a:prstGeom prst="rect">
            <a:avLst/>
          </a:prstGeom>
          <a:noFill/>
        </p:spPr>
        <p:txBody>
          <a:bodyPr wrap="none">
            <a:spAutoFit/>
          </a:bodyPr>
          <a:lstStyle/>
          <a:p>
            <a:pPr>
              <a:defRPr/>
            </a:pPr>
            <a:r>
              <a:rPr lang="en-US" altLang="zh-CN" sz="1890">
                <a:solidFill>
                  <a:schemeClr val="tx1">
                    <a:lumMod val="75000"/>
                    <a:lumOff val="25000"/>
                  </a:schemeClr>
                </a:solidFill>
                <a:latin typeface="微软雅黑" panose="020B0503020204020204" pitchFamily="34" charset="-122"/>
                <a:ea typeface="微软雅黑" panose="020B0503020204020204" pitchFamily="34" charset="-122"/>
              </a:rPr>
              <a:t>D</a:t>
            </a:r>
            <a:endParaRPr lang="zh-CN" altLang="en-US" sz="18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TextBox 184"/>
          <p:cNvSpPr txBox="1"/>
          <p:nvPr/>
        </p:nvSpPr>
        <p:spPr>
          <a:xfrm>
            <a:off x="5981700" y="3743325"/>
            <a:ext cx="317500" cy="382588"/>
          </a:xfrm>
          <a:prstGeom prst="rect">
            <a:avLst/>
          </a:prstGeom>
          <a:noFill/>
        </p:spPr>
        <p:txBody>
          <a:bodyPr wrap="none">
            <a:spAutoFit/>
          </a:bodyPr>
          <a:lstStyle/>
          <a:p>
            <a:pPr>
              <a:defRPr/>
            </a:pPr>
            <a:r>
              <a:rPr lang="en-US" altLang="zh-CN" sz="1890">
                <a:solidFill>
                  <a:schemeClr val="tx1">
                    <a:lumMod val="75000"/>
                    <a:lumOff val="25000"/>
                  </a:schemeClr>
                </a:solidFill>
                <a:latin typeface="微软雅黑" panose="020B0503020204020204" pitchFamily="34" charset="-122"/>
                <a:ea typeface="微软雅黑" panose="020B0503020204020204" pitchFamily="34" charset="-122"/>
              </a:rPr>
              <a:t>E</a:t>
            </a:r>
            <a:endParaRPr lang="zh-CN" altLang="en-US" sz="18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2" name="TextBox 185"/>
          <p:cNvSpPr txBox="1"/>
          <p:nvPr/>
        </p:nvSpPr>
        <p:spPr>
          <a:xfrm>
            <a:off x="5981700" y="4229100"/>
            <a:ext cx="312738" cy="382588"/>
          </a:xfrm>
          <a:prstGeom prst="rect">
            <a:avLst/>
          </a:prstGeom>
          <a:noFill/>
        </p:spPr>
        <p:txBody>
          <a:bodyPr wrap="none">
            <a:spAutoFit/>
          </a:bodyPr>
          <a:lstStyle/>
          <a:p>
            <a:pPr>
              <a:defRPr/>
            </a:pPr>
            <a:r>
              <a:rPr lang="en-US" altLang="zh-CN" sz="1890">
                <a:solidFill>
                  <a:schemeClr val="tx1">
                    <a:lumMod val="75000"/>
                    <a:lumOff val="25000"/>
                  </a:schemeClr>
                </a:solidFill>
                <a:latin typeface="微软雅黑" panose="020B0503020204020204" pitchFamily="34" charset="-122"/>
                <a:ea typeface="微软雅黑" panose="020B0503020204020204" pitchFamily="34" charset="-122"/>
              </a:rPr>
              <a:t>F</a:t>
            </a:r>
            <a:endParaRPr lang="zh-CN" altLang="en-US" sz="18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TextBox 186"/>
          <p:cNvSpPr txBox="1"/>
          <p:nvPr/>
        </p:nvSpPr>
        <p:spPr>
          <a:xfrm>
            <a:off x="5981700" y="4714875"/>
            <a:ext cx="363538" cy="382588"/>
          </a:xfrm>
          <a:prstGeom prst="rect">
            <a:avLst/>
          </a:prstGeom>
          <a:noFill/>
        </p:spPr>
        <p:txBody>
          <a:bodyPr wrap="none">
            <a:spAutoFit/>
          </a:bodyPr>
          <a:lstStyle/>
          <a:p>
            <a:pPr>
              <a:defRPr/>
            </a:pPr>
            <a:r>
              <a:rPr lang="en-US" altLang="zh-CN" sz="1890">
                <a:solidFill>
                  <a:schemeClr val="tx1">
                    <a:lumMod val="75000"/>
                    <a:lumOff val="25000"/>
                  </a:schemeClr>
                </a:solidFill>
                <a:latin typeface="微软雅黑" panose="020B0503020204020204" pitchFamily="34" charset="-122"/>
                <a:ea typeface="微软雅黑" panose="020B0503020204020204" pitchFamily="34" charset="-122"/>
              </a:rPr>
              <a:t>G</a:t>
            </a:r>
            <a:endParaRPr lang="zh-CN" altLang="en-US" sz="189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6683" name="组合 84"/>
          <p:cNvGrpSpPr/>
          <p:nvPr/>
        </p:nvGrpSpPr>
        <p:grpSpPr bwMode="auto">
          <a:xfrm>
            <a:off x="0" y="274638"/>
            <a:ext cx="12192000" cy="609600"/>
            <a:chOff x="0" y="274638"/>
            <a:chExt cx="12192000" cy="609600"/>
          </a:xfrm>
        </p:grpSpPr>
        <p:sp>
          <p:nvSpPr>
            <p:cNvPr id="26684" name="圆角矩形 85"/>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6685" name="圆角矩形 86"/>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6686" name="文本框 31"/>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fill="hold"/>
                                        <p:tgtEl>
                                          <p:spTgt spid="77"/>
                                        </p:tgtEl>
                                        <p:attrNameLst>
                                          <p:attrName>ppt_x</p:attrName>
                                        </p:attrNameLst>
                                      </p:cBhvr>
                                      <p:tavLst>
                                        <p:tav tm="0">
                                          <p:val>
                                            <p:strVal val="#ppt_x"/>
                                          </p:val>
                                        </p:tav>
                                        <p:tav tm="100000">
                                          <p:val>
                                            <p:strVal val="#ppt_x"/>
                                          </p:val>
                                        </p:tav>
                                      </p:tavLst>
                                    </p:anim>
                                    <p:anim calcmode="lin" valueType="num">
                                      <p:cBhvr additive="base">
                                        <p:cTn id="12" dur="500" fill="hold"/>
                                        <p:tgtEl>
                                          <p:spTgt spid="7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additive="base">
                                        <p:cTn id="19" dur="500" fill="hold"/>
                                        <p:tgtEl>
                                          <p:spTgt spid="79"/>
                                        </p:tgtEl>
                                        <p:attrNameLst>
                                          <p:attrName>ppt_x</p:attrName>
                                        </p:attrNameLst>
                                      </p:cBhvr>
                                      <p:tavLst>
                                        <p:tav tm="0">
                                          <p:val>
                                            <p:strVal val="#ppt_x"/>
                                          </p:val>
                                        </p:tav>
                                        <p:tav tm="100000">
                                          <p:val>
                                            <p:strVal val="#ppt_x"/>
                                          </p:val>
                                        </p:tav>
                                      </p:tavLst>
                                    </p:anim>
                                    <p:anim calcmode="lin" valueType="num">
                                      <p:cBhvr additive="base">
                                        <p:cTn id="20" dur="500" fill="hold"/>
                                        <p:tgtEl>
                                          <p:spTgt spid="79"/>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80"/>
                                        </p:tgtEl>
                                        <p:attrNameLst>
                                          <p:attrName>style.visibility</p:attrName>
                                        </p:attrNameLst>
                                      </p:cBhvr>
                                      <p:to>
                                        <p:strVal val="visible"/>
                                      </p:to>
                                    </p:set>
                                    <p:anim calcmode="lin" valueType="num">
                                      <p:cBhvr additive="base">
                                        <p:cTn id="23" dur="500" fill="hold"/>
                                        <p:tgtEl>
                                          <p:spTgt spid="80"/>
                                        </p:tgtEl>
                                        <p:attrNameLst>
                                          <p:attrName>ppt_x</p:attrName>
                                        </p:attrNameLst>
                                      </p:cBhvr>
                                      <p:tavLst>
                                        <p:tav tm="0">
                                          <p:val>
                                            <p:strVal val="#ppt_x"/>
                                          </p:val>
                                        </p:tav>
                                        <p:tav tm="100000">
                                          <p:val>
                                            <p:strVal val="#ppt_x"/>
                                          </p:val>
                                        </p:tav>
                                      </p:tavLst>
                                    </p:anim>
                                    <p:anim calcmode="lin" valueType="num">
                                      <p:cBhvr additive="base">
                                        <p:cTn id="24" dur="500" fill="hold"/>
                                        <p:tgtEl>
                                          <p:spTgt spid="80"/>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cBhvr additive="base">
                                        <p:cTn id="27" dur="500" fill="hold"/>
                                        <p:tgtEl>
                                          <p:spTgt spid="81"/>
                                        </p:tgtEl>
                                        <p:attrNameLst>
                                          <p:attrName>ppt_x</p:attrName>
                                        </p:attrNameLst>
                                      </p:cBhvr>
                                      <p:tavLst>
                                        <p:tav tm="0">
                                          <p:val>
                                            <p:strVal val="#ppt_x"/>
                                          </p:val>
                                        </p:tav>
                                        <p:tav tm="100000">
                                          <p:val>
                                            <p:strVal val="#ppt_x"/>
                                          </p:val>
                                        </p:tav>
                                      </p:tavLst>
                                    </p:anim>
                                    <p:anim calcmode="lin" valueType="num">
                                      <p:cBhvr additive="base">
                                        <p:cTn id="28" dur="500" fill="hold"/>
                                        <p:tgtEl>
                                          <p:spTgt spid="81"/>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500" fill="hold"/>
                                        <p:tgtEl>
                                          <p:spTgt spid="82"/>
                                        </p:tgtEl>
                                        <p:attrNameLst>
                                          <p:attrName>ppt_x</p:attrName>
                                        </p:attrNameLst>
                                      </p:cBhvr>
                                      <p:tavLst>
                                        <p:tav tm="0">
                                          <p:val>
                                            <p:strVal val="#ppt_x"/>
                                          </p:val>
                                        </p:tav>
                                        <p:tav tm="100000">
                                          <p:val>
                                            <p:strVal val="#ppt_x"/>
                                          </p:val>
                                        </p:tav>
                                      </p:tavLst>
                                    </p:anim>
                                    <p:anim calcmode="lin" valueType="num">
                                      <p:cBhvr additive="base">
                                        <p:cTn id="32" dur="500" fill="hold"/>
                                        <p:tgtEl>
                                          <p:spTgt spid="82"/>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additive="base">
                                        <p:cTn id="35" dur="500" fill="hold"/>
                                        <p:tgtEl>
                                          <p:spTgt spid="83"/>
                                        </p:tgtEl>
                                        <p:attrNameLst>
                                          <p:attrName>ppt_x</p:attrName>
                                        </p:attrNameLst>
                                      </p:cBhvr>
                                      <p:tavLst>
                                        <p:tav tm="0">
                                          <p:val>
                                            <p:strVal val="#ppt_x"/>
                                          </p:val>
                                        </p:tav>
                                        <p:tav tm="100000">
                                          <p:val>
                                            <p:strVal val="#ppt_x"/>
                                          </p:val>
                                        </p:tav>
                                      </p:tavLst>
                                    </p:anim>
                                    <p:anim calcmode="lin" valueType="num">
                                      <p:cBhvr additive="base">
                                        <p:cTn id="36" dur="500" fill="hold"/>
                                        <p:tgtEl>
                                          <p:spTgt spid="83"/>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wipe(left)">
                                      <p:cBhvr>
                                        <p:cTn id="40" dur="500"/>
                                        <p:tgtEl>
                                          <p:spTgt spid="63"/>
                                        </p:tgtEl>
                                      </p:cBhvr>
                                    </p:animEffect>
                                  </p:childTnLst>
                                </p:cTn>
                              </p:par>
                              <p:par>
                                <p:cTn id="41" presetID="22" presetClass="entr" presetSubtype="8" fill="hold" grpId="0" nodeType="withEffect">
                                  <p:stCondLst>
                                    <p:cond delay="100"/>
                                  </p:stCondLst>
                                  <p:childTnLst>
                                    <p:set>
                                      <p:cBhvr>
                                        <p:cTn id="42" dur="1" fill="hold">
                                          <p:stCondLst>
                                            <p:cond delay="0"/>
                                          </p:stCondLst>
                                        </p:cTn>
                                        <p:tgtEl>
                                          <p:spTgt spid="64"/>
                                        </p:tgtEl>
                                        <p:attrNameLst>
                                          <p:attrName>style.visibility</p:attrName>
                                        </p:attrNameLst>
                                      </p:cBhvr>
                                      <p:to>
                                        <p:strVal val="visible"/>
                                      </p:to>
                                    </p:set>
                                    <p:animEffect transition="in" filter="wipe(left)">
                                      <p:cBhvr>
                                        <p:cTn id="43" dur="500"/>
                                        <p:tgtEl>
                                          <p:spTgt spid="64"/>
                                        </p:tgtEl>
                                      </p:cBhvr>
                                    </p:animEffect>
                                  </p:childTnLst>
                                </p:cTn>
                              </p:par>
                              <p:par>
                                <p:cTn id="44" presetID="22" presetClass="entr" presetSubtype="8" fill="hold" grpId="0" nodeType="withEffect">
                                  <p:stCondLst>
                                    <p:cond delay="20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500"/>
                                        <p:tgtEl>
                                          <p:spTgt spid="65"/>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66"/>
                                        </p:tgtEl>
                                        <p:attrNameLst>
                                          <p:attrName>style.visibility</p:attrName>
                                        </p:attrNameLst>
                                      </p:cBhvr>
                                      <p:to>
                                        <p:strVal val="visible"/>
                                      </p:to>
                                    </p:set>
                                    <p:animEffect transition="in" filter="wipe(left)">
                                      <p:cBhvr>
                                        <p:cTn id="49" dur="500"/>
                                        <p:tgtEl>
                                          <p:spTgt spid="66"/>
                                        </p:tgtEl>
                                      </p:cBhvr>
                                    </p:animEffect>
                                  </p:childTnLst>
                                </p:cTn>
                              </p:par>
                              <p:par>
                                <p:cTn id="50" presetID="22" presetClass="entr" presetSubtype="8" fill="hold" grpId="0" nodeType="withEffect">
                                  <p:stCondLst>
                                    <p:cond delay="400"/>
                                  </p:stCondLst>
                                  <p:childTnLst>
                                    <p:set>
                                      <p:cBhvr>
                                        <p:cTn id="51" dur="1" fill="hold">
                                          <p:stCondLst>
                                            <p:cond delay="0"/>
                                          </p:stCondLst>
                                        </p:cTn>
                                        <p:tgtEl>
                                          <p:spTgt spid="67"/>
                                        </p:tgtEl>
                                        <p:attrNameLst>
                                          <p:attrName>style.visibility</p:attrName>
                                        </p:attrNameLst>
                                      </p:cBhvr>
                                      <p:to>
                                        <p:strVal val="visible"/>
                                      </p:to>
                                    </p:set>
                                    <p:animEffect transition="in" filter="wipe(left)">
                                      <p:cBhvr>
                                        <p:cTn id="52" dur="500"/>
                                        <p:tgtEl>
                                          <p:spTgt spid="67"/>
                                        </p:tgtEl>
                                      </p:cBhvr>
                                    </p:animEffect>
                                  </p:childTnLst>
                                </p:cTn>
                              </p:par>
                              <p:par>
                                <p:cTn id="53" presetID="22" presetClass="entr" presetSubtype="8" fill="hold" grpId="0" nodeType="withEffect">
                                  <p:stCondLst>
                                    <p:cond delay="500"/>
                                  </p:stCondLst>
                                  <p:childTnLst>
                                    <p:set>
                                      <p:cBhvr>
                                        <p:cTn id="54" dur="1" fill="hold">
                                          <p:stCondLst>
                                            <p:cond delay="0"/>
                                          </p:stCondLst>
                                        </p:cTn>
                                        <p:tgtEl>
                                          <p:spTgt spid="68"/>
                                        </p:tgtEl>
                                        <p:attrNameLst>
                                          <p:attrName>style.visibility</p:attrName>
                                        </p:attrNameLst>
                                      </p:cBhvr>
                                      <p:to>
                                        <p:strVal val="visible"/>
                                      </p:to>
                                    </p:set>
                                    <p:animEffect transition="in" filter="wipe(left)">
                                      <p:cBhvr>
                                        <p:cTn id="55" dur="500"/>
                                        <p:tgtEl>
                                          <p:spTgt spid="68"/>
                                        </p:tgtEl>
                                      </p:cBhvr>
                                    </p:animEffect>
                                  </p:childTnLst>
                                </p:cTn>
                              </p:par>
                              <p:par>
                                <p:cTn id="56" presetID="22" presetClass="entr" presetSubtype="8" fill="hold" grpId="0" nodeType="withEffect">
                                  <p:stCondLst>
                                    <p:cond delay="600"/>
                                  </p:stCondLst>
                                  <p:childTnLst>
                                    <p:set>
                                      <p:cBhvr>
                                        <p:cTn id="57" dur="1" fill="hold">
                                          <p:stCondLst>
                                            <p:cond delay="0"/>
                                          </p:stCondLst>
                                        </p:cTn>
                                        <p:tgtEl>
                                          <p:spTgt spid="69"/>
                                        </p:tgtEl>
                                        <p:attrNameLst>
                                          <p:attrName>style.visibility</p:attrName>
                                        </p:attrNameLst>
                                      </p:cBhvr>
                                      <p:to>
                                        <p:strVal val="visible"/>
                                      </p:to>
                                    </p:set>
                                    <p:animEffect transition="in" filter="wipe(left)">
                                      <p:cBhvr>
                                        <p:cTn id="58" dur="500"/>
                                        <p:tgtEl>
                                          <p:spTgt spid="69"/>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right)">
                                      <p:cBhvr>
                                        <p:cTn id="61" dur="500"/>
                                        <p:tgtEl>
                                          <p:spTgt spid="50"/>
                                        </p:tgtEl>
                                      </p:cBhvr>
                                    </p:animEffect>
                                  </p:childTnLst>
                                </p:cTn>
                              </p:par>
                              <p:par>
                                <p:cTn id="62" presetID="22" presetClass="entr" presetSubtype="2" fill="hold" grpId="0" nodeType="withEffect">
                                  <p:stCondLst>
                                    <p:cond delay="100"/>
                                  </p:stCondLst>
                                  <p:childTnLst>
                                    <p:set>
                                      <p:cBhvr>
                                        <p:cTn id="63" dur="1" fill="hold">
                                          <p:stCondLst>
                                            <p:cond delay="0"/>
                                          </p:stCondLst>
                                        </p:cTn>
                                        <p:tgtEl>
                                          <p:spTgt spid="51"/>
                                        </p:tgtEl>
                                        <p:attrNameLst>
                                          <p:attrName>style.visibility</p:attrName>
                                        </p:attrNameLst>
                                      </p:cBhvr>
                                      <p:to>
                                        <p:strVal val="visible"/>
                                      </p:to>
                                    </p:set>
                                    <p:animEffect transition="in" filter="wipe(right)">
                                      <p:cBhvr>
                                        <p:cTn id="64" dur="500"/>
                                        <p:tgtEl>
                                          <p:spTgt spid="51"/>
                                        </p:tgtEl>
                                      </p:cBhvr>
                                    </p:animEffect>
                                  </p:childTnLst>
                                </p:cTn>
                              </p:par>
                              <p:par>
                                <p:cTn id="65" presetID="22" presetClass="entr" presetSubtype="2" fill="hold" grpId="0" nodeType="withEffect">
                                  <p:stCondLst>
                                    <p:cond delay="200"/>
                                  </p:stCondLst>
                                  <p:childTnLst>
                                    <p:set>
                                      <p:cBhvr>
                                        <p:cTn id="66" dur="1" fill="hold">
                                          <p:stCondLst>
                                            <p:cond delay="0"/>
                                          </p:stCondLst>
                                        </p:cTn>
                                        <p:tgtEl>
                                          <p:spTgt spid="52"/>
                                        </p:tgtEl>
                                        <p:attrNameLst>
                                          <p:attrName>style.visibility</p:attrName>
                                        </p:attrNameLst>
                                      </p:cBhvr>
                                      <p:to>
                                        <p:strVal val="visible"/>
                                      </p:to>
                                    </p:set>
                                    <p:animEffect transition="in" filter="wipe(right)">
                                      <p:cBhvr>
                                        <p:cTn id="67" dur="500"/>
                                        <p:tgtEl>
                                          <p:spTgt spid="52"/>
                                        </p:tgtEl>
                                      </p:cBhvr>
                                    </p:animEffect>
                                  </p:childTnLst>
                                </p:cTn>
                              </p:par>
                              <p:par>
                                <p:cTn id="68" presetID="22" presetClass="entr" presetSubtype="2" fill="hold" grpId="0" nodeType="withEffect">
                                  <p:stCondLst>
                                    <p:cond delay="300"/>
                                  </p:stCondLst>
                                  <p:childTnLst>
                                    <p:set>
                                      <p:cBhvr>
                                        <p:cTn id="69" dur="1" fill="hold">
                                          <p:stCondLst>
                                            <p:cond delay="0"/>
                                          </p:stCondLst>
                                        </p:cTn>
                                        <p:tgtEl>
                                          <p:spTgt spid="53"/>
                                        </p:tgtEl>
                                        <p:attrNameLst>
                                          <p:attrName>style.visibility</p:attrName>
                                        </p:attrNameLst>
                                      </p:cBhvr>
                                      <p:to>
                                        <p:strVal val="visible"/>
                                      </p:to>
                                    </p:set>
                                    <p:animEffect transition="in" filter="wipe(right)">
                                      <p:cBhvr>
                                        <p:cTn id="70" dur="500"/>
                                        <p:tgtEl>
                                          <p:spTgt spid="53"/>
                                        </p:tgtEl>
                                      </p:cBhvr>
                                    </p:animEffect>
                                  </p:childTnLst>
                                </p:cTn>
                              </p:par>
                              <p:par>
                                <p:cTn id="71" presetID="22" presetClass="entr" presetSubtype="2" fill="hold" grpId="0" nodeType="withEffect">
                                  <p:stCondLst>
                                    <p:cond delay="400"/>
                                  </p:stCondLst>
                                  <p:childTnLst>
                                    <p:set>
                                      <p:cBhvr>
                                        <p:cTn id="72" dur="1" fill="hold">
                                          <p:stCondLst>
                                            <p:cond delay="0"/>
                                          </p:stCondLst>
                                        </p:cTn>
                                        <p:tgtEl>
                                          <p:spTgt spid="54"/>
                                        </p:tgtEl>
                                        <p:attrNameLst>
                                          <p:attrName>style.visibility</p:attrName>
                                        </p:attrNameLst>
                                      </p:cBhvr>
                                      <p:to>
                                        <p:strVal val="visible"/>
                                      </p:to>
                                    </p:set>
                                    <p:animEffect transition="in" filter="wipe(right)">
                                      <p:cBhvr>
                                        <p:cTn id="73" dur="500"/>
                                        <p:tgtEl>
                                          <p:spTgt spid="54"/>
                                        </p:tgtEl>
                                      </p:cBhvr>
                                    </p:animEffect>
                                  </p:childTnLst>
                                </p:cTn>
                              </p:par>
                              <p:par>
                                <p:cTn id="74" presetID="22" presetClass="entr" presetSubtype="2" fill="hold" grpId="0" nodeType="withEffect">
                                  <p:stCondLst>
                                    <p:cond delay="500"/>
                                  </p:stCondLst>
                                  <p:childTnLst>
                                    <p:set>
                                      <p:cBhvr>
                                        <p:cTn id="75" dur="1" fill="hold">
                                          <p:stCondLst>
                                            <p:cond delay="0"/>
                                          </p:stCondLst>
                                        </p:cTn>
                                        <p:tgtEl>
                                          <p:spTgt spid="55"/>
                                        </p:tgtEl>
                                        <p:attrNameLst>
                                          <p:attrName>style.visibility</p:attrName>
                                        </p:attrNameLst>
                                      </p:cBhvr>
                                      <p:to>
                                        <p:strVal val="visible"/>
                                      </p:to>
                                    </p:set>
                                    <p:animEffect transition="in" filter="wipe(right)">
                                      <p:cBhvr>
                                        <p:cTn id="76" dur="500"/>
                                        <p:tgtEl>
                                          <p:spTgt spid="55"/>
                                        </p:tgtEl>
                                      </p:cBhvr>
                                    </p:animEffect>
                                  </p:childTnLst>
                                </p:cTn>
                              </p:par>
                              <p:par>
                                <p:cTn id="77" presetID="22" presetClass="entr" presetSubtype="2" fill="hold" grpId="0" nodeType="withEffect">
                                  <p:stCondLst>
                                    <p:cond delay="600"/>
                                  </p:stCondLst>
                                  <p:childTnLst>
                                    <p:set>
                                      <p:cBhvr>
                                        <p:cTn id="78" dur="1" fill="hold">
                                          <p:stCondLst>
                                            <p:cond delay="0"/>
                                          </p:stCondLst>
                                        </p:cTn>
                                        <p:tgtEl>
                                          <p:spTgt spid="56"/>
                                        </p:tgtEl>
                                        <p:attrNameLst>
                                          <p:attrName>style.visibility</p:attrName>
                                        </p:attrNameLst>
                                      </p:cBhvr>
                                      <p:to>
                                        <p:strVal val="visible"/>
                                      </p:to>
                                    </p:set>
                                    <p:animEffect transition="in" filter="wipe(right)">
                                      <p:cBhvr>
                                        <p:cTn id="79" dur="500"/>
                                        <p:tgtEl>
                                          <p:spTgt spid="56"/>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wipe(left)">
                                      <p:cBhvr>
                                        <p:cTn id="83" dur="500"/>
                                        <p:tgtEl>
                                          <p:spTgt spid="70"/>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wipe(left)">
                                      <p:cBhvr>
                                        <p:cTn id="86" dur="500"/>
                                        <p:tgtEl>
                                          <p:spTgt spid="71"/>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72"/>
                                        </p:tgtEl>
                                        <p:attrNameLst>
                                          <p:attrName>style.visibility</p:attrName>
                                        </p:attrNameLst>
                                      </p:cBhvr>
                                      <p:to>
                                        <p:strVal val="visible"/>
                                      </p:to>
                                    </p:set>
                                    <p:animEffect transition="in" filter="wipe(left)">
                                      <p:cBhvr>
                                        <p:cTn id="89" dur="500"/>
                                        <p:tgtEl>
                                          <p:spTgt spid="72"/>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wipe(left)">
                                      <p:cBhvr>
                                        <p:cTn id="92" dur="500"/>
                                        <p:tgtEl>
                                          <p:spTgt spid="73"/>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wipe(left)">
                                      <p:cBhvr>
                                        <p:cTn id="95" dur="500"/>
                                        <p:tgtEl>
                                          <p:spTgt spid="7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75"/>
                                        </p:tgtEl>
                                        <p:attrNameLst>
                                          <p:attrName>style.visibility</p:attrName>
                                        </p:attrNameLst>
                                      </p:cBhvr>
                                      <p:to>
                                        <p:strVal val="visible"/>
                                      </p:to>
                                    </p:set>
                                    <p:animEffect transition="in" filter="wipe(left)">
                                      <p:cBhvr>
                                        <p:cTn id="98" dur="500"/>
                                        <p:tgtEl>
                                          <p:spTgt spid="75"/>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wipe(left)">
                                      <p:cBhvr>
                                        <p:cTn id="101" dur="500"/>
                                        <p:tgtEl>
                                          <p:spTgt spid="76"/>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wipe(right)">
                                      <p:cBhvr>
                                        <p:cTn id="104" dur="500"/>
                                        <p:tgtEl>
                                          <p:spTgt spid="57"/>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58"/>
                                        </p:tgtEl>
                                        <p:attrNameLst>
                                          <p:attrName>style.visibility</p:attrName>
                                        </p:attrNameLst>
                                      </p:cBhvr>
                                      <p:to>
                                        <p:strVal val="visible"/>
                                      </p:to>
                                    </p:set>
                                    <p:animEffect transition="in" filter="wipe(right)">
                                      <p:cBhvr>
                                        <p:cTn id="107" dur="500"/>
                                        <p:tgtEl>
                                          <p:spTgt spid="58"/>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59"/>
                                        </p:tgtEl>
                                        <p:attrNameLst>
                                          <p:attrName>style.visibility</p:attrName>
                                        </p:attrNameLst>
                                      </p:cBhvr>
                                      <p:to>
                                        <p:strVal val="visible"/>
                                      </p:to>
                                    </p:set>
                                    <p:animEffect transition="in" filter="wipe(right)">
                                      <p:cBhvr>
                                        <p:cTn id="110" dur="500"/>
                                        <p:tgtEl>
                                          <p:spTgt spid="59"/>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60"/>
                                        </p:tgtEl>
                                        <p:attrNameLst>
                                          <p:attrName>style.visibility</p:attrName>
                                        </p:attrNameLst>
                                      </p:cBhvr>
                                      <p:to>
                                        <p:strVal val="visible"/>
                                      </p:to>
                                    </p:set>
                                    <p:animEffect transition="in" filter="wipe(right)">
                                      <p:cBhvr>
                                        <p:cTn id="113" dur="500"/>
                                        <p:tgtEl>
                                          <p:spTgt spid="60"/>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right)">
                                      <p:cBhvr>
                                        <p:cTn id="116" dur="500"/>
                                        <p:tgtEl>
                                          <p:spTgt spid="61"/>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62"/>
                                        </p:tgtEl>
                                        <p:attrNameLst>
                                          <p:attrName>style.visibility</p:attrName>
                                        </p:attrNameLst>
                                      </p:cBhvr>
                                      <p:to>
                                        <p:strVal val="visible"/>
                                      </p:to>
                                    </p:set>
                                    <p:animEffect transition="in" filter="wipe(right)">
                                      <p:cBhvr>
                                        <p:cTn id="119" dur="500"/>
                                        <p:tgtEl>
                                          <p:spTgt spid="62"/>
                                        </p:tgtEl>
                                      </p:cBhvr>
                                    </p:animEffect>
                                  </p:childTnLst>
                                </p:cTn>
                              </p:par>
                            </p:childTnLst>
                          </p:cTn>
                        </p:par>
                        <p:par>
                          <p:cTn id="120" fill="hold">
                            <p:stCondLst>
                              <p:cond delay="2000"/>
                            </p:stCondLst>
                            <p:childTnLst>
                              <p:par>
                                <p:cTn id="121" presetID="10" presetClass="entr" presetSubtype="0" fill="hold" nodeType="afterEffect">
                                  <p:stCondLst>
                                    <p:cond delay="0"/>
                                  </p:stCondLst>
                                  <p:childTnLst>
                                    <p:set>
                                      <p:cBhvr>
                                        <p:cTn id="122" dur="1" fill="hold">
                                          <p:stCondLst>
                                            <p:cond delay="0"/>
                                          </p:stCondLst>
                                        </p:cTn>
                                        <p:tgtEl>
                                          <p:spTgt spid="6"/>
                                        </p:tgtEl>
                                        <p:attrNameLst>
                                          <p:attrName>style.visibility</p:attrName>
                                        </p:attrNameLst>
                                      </p:cBhvr>
                                      <p:to>
                                        <p:strVal val="visible"/>
                                      </p:to>
                                    </p:set>
                                    <p:animEffect transition="in" filter="fade">
                                      <p:cBhvr>
                                        <p:cTn id="123" dur="500"/>
                                        <p:tgtEl>
                                          <p:spTgt spid="6"/>
                                        </p:tgtEl>
                                      </p:cBhvr>
                                    </p:animEffect>
                                  </p:childTnLst>
                                </p:cTn>
                              </p:par>
                              <p:par>
                                <p:cTn id="124" presetID="10" presetClass="entr" presetSubtype="0" fill="hold" nodeType="with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500"/>
                                        <p:tgtEl>
                                          <p:spTgt spid="18"/>
                                        </p:tgtEl>
                                      </p:cBhvr>
                                    </p:animEffect>
                                  </p:childTnLst>
                                </p:cTn>
                              </p:par>
                            </p:childTnLst>
                          </p:cTn>
                        </p:par>
                        <p:par>
                          <p:cTn id="127" fill="hold">
                            <p:stCondLst>
                              <p:cond delay="2500"/>
                            </p:stCondLst>
                            <p:childTnLst>
                              <p:par>
                                <p:cTn id="128" presetID="12" presetClass="entr" presetSubtype="4" fill="hold" grpId="0" nodeType="afterEffect">
                                  <p:stCondLst>
                                    <p:cond delay="0"/>
                                  </p:stCondLst>
                                  <p:childTnLst>
                                    <p:set>
                                      <p:cBhvr>
                                        <p:cTn id="129" dur="1" fill="hold">
                                          <p:stCondLst>
                                            <p:cond delay="0"/>
                                          </p:stCondLst>
                                        </p:cTn>
                                        <p:tgtEl>
                                          <p:spTgt spid="30"/>
                                        </p:tgtEl>
                                        <p:attrNameLst>
                                          <p:attrName>style.visibility</p:attrName>
                                        </p:attrNameLst>
                                      </p:cBhvr>
                                      <p:to>
                                        <p:strVal val="visible"/>
                                      </p:to>
                                    </p:set>
                                    <p:anim calcmode="lin" valueType="num">
                                      <p:cBhvr additive="base">
                                        <p:cTn id="130" dur="500"/>
                                        <p:tgtEl>
                                          <p:spTgt spid="30"/>
                                        </p:tgtEl>
                                        <p:attrNameLst>
                                          <p:attrName>ppt_y</p:attrName>
                                        </p:attrNameLst>
                                      </p:cBhvr>
                                      <p:tavLst>
                                        <p:tav tm="0">
                                          <p:val>
                                            <p:strVal val="#ppt_y+#ppt_h*1.125000"/>
                                          </p:val>
                                        </p:tav>
                                        <p:tav tm="100000">
                                          <p:val>
                                            <p:strVal val="#ppt_y"/>
                                          </p:val>
                                        </p:tav>
                                      </p:tavLst>
                                    </p:anim>
                                    <p:animEffect transition="in" filter="wipe(up)">
                                      <p:cBhvr>
                                        <p:cTn id="131" dur="500"/>
                                        <p:tgtEl>
                                          <p:spTgt spid="30"/>
                                        </p:tgtEl>
                                      </p:cBhvr>
                                    </p:animEffect>
                                  </p:childTnLst>
                                </p:cTn>
                              </p:par>
                              <p:par>
                                <p:cTn id="132" presetID="12" presetClass="entr" presetSubtype="4" fill="hold" grpId="0" nodeType="withEffect">
                                  <p:stCondLst>
                                    <p:cond delay="100"/>
                                  </p:stCondLst>
                                  <p:childTnLst>
                                    <p:set>
                                      <p:cBhvr>
                                        <p:cTn id="133" dur="1" fill="hold">
                                          <p:stCondLst>
                                            <p:cond delay="0"/>
                                          </p:stCondLst>
                                        </p:cTn>
                                        <p:tgtEl>
                                          <p:spTgt spid="31"/>
                                        </p:tgtEl>
                                        <p:attrNameLst>
                                          <p:attrName>style.visibility</p:attrName>
                                        </p:attrNameLst>
                                      </p:cBhvr>
                                      <p:to>
                                        <p:strVal val="visible"/>
                                      </p:to>
                                    </p:set>
                                    <p:anim calcmode="lin" valueType="num">
                                      <p:cBhvr additive="base">
                                        <p:cTn id="134" dur="500"/>
                                        <p:tgtEl>
                                          <p:spTgt spid="31"/>
                                        </p:tgtEl>
                                        <p:attrNameLst>
                                          <p:attrName>ppt_y</p:attrName>
                                        </p:attrNameLst>
                                      </p:cBhvr>
                                      <p:tavLst>
                                        <p:tav tm="0">
                                          <p:val>
                                            <p:strVal val="#ppt_y+#ppt_h*1.125000"/>
                                          </p:val>
                                        </p:tav>
                                        <p:tav tm="100000">
                                          <p:val>
                                            <p:strVal val="#ppt_y"/>
                                          </p:val>
                                        </p:tav>
                                      </p:tavLst>
                                    </p:anim>
                                    <p:animEffect transition="in" filter="wipe(up)">
                                      <p:cBhvr>
                                        <p:cTn id="135" dur="500"/>
                                        <p:tgtEl>
                                          <p:spTgt spid="31"/>
                                        </p:tgtEl>
                                      </p:cBhvr>
                                    </p:animEffect>
                                  </p:childTnLst>
                                </p:cTn>
                              </p:par>
                              <p:par>
                                <p:cTn id="136" presetID="12" presetClass="entr" presetSubtype="4" fill="hold" grpId="0" nodeType="withEffect">
                                  <p:stCondLst>
                                    <p:cond delay="200"/>
                                  </p:stCondLst>
                                  <p:childTnLst>
                                    <p:set>
                                      <p:cBhvr>
                                        <p:cTn id="137" dur="1" fill="hold">
                                          <p:stCondLst>
                                            <p:cond delay="0"/>
                                          </p:stCondLst>
                                        </p:cTn>
                                        <p:tgtEl>
                                          <p:spTgt spid="32"/>
                                        </p:tgtEl>
                                        <p:attrNameLst>
                                          <p:attrName>style.visibility</p:attrName>
                                        </p:attrNameLst>
                                      </p:cBhvr>
                                      <p:to>
                                        <p:strVal val="visible"/>
                                      </p:to>
                                    </p:set>
                                    <p:anim calcmode="lin" valueType="num">
                                      <p:cBhvr additive="base">
                                        <p:cTn id="138" dur="500"/>
                                        <p:tgtEl>
                                          <p:spTgt spid="32"/>
                                        </p:tgtEl>
                                        <p:attrNameLst>
                                          <p:attrName>ppt_y</p:attrName>
                                        </p:attrNameLst>
                                      </p:cBhvr>
                                      <p:tavLst>
                                        <p:tav tm="0">
                                          <p:val>
                                            <p:strVal val="#ppt_y+#ppt_h*1.125000"/>
                                          </p:val>
                                        </p:tav>
                                        <p:tav tm="100000">
                                          <p:val>
                                            <p:strVal val="#ppt_y"/>
                                          </p:val>
                                        </p:tav>
                                      </p:tavLst>
                                    </p:anim>
                                    <p:animEffect transition="in" filter="wipe(up)">
                                      <p:cBhvr>
                                        <p:cTn id="139" dur="500"/>
                                        <p:tgtEl>
                                          <p:spTgt spid="32"/>
                                        </p:tgtEl>
                                      </p:cBhvr>
                                    </p:animEffect>
                                  </p:childTnLst>
                                </p:cTn>
                              </p:par>
                              <p:par>
                                <p:cTn id="140" presetID="12" presetClass="entr" presetSubtype="4" fill="hold" grpId="0" nodeType="withEffect">
                                  <p:stCondLst>
                                    <p:cond delay="300"/>
                                  </p:stCondLst>
                                  <p:childTnLst>
                                    <p:set>
                                      <p:cBhvr>
                                        <p:cTn id="141" dur="1" fill="hold">
                                          <p:stCondLst>
                                            <p:cond delay="0"/>
                                          </p:stCondLst>
                                        </p:cTn>
                                        <p:tgtEl>
                                          <p:spTgt spid="33"/>
                                        </p:tgtEl>
                                        <p:attrNameLst>
                                          <p:attrName>style.visibility</p:attrName>
                                        </p:attrNameLst>
                                      </p:cBhvr>
                                      <p:to>
                                        <p:strVal val="visible"/>
                                      </p:to>
                                    </p:set>
                                    <p:anim calcmode="lin" valueType="num">
                                      <p:cBhvr additive="base">
                                        <p:cTn id="142" dur="500"/>
                                        <p:tgtEl>
                                          <p:spTgt spid="33"/>
                                        </p:tgtEl>
                                        <p:attrNameLst>
                                          <p:attrName>ppt_y</p:attrName>
                                        </p:attrNameLst>
                                      </p:cBhvr>
                                      <p:tavLst>
                                        <p:tav tm="0">
                                          <p:val>
                                            <p:strVal val="#ppt_y+#ppt_h*1.125000"/>
                                          </p:val>
                                        </p:tav>
                                        <p:tav tm="100000">
                                          <p:val>
                                            <p:strVal val="#ppt_y"/>
                                          </p:val>
                                        </p:tav>
                                      </p:tavLst>
                                    </p:anim>
                                    <p:animEffect transition="in" filter="wipe(up)">
                                      <p:cBhvr>
                                        <p:cTn id="143" dur="500"/>
                                        <p:tgtEl>
                                          <p:spTgt spid="33"/>
                                        </p:tgtEl>
                                      </p:cBhvr>
                                    </p:animEffect>
                                  </p:childTnLst>
                                </p:cTn>
                              </p:par>
                              <p:par>
                                <p:cTn id="144" presetID="12" presetClass="entr" presetSubtype="4" fill="hold" grpId="0" nodeType="withEffect">
                                  <p:stCondLst>
                                    <p:cond delay="400"/>
                                  </p:stCondLst>
                                  <p:childTnLst>
                                    <p:set>
                                      <p:cBhvr>
                                        <p:cTn id="145" dur="1" fill="hold">
                                          <p:stCondLst>
                                            <p:cond delay="0"/>
                                          </p:stCondLst>
                                        </p:cTn>
                                        <p:tgtEl>
                                          <p:spTgt spid="34"/>
                                        </p:tgtEl>
                                        <p:attrNameLst>
                                          <p:attrName>style.visibility</p:attrName>
                                        </p:attrNameLst>
                                      </p:cBhvr>
                                      <p:to>
                                        <p:strVal val="visible"/>
                                      </p:to>
                                    </p:set>
                                    <p:anim calcmode="lin" valueType="num">
                                      <p:cBhvr additive="base">
                                        <p:cTn id="146" dur="500"/>
                                        <p:tgtEl>
                                          <p:spTgt spid="34"/>
                                        </p:tgtEl>
                                        <p:attrNameLst>
                                          <p:attrName>ppt_y</p:attrName>
                                        </p:attrNameLst>
                                      </p:cBhvr>
                                      <p:tavLst>
                                        <p:tav tm="0">
                                          <p:val>
                                            <p:strVal val="#ppt_y+#ppt_h*1.125000"/>
                                          </p:val>
                                        </p:tav>
                                        <p:tav tm="100000">
                                          <p:val>
                                            <p:strVal val="#ppt_y"/>
                                          </p:val>
                                        </p:tav>
                                      </p:tavLst>
                                    </p:anim>
                                    <p:animEffect transition="in" filter="wipe(up)">
                                      <p:cBhvr>
                                        <p:cTn id="147" dur="500"/>
                                        <p:tgtEl>
                                          <p:spTgt spid="34"/>
                                        </p:tgtEl>
                                      </p:cBhvr>
                                    </p:animEffect>
                                  </p:childTnLst>
                                </p:cTn>
                              </p:par>
                              <p:par>
                                <p:cTn id="148" presetID="12" presetClass="entr" presetSubtype="4" fill="hold" grpId="0" nodeType="withEffect">
                                  <p:stCondLst>
                                    <p:cond delay="500"/>
                                  </p:stCondLst>
                                  <p:childTnLst>
                                    <p:set>
                                      <p:cBhvr>
                                        <p:cTn id="149" dur="1" fill="hold">
                                          <p:stCondLst>
                                            <p:cond delay="0"/>
                                          </p:stCondLst>
                                        </p:cTn>
                                        <p:tgtEl>
                                          <p:spTgt spid="35"/>
                                        </p:tgtEl>
                                        <p:attrNameLst>
                                          <p:attrName>style.visibility</p:attrName>
                                        </p:attrNameLst>
                                      </p:cBhvr>
                                      <p:to>
                                        <p:strVal val="visible"/>
                                      </p:to>
                                    </p:set>
                                    <p:anim calcmode="lin" valueType="num">
                                      <p:cBhvr additive="base">
                                        <p:cTn id="150" dur="500"/>
                                        <p:tgtEl>
                                          <p:spTgt spid="35"/>
                                        </p:tgtEl>
                                        <p:attrNameLst>
                                          <p:attrName>ppt_y</p:attrName>
                                        </p:attrNameLst>
                                      </p:cBhvr>
                                      <p:tavLst>
                                        <p:tav tm="0">
                                          <p:val>
                                            <p:strVal val="#ppt_y+#ppt_h*1.125000"/>
                                          </p:val>
                                        </p:tav>
                                        <p:tav tm="100000">
                                          <p:val>
                                            <p:strVal val="#ppt_y"/>
                                          </p:val>
                                        </p:tav>
                                      </p:tavLst>
                                    </p:anim>
                                    <p:animEffect transition="in" filter="wipe(up)">
                                      <p:cBhvr>
                                        <p:cTn id="151" dur="500"/>
                                        <p:tgtEl>
                                          <p:spTgt spid="35"/>
                                        </p:tgtEl>
                                      </p:cBhvr>
                                    </p:animEffect>
                                  </p:childTnLst>
                                </p:cTn>
                              </p:par>
                              <p:par>
                                <p:cTn id="152" presetID="12" presetClass="entr" presetSubtype="4" fill="hold" grpId="0" nodeType="withEffect">
                                  <p:stCondLst>
                                    <p:cond delay="600"/>
                                  </p:stCondLst>
                                  <p:childTnLst>
                                    <p:set>
                                      <p:cBhvr>
                                        <p:cTn id="153" dur="1" fill="hold">
                                          <p:stCondLst>
                                            <p:cond delay="0"/>
                                          </p:stCondLst>
                                        </p:cTn>
                                        <p:tgtEl>
                                          <p:spTgt spid="36"/>
                                        </p:tgtEl>
                                        <p:attrNameLst>
                                          <p:attrName>style.visibility</p:attrName>
                                        </p:attrNameLst>
                                      </p:cBhvr>
                                      <p:to>
                                        <p:strVal val="visible"/>
                                      </p:to>
                                    </p:set>
                                    <p:anim calcmode="lin" valueType="num">
                                      <p:cBhvr additive="base">
                                        <p:cTn id="154" dur="500"/>
                                        <p:tgtEl>
                                          <p:spTgt spid="36"/>
                                        </p:tgtEl>
                                        <p:attrNameLst>
                                          <p:attrName>ppt_y</p:attrName>
                                        </p:attrNameLst>
                                      </p:cBhvr>
                                      <p:tavLst>
                                        <p:tav tm="0">
                                          <p:val>
                                            <p:strVal val="#ppt_y+#ppt_h*1.125000"/>
                                          </p:val>
                                        </p:tav>
                                        <p:tav tm="100000">
                                          <p:val>
                                            <p:strVal val="#ppt_y"/>
                                          </p:val>
                                        </p:tav>
                                      </p:tavLst>
                                    </p:anim>
                                    <p:animEffect transition="in" filter="wipe(up)">
                                      <p:cBhvr>
                                        <p:cTn id="155" dur="500"/>
                                        <p:tgtEl>
                                          <p:spTgt spid="36"/>
                                        </p:tgtEl>
                                      </p:cBhvr>
                                    </p:animEffect>
                                  </p:childTnLst>
                                </p:cTn>
                              </p:par>
                              <p:par>
                                <p:cTn id="156" presetID="12" presetClass="entr" presetSubtype="4" fill="hold" grpId="0" nodeType="withEffect">
                                  <p:stCondLst>
                                    <p:cond delay="700"/>
                                  </p:stCondLst>
                                  <p:childTnLst>
                                    <p:set>
                                      <p:cBhvr>
                                        <p:cTn id="157" dur="1" fill="hold">
                                          <p:stCondLst>
                                            <p:cond delay="0"/>
                                          </p:stCondLst>
                                        </p:cTn>
                                        <p:tgtEl>
                                          <p:spTgt spid="37"/>
                                        </p:tgtEl>
                                        <p:attrNameLst>
                                          <p:attrName>style.visibility</p:attrName>
                                        </p:attrNameLst>
                                      </p:cBhvr>
                                      <p:to>
                                        <p:strVal val="visible"/>
                                      </p:to>
                                    </p:set>
                                    <p:anim calcmode="lin" valueType="num">
                                      <p:cBhvr additive="base">
                                        <p:cTn id="158" dur="500"/>
                                        <p:tgtEl>
                                          <p:spTgt spid="37"/>
                                        </p:tgtEl>
                                        <p:attrNameLst>
                                          <p:attrName>ppt_y</p:attrName>
                                        </p:attrNameLst>
                                      </p:cBhvr>
                                      <p:tavLst>
                                        <p:tav tm="0">
                                          <p:val>
                                            <p:strVal val="#ppt_y+#ppt_h*1.125000"/>
                                          </p:val>
                                        </p:tav>
                                        <p:tav tm="100000">
                                          <p:val>
                                            <p:strVal val="#ppt_y"/>
                                          </p:val>
                                        </p:tav>
                                      </p:tavLst>
                                    </p:anim>
                                    <p:animEffect transition="in" filter="wipe(up)">
                                      <p:cBhvr>
                                        <p:cTn id="159" dur="500"/>
                                        <p:tgtEl>
                                          <p:spTgt spid="37"/>
                                        </p:tgtEl>
                                      </p:cBhvr>
                                    </p:animEffect>
                                  </p:childTnLst>
                                </p:cTn>
                              </p:par>
                              <p:par>
                                <p:cTn id="160" presetID="12" presetClass="entr" presetSubtype="4" fill="hold" grpId="0" nodeType="withEffect">
                                  <p:stCondLst>
                                    <p:cond delay="800"/>
                                  </p:stCondLst>
                                  <p:childTnLst>
                                    <p:set>
                                      <p:cBhvr>
                                        <p:cTn id="161" dur="1" fill="hold">
                                          <p:stCondLst>
                                            <p:cond delay="0"/>
                                          </p:stCondLst>
                                        </p:cTn>
                                        <p:tgtEl>
                                          <p:spTgt spid="38"/>
                                        </p:tgtEl>
                                        <p:attrNameLst>
                                          <p:attrName>style.visibility</p:attrName>
                                        </p:attrNameLst>
                                      </p:cBhvr>
                                      <p:to>
                                        <p:strVal val="visible"/>
                                      </p:to>
                                    </p:set>
                                    <p:anim calcmode="lin" valueType="num">
                                      <p:cBhvr additive="base">
                                        <p:cTn id="162" dur="500"/>
                                        <p:tgtEl>
                                          <p:spTgt spid="38"/>
                                        </p:tgtEl>
                                        <p:attrNameLst>
                                          <p:attrName>ppt_y</p:attrName>
                                        </p:attrNameLst>
                                      </p:cBhvr>
                                      <p:tavLst>
                                        <p:tav tm="0">
                                          <p:val>
                                            <p:strVal val="#ppt_y+#ppt_h*1.125000"/>
                                          </p:val>
                                        </p:tav>
                                        <p:tav tm="100000">
                                          <p:val>
                                            <p:strVal val="#ppt_y"/>
                                          </p:val>
                                        </p:tav>
                                      </p:tavLst>
                                    </p:anim>
                                    <p:animEffect transition="in" filter="wipe(up)">
                                      <p:cBhvr>
                                        <p:cTn id="163" dur="500"/>
                                        <p:tgtEl>
                                          <p:spTgt spid="38"/>
                                        </p:tgtEl>
                                      </p:cBhvr>
                                    </p:animEffect>
                                  </p:childTnLst>
                                </p:cTn>
                              </p:par>
                              <p:par>
                                <p:cTn id="164" presetID="12" presetClass="entr" presetSubtype="4" fill="hold" grpId="0" nodeType="withEffect">
                                  <p:stCondLst>
                                    <p:cond delay="900"/>
                                  </p:stCondLst>
                                  <p:childTnLst>
                                    <p:set>
                                      <p:cBhvr>
                                        <p:cTn id="165" dur="1" fill="hold">
                                          <p:stCondLst>
                                            <p:cond delay="0"/>
                                          </p:stCondLst>
                                        </p:cTn>
                                        <p:tgtEl>
                                          <p:spTgt spid="39"/>
                                        </p:tgtEl>
                                        <p:attrNameLst>
                                          <p:attrName>style.visibility</p:attrName>
                                        </p:attrNameLst>
                                      </p:cBhvr>
                                      <p:to>
                                        <p:strVal val="visible"/>
                                      </p:to>
                                    </p:set>
                                    <p:anim calcmode="lin" valueType="num">
                                      <p:cBhvr additive="base">
                                        <p:cTn id="166" dur="500"/>
                                        <p:tgtEl>
                                          <p:spTgt spid="39"/>
                                        </p:tgtEl>
                                        <p:attrNameLst>
                                          <p:attrName>ppt_y</p:attrName>
                                        </p:attrNameLst>
                                      </p:cBhvr>
                                      <p:tavLst>
                                        <p:tav tm="0">
                                          <p:val>
                                            <p:strVal val="#ppt_y+#ppt_h*1.125000"/>
                                          </p:val>
                                        </p:tav>
                                        <p:tav tm="100000">
                                          <p:val>
                                            <p:strVal val="#ppt_y"/>
                                          </p:val>
                                        </p:tav>
                                      </p:tavLst>
                                    </p:anim>
                                    <p:animEffect transition="in" filter="wipe(up)">
                                      <p:cBhvr>
                                        <p:cTn id="167" dur="500"/>
                                        <p:tgtEl>
                                          <p:spTgt spid="39"/>
                                        </p:tgtEl>
                                      </p:cBhvr>
                                    </p:animEffect>
                                  </p:childTnLst>
                                </p:cTn>
                              </p:par>
                              <p:par>
                                <p:cTn id="168" presetID="12" presetClass="entr" presetSubtype="4" fill="hold" grpId="0" nodeType="withEffect">
                                  <p:stCondLst>
                                    <p:cond delay="0"/>
                                  </p:stCondLst>
                                  <p:childTnLst>
                                    <p:set>
                                      <p:cBhvr>
                                        <p:cTn id="169" dur="1" fill="hold">
                                          <p:stCondLst>
                                            <p:cond delay="0"/>
                                          </p:stCondLst>
                                        </p:cTn>
                                        <p:tgtEl>
                                          <p:spTgt spid="40"/>
                                        </p:tgtEl>
                                        <p:attrNameLst>
                                          <p:attrName>style.visibility</p:attrName>
                                        </p:attrNameLst>
                                      </p:cBhvr>
                                      <p:to>
                                        <p:strVal val="visible"/>
                                      </p:to>
                                    </p:set>
                                    <p:anim calcmode="lin" valueType="num">
                                      <p:cBhvr additive="base">
                                        <p:cTn id="170" dur="500"/>
                                        <p:tgtEl>
                                          <p:spTgt spid="40"/>
                                        </p:tgtEl>
                                        <p:attrNameLst>
                                          <p:attrName>ppt_y</p:attrName>
                                        </p:attrNameLst>
                                      </p:cBhvr>
                                      <p:tavLst>
                                        <p:tav tm="0">
                                          <p:val>
                                            <p:strVal val="#ppt_y+#ppt_h*1.125000"/>
                                          </p:val>
                                        </p:tav>
                                        <p:tav tm="100000">
                                          <p:val>
                                            <p:strVal val="#ppt_y"/>
                                          </p:val>
                                        </p:tav>
                                      </p:tavLst>
                                    </p:anim>
                                    <p:animEffect transition="in" filter="wipe(up)">
                                      <p:cBhvr>
                                        <p:cTn id="171" dur="500"/>
                                        <p:tgtEl>
                                          <p:spTgt spid="40"/>
                                        </p:tgtEl>
                                      </p:cBhvr>
                                    </p:animEffect>
                                  </p:childTnLst>
                                </p:cTn>
                              </p:par>
                              <p:par>
                                <p:cTn id="172" presetID="12" presetClass="entr" presetSubtype="4" fill="hold" grpId="0" nodeType="withEffect">
                                  <p:stCondLst>
                                    <p:cond delay="100"/>
                                  </p:stCondLst>
                                  <p:childTnLst>
                                    <p:set>
                                      <p:cBhvr>
                                        <p:cTn id="173" dur="1" fill="hold">
                                          <p:stCondLst>
                                            <p:cond delay="0"/>
                                          </p:stCondLst>
                                        </p:cTn>
                                        <p:tgtEl>
                                          <p:spTgt spid="41"/>
                                        </p:tgtEl>
                                        <p:attrNameLst>
                                          <p:attrName>style.visibility</p:attrName>
                                        </p:attrNameLst>
                                      </p:cBhvr>
                                      <p:to>
                                        <p:strVal val="visible"/>
                                      </p:to>
                                    </p:set>
                                    <p:anim calcmode="lin" valueType="num">
                                      <p:cBhvr additive="base">
                                        <p:cTn id="174" dur="500"/>
                                        <p:tgtEl>
                                          <p:spTgt spid="41"/>
                                        </p:tgtEl>
                                        <p:attrNameLst>
                                          <p:attrName>ppt_y</p:attrName>
                                        </p:attrNameLst>
                                      </p:cBhvr>
                                      <p:tavLst>
                                        <p:tav tm="0">
                                          <p:val>
                                            <p:strVal val="#ppt_y+#ppt_h*1.125000"/>
                                          </p:val>
                                        </p:tav>
                                        <p:tav tm="100000">
                                          <p:val>
                                            <p:strVal val="#ppt_y"/>
                                          </p:val>
                                        </p:tav>
                                      </p:tavLst>
                                    </p:anim>
                                    <p:animEffect transition="in" filter="wipe(up)">
                                      <p:cBhvr>
                                        <p:cTn id="175" dur="500"/>
                                        <p:tgtEl>
                                          <p:spTgt spid="41"/>
                                        </p:tgtEl>
                                      </p:cBhvr>
                                    </p:animEffect>
                                  </p:childTnLst>
                                </p:cTn>
                              </p:par>
                              <p:par>
                                <p:cTn id="176" presetID="12" presetClass="entr" presetSubtype="4" fill="hold" grpId="0" nodeType="withEffect">
                                  <p:stCondLst>
                                    <p:cond delay="200"/>
                                  </p:stCondLst>
                                  <p:childTnLst>
                                    <p:set>
                                      <p:cBhvr>
                                        <p:cTn id="177" dur="1" fill="hold">
                                          <p:stCondLst>
                                            <p:cond delay="0"/>
                                          </p:stCondLst>
                                        </p:cTn>
                                        <p:tgtEl>
                                          <p:spTgt spid="42"/>
                                        </p:tgtEl>
                                        <p:attrNameLst>
                                          <p:attrName>style.visibility</p:attrName>
                                        </p:attrNameLst>
                                      </p:cBhvr>
                                      <p:to>
                                        <p:strVal val="visible"/>
                                      </p:to>
                                    </p:set>
                                    <p:anim calcmode="lin" valueType="num">
                                      <p:cBhvr additive="base">
                                        <p:cTn id="178" dur="500"/>
                                        <p:tgtEl>
                                          <p:spTgt spid="42"/>
                                        </p:tgtEl>
                                        <p:attrNameLst>
                                          <p:attrName>ppt_y</p:attrName>
                                        </p:attrNameLst>
                                      </p:cBhvr>
                                      <p:tavLst>
                                        <p:tav tm="0">
                                          <p:val>
                                            <p:strVal val="#ppt_y+#ppt_h*1.125000"/>
                                          </p:val>
                                        </p:tav>
                                        <p:tav tm="100000">
                                          <p:val>
                                            <p:strVal val="#ppt_y"/>
                                          </p:val>
                                        </p:tav>
                                      </p:tavLst>
                                    </p:anim>
                                    <p:animEffect transition="in" filter="wipe(up)">
                                      <p:cBhvr>
                                        <p:cTn id="179" dur="500"/>
                                        <p:tgtEl>
                                          <p:spTgt spid="42"/>
                                        </p:tgtEl>
                                      </p:cBhvr>
                                    </p:animEffect>
                                  </p:childTnLst>
                                </p:cTn>
                              </p:par>
                              <p:par>
                                <p:cTn id="180" presetID="12" presetClass="entr" presetSubtype="4" fill="hold" grpId="0" nodeType="withEffect">
                                  <p:stCondLst>
                                    <p:cond delay="300"/>
                                  </p:stCondLst>
                                  <p:childTnLst>
                                    <p:set>
                                      <p:cBhvr>
                                        <p:cTn id="181" dur="1" fill="hold">
                                          <p:stCondLst>
                                            <p:cond delay="0"/>
                                          </p:stCondLst>
                                        </p:cTn>
                                        <p:tgtEl>
                                          <p:spTgt spid="43"/>
                                        </p:tgtEl>
                                        <p:attrNameLst>
                                          <p:attrName>style.visibility</p:attrName>
                                        </p:attrNameLst>
                                      </p:cBhvr>
                                      <p:to>
                                        <p:strVal val="visible"/>
                                      </p:to>
                                    </p:set>
                                    <p:anim calcmode="lin" valueType="num">
                                      <p:cBhvr additive="base">
                                        <p:cTn id="182" dur="500"/>
                                        <p:tgtEl>
                                          <p:spTgt spid="43"/>
                                        </p:tgtEl>
                                        <p:attrNameLst>
                                          <p:attrName>ppt_y</p:attrName>
                                        </p:attrNameLst>
                                      </p:cBhvr>
                                      <p:tavLst>
                                        <p:tav tm="0">
                                          <p:val>
                                            <p:strVal val="#ppt_y+#ppt_h*1.125000"/>
                                          </p:val>
                                        </p:tav>
                                        <p:tav tm="100000">
                                          <p:val>
                                            <p:strVal val="#ppt_y"/>
                                          </p:val>
                                        </p:tav>
                                      </p:tavLst>
                                    </p:anim>
                                    <p:animEffect transition="in" filter="wipe(up)">
                                      <p:cBhvr>
                                        <p:cTn id="183" dur="500"/>
                                        <p:tgtEl>
                                          <p:spTgt spid="43"/>
                                        </p:tgtEl>
                                      </p:cBhvr>
                                    </p:animEffect>
                                  </p:childTnLst>
                                </p:cTn>
                              </p:par>
                              <p:par>
                                <p:cTn id="184" presetID="12" presetClass="entr" presetSubtype="4" fill="hold" grpId="0" nodeType="withEffect">
                                  <p:stCondLst>
                                    <p:cond delay="400"/>
                                  </p:stCondLst>
                                  <p:childTnLst>
                                    <p:set>
                                      <p:cBhvr>
                                        <p:cTn id="185" dur="1" fill="hold">
                                          <p:stCondLst>
                                            <p:cond delay="0"/>
                                          </p:stCondLst>
                                        </p:cTn>
                                        <p:tgtEl>
                                          <p:spTgt spid="44"/>
                                        </p:tgtEl>
                                        <p:attrNameLst>
                                          <p:attrName>style.visibility</p:attrName>
                                        </p:attrNameLst>
                                      </p:cBhvr>
                                      <p:to>
                                        <p:strVal val="visible"/>
                                      </p:to>
                                    </p:set>
                                    <p:anim calcmode="lin" valueType="num">
                                      <p:cBhvr additive="base">
                                        <p:cTn id="186" dur="500"/>
                                        <p:tgtEl>
                                          <p:spTgt spid="44"/>
                                        </p:tgtEl>
                                        <p:attrNameLst>
                                          <p:attrName>ppt_y</p:attrName>
                                        </p:attrNameLst>
                                      </p:cBhvr>
                                      <p:tavLst>
                                        <p:tav tm="0">
                                          <p:val>
                                            <p:strVal val="#ppt_y+#ppt_h*1.125000"/>
                                          </p:val>
                                        </p:tav>
                                        <p:tav tm="100000">
                                          <p:val>
                                            <p:strVal val="#ppt_y"/>
                                          </p:val>
                                        </p:tav>
                                      </p:tavLst>
                                    </p:anim>
                                    <p:animEffect transition="in" filter="wipe(up)">
                                      <p:cBhvr>
                                        <p:cTn id="187" dur="500"/>
                                        <p:tgtEl>
                                          <p:spTgt spid="44"/>
                                        </p:tgtEl>
                                      </p:cBhvr>
                                    </p:animEffect>
                                  </p:childTnLst>
                                </p:cTn>
                              </p:par>
                              <p:par>
                                <p:cTn id="188" presetID="12" presetClass="entr" presetSubtype="4" fill="hold" grpId="0" nodeType="withEffect">
                                  <p:stCondLst>
                                    <p:cond delay="500"/>
                                  </p:stCondLst>
                                  <p:childTnLst>
                                    <p:set>
                                      <p:cBhvr>
                                        <p:cTn id="189" dur="1" fill="hold">
                                          <p:stCondLst>
                                            <p:cond delay="0"/>
                                          </p:stCondLst>
                                        </p:cTn>
                                        <p:tgtEl>
                                          <p:spTgt spid="45"/>
                                        </p:tgtEl>
                                        <p:attrNameLst>
                                          <p:attrName>style.visibility</p:attrName>
                                        </p:attrNameLst>
                                      </p:cBhvr>
                                      <p:to>
                                        <p:strVal val="visible"/>
                                      </p:to>
                                    </p:set>
                                    <p:anim calcmode="lin" valueType="num">
                                      <p:cBhvr additive="base">
                                        <p:cTn id="190" dur="500"/>
                                        <p:tgtEl>
                                          <p:spTgt spid="45"/>
                                        </p:tgtEl>
                                        <p:attrNameLst>
                                          <p:attrName>ppt_y</p:attrName>
                                        </p:attrNameLst>
                                      </p:cBhvr>
                                      <p:tavLst>
                                        <p:tav tm="0">
                                          <p:val>
                                            <p:strVal val="#ppt_y+#ppt_h*1.125000"/>
                                          </p:val>
                                        </p:tav>
                                        <p:tav tm="100000">
                                          <p:val>
                                            <p:strVal val="#ppt_y"/>
                                          </p:val>
                                        </p:tav>
                                      </p:tavLst>
                                    </p:anim>
                                    <p:animEffect transition="in" filter="wipe(up)">
                                      <p:cBhvr>
                                        <p:cTn id="191" dur="500"/>
                                        <p:tgtEl>
                                          <p:spTgt spid="45"/>
                                        </p:tgtEl>
                                      </p:cBhvr>
                                    </p:animEffect>
                                  </p:childTnLst>
                                </p:cTn>
                              </p:par>
                              <p:par>
                                <p:cTn id="192" presetID="12" presetClass="entr" presetSubtype="4" fill="hold" grpId="0" nodeType="withEffect">
                                  <p:stCondLst>
                                    <p:cond delay="600"/>
                                  </p:stCondLst>
                                  <p:childTnLst>
                                    <p:set>
                                      <p:cBhvr>
                                        <p:cTn id="193" dur="1" fill="hold">
                                          <p:stCondLst>
                                            <p:cond delay="0"/>
                                          </p:stCondLst>
                                        </p:cTn>
                                        <p:tgtEl>
                                          <p:spTgt spid="46"/>
                                        </p:tgtEl>
                                        <p:attrNameLst>
                                          <p:attrName>style.visibility</p:attrName>
                                        </p:attrNameLst>
                                      </p:cBhvr>
                                      <p:to>
                                        <p:strVal val="visible"/>
                                      </p:to>
                                    </p:set>
                                    <p:anim calcmode="lin" valueType="num">
                                      <p:cBhvr additive="base">
                                        <p:cTn id="194" dur="500"/>
                                        <p:tgtEl>
                                          <p:spTgt spid="46"/>
                                        </p:tgtEl>
                                        <p:attrNameLst>
                                          <p:attrName>ppt_y</p:attrName>
                                        </p:attrNameLst>
                                      </p:cBhvr>
                                      <p:tavLst>
                                        <p:tav tm="0">
                                          <p:val>
                                            <p:strVal val="#ppt_y+#ppt_h*1.125000"/>
                                          </p:val>
                                        </p:tav>
                                        <p:tav tm="100000">
                                          <p:val>
                                            <p:strVal val="#ppt_y"/>
                                          </p:val>
                                        </p:tav>
                                      </p:tavLst>
                                    </p:anim>
                                    <p:animEffect transition="in" filter="wipe(up)">
                                      <p:cBhvr>
                                        <p:cTn id="195" dur="500"/>
                                        <p:tgtEl>
                                          <p:spTgt spid="46"/>
                                        </p:tgtEl>
                                      </p:cBhvr>
                                    </p:animEffect>
                                  </p:childTnLst>
                                </p:cTn>
                              </p:par>
                              <p:par>
                                <p:cTn id="196" presetID="12" presetClass="entr" presetSubtype="4" fill="hold" grpId="0" nodeType="withEffect">
                                  <p:stCondLst>
                                    <p:cond delay="700"/>
                                  </p:stCondLst>
                                  <p:childTnLst>
                                    <p:set>
                                      <p:cBhvr>
                                        <p:cTn id="197" dur="1" fill="hold">
                                          <p:stCondLst>
                                            <p:cond delay="0"/>
                                          </p:stCondLst>
                                        </p:cTn>
                                        <p:tgtEl>
                                          <p:spTgt spid="47"/>
                                        </p:tgtEl>
                                        <p:attrNameLst>
                                          <p:attrName>style.visibility</p:attrName>
                                        </p:attrNameLst>
                                      </p:cBhvr>
                                      <p:to>
                                        <p:strVal val="visible"/>
                                      </p:to>
                                    </p:set>
                                    <p:anim calcmode="lin" valueType="num">
                                      <p:cBhvr additive="base">
                                        <p:cTn id="198" dur="500"/>
                                        <p:tgtEl>
                                          <p:spTgt spid="47"/>
                                        </p:tgtEl>
                                        <p:attrNameLst>
                                          <p:attrName>ppt_y</p:attrName>
                                        </p:attrNameLst>
                                      </p:cBhvr>
                                      <p:tavLst>
                                        <p:tav tm="0">
                                          <p:val>
                                            <p:strVal val="#ppt_y+#ppt_h*1.125000"/>
                                          </p:val>
                                        </p:tav>
                                        <p:tav tm="100000">
                                          <p:val>
                                            <p:strVal val="#ppt_y"/>
                                          </p:val>
                                        </p:tav>
                                      </p:tavLst>
                                    </p:anim>
                                    <p:animEffect transition="in" filter="wipe(up)">
                                      <p:cBhvr>
                                        <p:cTn id="199" dur="500"/>
                                        <p:tgtEl>
                                          <p:spTgt spid="47"/>
                                        </p:tgtEl>
                                      </p:cBhvr>
                                    </p:animEffect>
                                  </p:childTnLst>
                                </p:cTn>
                              </p:par>
                              <p:par>
                                <p:cTn id="200" presetID="12" presetClass="entr" presetSubtype="4" fill="hold" grpId="0" nodeType="withEffect">
                                  <p:stCondLst>
                                    <p:cond delay="800"/>
                                  </p:stCondLst>
                                  <p:childTnLst>
                                    <p:set>
                                      <p:cBhvr>
                                        <p:cTn id="201" dur="1" fill="hold">
                                          <p:stCondLst>
                                            <p:cond delay="0"/>
                                          </p:stCondLst>
                                        </p:cTn>
                                        <p:tgtEl>
                                          <p:spTgt spid="48"/>
                                        </p:tgtEl>
                                        <p:attrNameLst>
                                          <p:attrName>style.visibility</p:attrName>
                                        </p:attrNameLst>
                                      </p:cBhvr>
                                      <p:to>
                                        <p:strVal val="visible"/>
                                      </p:to>
                                    </p:set>
                                    <p:anim calcmode="lin" valueType="num">
                                      <p:cBhvr additive="base">
                                        <p:cTn id="202" dur="500"/>
                                        <p:tgtEl>
                                          <p:spTgt spid="48"/>
                                        </p:tgtEl>
                                        <p:attrNameLst>
                                          <p:attrName>ppt_y</p:attrName>
                                        </p:attrNameLst>
                                      </p:cBhvr>
                                      <p:tavLst>
                                        <p:tav tm="0">
                                          <p:val>
                                            <p:strVal val="#ppt_y+#ppt_h*1.125000"/>
                                          </p:val>
                                        </p:tav>
                                        <p:tav tm="100000">
                                          <p:val>
                                            <p:strVal val="#ppt_y"/>
                                          </p:val>
                                        </p:tav>
                                      </p:tavLst>
                                    </p:anim>
                                    <p:animEffect transition="in" filter="wipe(up)">
                                      <p:cBhvr>
                                        <p:cTn id="203" dur="500"/>
                                        <p:tgtEl>
                                          <p:spTgt spid="48"/>
                                        </p:tgtEl>
                                      </p:cBhvr>
                                    </p:animEffect>
                                  </p:childTnLst>
                                </p:cTn>
                              </p:par>
                              <p:par>
                                <p:cTn id="204" presetID="12" presetClass="entr" presetSubtype="4" fill="hold" grpId="0" nodeType="withEffect">
                                  <p:stCondLst>
                                    <p:cond delay="900"/>
                                  </p:stCondLst>
                                  <p:childTnLst>
                                    <p:set>
                                      <p:cBhvr>
                                        <p:cTn id="205" dur="1" fill="hold">
                                          <p:stCondLst>
                                            <p:cond delay="0"/>
                                          </p:stCondLst>
                                        </p:cTn>
                                        <p:tgtEl>
                                          <p:spTgt spid="49"/>
                                        </p:tgtEl>
                                        <p:attrNameLst>
                                          <p:attrName>style.visibility</p:attrName>
                                        </p:attrNameLst>
                                      </p:cBhvr>
                                      <p:to>
                                        <p:strVal val="visible"/>
                                      </p:to>
                                    </p:set>
                                    <p:anim calcmode="lin" valueType="num">
                                      <p:cBhvr additive="base">
                                        <p:cTn id="206" dur="500"/>
                                        <p:tgtEl>
                                          <p:spTgt spid="49"/>
                                        </p:tgtEl>
                                        <p:attrNameLst>
                                          <p:attrName>ppt_y</p:attrName>
                                        </p:attrNameLst>
                                      </p:cBhvr>
                                      <p:tavLst>
                                        <p:tav tm="0">
                                          <p:val>
                                            <p:strVal val="#ppt_y+#ppt_h*1.125000"/>
                                          </p:val>
                                        </p:tav>
                                        <p:tav tm="100000">
                                          <p:val>
                                            <p:strVal val="#ppt_y"/>
                                          </p:val>
                                        </p:tav>
                                      </p:tavLst>
                                    </p:anim>
                                    <p:animEffect transition="in" filter="wipe(up)">
                                      <p:cBhvr>
                                        <p:cTn id="20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animBg="1"/>
      <p:bldP spid="51" grpId="0" animBg="1"/>
      <p:bldP spid="52" grpId="0" animBg="1"/>
      <p:bldP spid="53" grpId="0" animBg="1"/>
      <p:bldP spid="54" grpId="0" animBg="1"/>
      <p:bldP spid="55" grpId="0" animBg="1"/>
      <p:bldP spid="56" grpId="0" animBg="1"/>
      <p:bldP spid="57" grpId="0"/>
      <p:bldP spid="58" grpId="0"/>
      <p:bldP spid="59" grpId="0"/>
      <p:bldP spid="60" grpId="0"/>
      <p:bldP spid="61" grpId="0"/>
      <p:bldP spid="62" grpId="0"/>
      <p:bldP spid="63" grpId="0" animBg="1"/>
      <p:bldP spid="64" grpId="0" animBg="1"/>
      <p:bldP spid="65" grpId="0" animBg="1"/>
      <p:bldP spid="66" grpId="0" animBg="1"/>
      <p:bldP spid="67" grpId="0" animBg="1"/>
      <p:bldP spid="68" grpId="0" animBg="1"/>
      <p:bldP spid="69" grpId="0" animBg="1"/>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noChangeArrowheads="1"/>
          </p:cNvSpPr>
          <p:nvPr>
            <p:ph type="ctrTitle" idx="4294967295"/>
          </p:nvPr>
        </p:nvSpPr>
        <p:spPr>
          <a:xfrm>
            <a:off x="914400" y="2130425"/>
            <a:ext cx="10363200" cy="1470025"/>
          </a:xfrm>
        </p:spPr>
        <p:txBody>
          <a:bodyPr/>
          <a:lstStyle/>
          <a:p>
            <a:pPr marL="0" indent="0" eaLnBrk="1" hangingPunct="1"/>
            <a:endParaRPr lang="zh-CN" altLang="zh-CN"/>
          </a:p>
        </p:txBody>
      </p:sp>
      <p:sp>
        <p:nvSpPr>
          <p:cNvPr id="27651" name="副标题 2"/>
          <p:cNvSpPr>
            <a:spLocks noGrp="1" noChangeArrowheads="1"/>
          </p:cNvSpPr>
          <p:nvPr>
            <p:ph type="subTitle" idx="1"/>
          </p:nvPr>
        </p:nvSpPr>
        <p:spPr/>
        <p:txBody>
          <a:bodyPr/>
          <a:lstStyle/>
          <a:p>
            <a:pPr eaLnBrk="1" hangingPunct="1"/>
            <a:endParaRPr lang="zh-CN" altLang="zh-CN">
              <a:solidFill>
                <a:srgbClr val="898989"/>
              </a:solidFill>
            </a:endParaRPr>
          </a:p>
        </p:txBody>
      </p:sp>
      <p:pic>
        <p:nvPicPr>
          <p:cNvPr id="27652" name="图片 3"/>
          <p:cNvPicPr>
            <a:picLocks noChangeAspect="1" noChangeArrowheads="1"/>
          </p:cNvPicPr>
          <p:nvPr/>
        </p:nvPicPr>
        <p:blipFill>
          <a:blip r:embed="rId2">
            <a:extLst>
              <a:ext uri="{28A0092B-C50C-407E-A947-70E740481C1C}">
                <a14:useLocalDpi xmlns:a14="http://schemas.microsoft.com/office/drawing/2010/main" val="0"/>
              </a:ext>
            </a:extLst>
          </a:blip>
          <a:srcRect l="792" r="-792" b="15352"/>
          <a:stretch>
            <a:fillRect/>
          </a:stretch>
        </p:blipFill>
        <p:spPr bwMode="auto">
          <a:xfrm>
            <a:off x="-12700" y="-26988"/>
            <a:ext cx="124190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3" name="组合 10"/>
          <p:cNvGrpSpPr/>
          <p:nvPr/>
        </p:nvGrpSpPr>
        <p:grpSpPr bwMode="auto">
          <a:xfrm>
            <a:off x="449263" y="4984750"/>
            <a:ext cx="504825" cy="720725"/>
            <a:chOff x="0" y="0"/>
            <a:chExt cx="504056" cy="720080"/>
          </a:xfrm>
        </p:grpSpPr>
        <p:sp>
          <p:nvSpPr>
            <p:cNvPr id="27680" name="直接连接符 7"/>
            <p:cNvSpPr>
              <a:spLocks noChangeShapeType="1"/>
            </p:cNvSpPr>
            <p:nvPr/>
          </p:nvSpPr>
          <p:spPr bwMode="auto">
            <a:xfrm flipH="1">
              <a:off x="0" y="0"/>
              <a:ext cx="504056" cy="720080"/>
            </a:xfrm>
            <a:prstGeom prst="line">
              <a:avLst/>
            </a:prstGeom>
            <a:noFill/>
            <a:ln w="9525">
              <a:solidFill>
                <a:srgbClr val="1DFFF6"/>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7681" name="椭圆 9"/>
            <p:cNvSpPr>
              <a:spLocks noChangeArrowheads="1"/>
            </p:cNvSpPr>
            <p:nvPr/>
          </p:nvSpPr>
          <p:spPr bwMode="auto">
            <a:xfrm>
              <a:off x="180020" y="288032"/>
              <a:ext cx="144016" cy="144016"/>
            </a:xfrm>
            <a:prstGeom prst="ellipse">
              <a:avLst/>
            </a:prstGeom>
            <a:solidFill>
              <a:srgbClr val="50F1F0"/>
            </a:solidFill>
            <a:ln w="25400">
              <a:solidFill>
                <a:srgbClr val="2FFCF3"/>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7654" name="组合 18"/>
          <p:cNvGrpSpPr/>
          <p:nvPr/>
        </p:nvGrpSpPr>
        <p:grpSpPr bwMode="auto">
          <a:xfrm>
            <a:off x="10555288" y="938213"/>
            <a:ext cx="504825" cy="719137"/>
            <a:chOff x="0" y="0"/>
            <a:chExt cx="504056" cy="720080"/>
          </a:xfrm>
        </p:grpSpPr>
        <p:sp>
          <p:nvSpPr>
            <p:cNvPr id="27678" name="直接连接符 19"/>
            <p:cNvSpPr>
              <a:spLocks noChangeShapeType="1"/>
            </p:cNvSpPr>
            <p:nvPr/>
          </p:nvSpPr>
          <p:spPr bwMode="auto">
            <a:xfrm flipH="1">
              <a:off x="0" y="0"/>
              <a:ext cx="504056" cy="720080"/>
            </a:xfrm>
            <a:prstGeom prst="line">
              <a:avLst/>
            </a:prstGeom>
            <a:noFill/>
            <a:ln w="9525">
              <a:solidFill>
                <a:srgbClr val="1DFFF6"/>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7679" name="椭圆 20"/>
            <p:cNvSpPr>
              <a:spLocks noChangeArrowheads="1"/>
            </p:cNvSpPr>
            <p:nvPr/>
          </p:nvSpPr>
          <p:spPr bwMode="auto">
            <a:xfrm>
              <a:off x="180020" y="288032"/>
              <a:ext cx="144016" cy="144016"/>
            </a:xfrm>
            <a:prstGeom prst="ellipse">
              <a:avLst/>
            </a:prstGeom>
            <a:solidFill>
              <a:srgbClr val="50F1F0"/>
            </a:solidFill>
            <a:ln w="25400">
              <a:solidFill>
                <a:srgbClr val="2FFCF3"/>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7655" name="组合 21"/>
          <p:cNvGrpSpPr/>
          <p:nvPr/>
        </p:nvGrpSpPr>
        <p:grpSpPr bwMode="auto">
          <a:xfrm>
            <a:off x="10879138" y="-26988"/>
            <a:ext cx="504825" cy="720726"/>
            <a:chOff x="0" y="0"/>
            <a:chExt cx="504056" cy="720080"/>
          </a:xfrm>
        </p:grpSpPr>
        <p:sp>
          <p:nvSpPr>
            <p:cNvPr id="27676" name="直接连接符 22"/>
            <p:cNvSpPr>
              <a:spLocks noChangeShapeType="1"/>
            </p:cNvSpPr>
            <p:nvPr/>
          </p:nvSpPr>
          <p:spPr bwMode="auto">
            <a:xfrm flipH="1">
              <a:off x="0" y="0"/>
              <a:ext cx="504056" cy="720080"/>
            </a:xfrm>
            <a:prstGeom prst="line">
              <a:avLst/>
            </a:prstGeom>
            <a:noFill/>
            <a:ln w="9525">
              <a:solidFill>
                <a:srgbClr val="1DFFF6"/>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7677" name="椭圆 23"/>
            <p:cNvSpPr>
              <a:spLocks noChangeArrowheads="1"/>
            </p:cNvSpPr>
            <p:nvPr/>
          </p:nvSpPr>
          <p:spPr bwMode="auto">
            <a:xfrm>
              <a:off x="180020" y="288032"/>
              <a:ext cx="144016" cy="144016"/>
            </a:xfrm>
            <a:prstGeom prst="ellipse">
              <a:avLst/>
            </a:prstGeom>
            <a:solidFill>
              <a:srgbClr val="50F1F0"/>
            </a:solidFill>
            <a:ln w="25400">
              <a:solidFill>
                <a:srgbClr val="2FFCF3"/>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7656" name="组合 55"/>
          <p:cNvGrpSpPr/>
          <p:nvPr/>
        </p:nvGrpSpPr>
        <p:grpSpPr bwMode="auto">
          <a:xfrm>
            <a:off x="9723438" y="1293813"/>
            <a:ext cx="503237" cy="720725"/>
            <a:chOff x="0" y="0"/>
            <a:chExt cx="504056" cy="720080"/>
          </a:xfrm>
        </p:grpSpPr>
        <p:sp>
          <p:nvSpPr>
            <p:cNvPr id="27674" name="直接连接符 56"/>
            <p:cNvSpPr>
              <a:spLocks noChangeShapeType="1"/>
            </p:cNvSpPr>
            <p:nvPr/>
          </p:nvSpPr>
          <p:spPr bwMode="auto">
            <a:xfrm flipH="1">
              <a:off x="0" y="0"/>
              <a:ext cx="504056" cy="720080"/>
            </a:xfrm>
            <a:prstGeom prst="line">
              <a:avLst/>
            </a:prstGeom>
            <a:noFill/>
            <a:ln w="9525">
              <a:solidFill>
                <a:srgbClr val="1DFFF6"/>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7675" name="椭圆 57"/>
            <p:cNvSpPr>
              <a:spLocks noChangeArrowheads="1"/>
            </p:cNvSpPr>
            <p:nvPr/>
          </p:nvSpPr>
          <p:spPr bwMode="auto">
            <a:xfrm>
              <a:off x="180020" y="288032"/>
              <a:ext cx="144016" cy="144016"/>
            </a:xfrm>
            <a:prstGeom prst="ellipse">
              <a:avLst/>
            </a:prstGeom>
            <a:solidFill>
              <a:srgbClr val="50F1F0"/>
            </a:solidFill>
            <a:ln w="25400">
              <a:solidFill>
                <a:srgbClr val="2FFCF3"/>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7657" name="组合 58"/>
          <p:cNvGrpSpPr/>
          <p:nvPr/>
        </p:nvGrpSpPr>
        <p:grpSpPr bwMode="auto">
          <a:xfrm>
            <a:off x="1387475" y="4500563"/>
            <a:ext cx="504825" cy="719137"/>
            <a:chOff x="0" y="0"/>
            <a:chExt cx="504056" cy="720080"/>
          </a:xfrm>
        </p:grpSpPr>
        <p:sp>
          <p:nvSpPr>
            <p:cNvPr id="27672" name="直接连接符 59"/>
            <p:cNvSpPr>
              <a:spLocks noChangeShapeType="1"/>
            </p:cNvSpPr>
            <p:nvPr/>
          </p:nvSpPr>
          <p:spPr bwMode="auto">
            <a:xfrm flipH="1">
              <a:off x="0" y="0"/>
              <a:ext cx="504056" cy="720080"/>
            </a:xfrm>
            <a:prstGeom prst="line">
              <a:avLst/>
            </a:prstGeom>
            <a:noFill/>
            <a:ln w="9525">
              <a:solidFill>
                <a:srgbClr val="1DFFF6"/>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7673" name="椭圆 60"/>
            <p:cNvSpPr>
              <a:spLocks noChangeArrowheads="1"/>
            </p:cNvSpPr>
            <p:nvPr/>
          </p:nvSpPr>
          <p:spPr bwMode="auto">
            <a:xfrm>
              <a:off x="180020" y="288032"/>
              <a:ext cx="144016" cy="144016"/>
            </a:xfrm>
            <a:prstGeom prst="ellipse">
              <a:avLst/>
            </a:prstGeom>
            <a:solidFill>
              <a:srgbClr val="50F1F0"/>
            </a:solidFill>
            <a:ln w="25400">
              <a:solidFill>
                <a:srgbClr val="2FFCF3"/>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7658" name="组合 61"/>
          <p:cNvGrpSpPr/>
          <p:nvPr/>
        </p:nvGrpSpPr>
        <p:grpSpPr bwMode="auto">
          <a:xfrm>
            <a:off x="53975" y="6115050"/>
            <a:ext cx="504825" cy="719138"/>
            <a:chOff x="0" y="0"/>
            <a:chExt cx="504056" cy="720080"/>
          </a:xfrm>
        </p:grpSpPr>
        <p:sp>
          <p:nvSpPr>
            <p:cNvPr id="27670" name="直接连接符 62"/>
            <p:cNvSpPr>
              <a:spLocks noChangeShapeType="1"/>
            </p:cNvSpPr>
            <p:nvPr/>
          </p:nvSpPr>
          <p:spPr bwMode="auto">
            <a:xfrm flipH="1">
              <a:off x="0" y="0"/>
              <a:ext cx="504056" cy="720080"/>
            </a:xfrm>
            <a:prstGeom prst="line">
              <a:avLst/>
            </a:prstGeom>
            <a:noFill/>
            <a:ln w="9525">
              <a:solidFill>
                <a:srgbClr val="1DFFF6"/>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7671" name="椭圆 63"/>
            <p:cNvSpPr>
              <a:spLocks noChangeArrowheads="1"/>
            </p:cNvSpPr>
            <p:nvPr/>
          </p:nvSpPr>
          <p:spPr bwMode="auto">
            <a:xfrm>
              <a:off x="180020" y="288032"/>
              <a:ext cx="144016" cy="144016"/>
            </a:xfrm>
            <a:prstGeom prst="ellipse">
              <a:avLst/>
            </a:prstGeom>
            <a:solidFill>
              <a:srgbClr val="50F1F0"/>
            </a:solidFill>
            <a:ln w="25400">
              <a:solidFill>
                <a:srgbClr val="2FFCF3"/>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7659" name="组合 64"/>
          <p:cNvGrpSpPr/>
          <p:nvPr/>
        </p:nvGrpSpPr>
        <p:grpSpPr bwMode="auto">
          <a:xfrm>
            <a:off x="4562475" y="3414713"/>
            <a:ext cx="504825" cy="720725"/>
            <a:chOff x="0" y="0"/>
            <a:chExt cx="504056" cy="720080"/>
          </a:xfrm>
        </p:grpSpPr>
        <p:sp>
          <p:nvSpPr>
            <p:cNvPr id="27668" name="直接连接符 65"/>
            <p:cNvSpPr>
              <a:spLocks noChangeShapeType="1"/>
            </p:cNvSpPr>
            <p:nvPr/>
          </p:nvSpPr>
          <p:spPr bwMode="auto">
            <a:xfrm flipH="1">
              <a:off x="0" y="0"/>
              <a:ext cx="504056" cy="720080"/>
            </a:xfrm>
            <a:prstGeom prst="line">
              <a:avLst/>
            </a:prstGeom>
            <a:noFill/>
            <a:ln w="9525">
              <a:solidFill>
                <a:srgbClr val="1DFFF6"/>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7669" name="椭圆 66"/>
            <p:cNvSpPr>
              <a:spLocks noChangeArrowheads="1"/>
            </p:cNvSpPr>
            <p:nvPr/>
          </p:nvSpPr>
          <p:spPr bwMode="auto">
            <a:xfrm>
              <a:off x="180020" y="288032"/>
              <a:ext cx="144016" cy="144016"/>
            </a:xfrm>
            <a:prstGeom prst="ellipse">
              <a:avLst/>
            </a:prstGeom>
            <a:solidFill>
              <a:srgbClr val="50F1F0"/>
            </a:solidFill>
            <a:ln w="25400">
              <a:solidFill>
                <a:srgbClr val="2FFCF3"/>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7660" name="矩形 74"/>
          <p:cNvSpPr>
            <a:spLocks noChangeArrowheads="1"/>
          </p:cNvSpPr>
          <p:nvPr/>
        </p:nvSpPr>
        <p:spPr bwMode="auto">
          <a:xfrm>
            <a:off x="2017713" y="2101850"/>
            <a:ext cx="8713787" cy="2327275"/>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7661" name="等腰三角形 67"/>
          <p:cNvSpPr>
            <a:spLocks noChangeArrowheads="1"/>
          </p:cNvSpPr>
          <p:nvPr/>
        </p:nvSpPr>
        <p:spPr bwMode="auto">
          <a:xfrm>
            <a:off x="11149013" y="5927725"/>
            <a:ext cx="1141412" cy="949325"/>
          </a:xfrm>
          <a:prstGeom prst="triangle">
            <a:avLst>
              <a:gd name="adj" fmla="val 100000"/>
            </a:avLst>
          </a:prstGeom>
          <a:solidFill>
            <a:srgbClr val="50F1F0"/>
          </a:solidFill>
          <a:ln w="25400">
            <a:solidFill>
              <a:srgbClr val="50F1F0"/>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7662" name="等腰三角形 68"/>
          <p:cNvSpPr>
            <a:spLocks noChangeArrowheads="1"/>
          </p:cNvSpPr>
          <p:nvPr/>
        </p:nvSpPr>
        <p:spPr bwMode="auto">
          <a:xfrm rot="10800000">
            <a:off x="3175" y="0"/>
            <a:ext cx="1139825" cy="950913"/>
          </a:xfrm>
          <a:prstGeom prst="triangle">
            <a:avLst>
              <a:gd name="adj" fmla="val 100000"/>
            </a:avLst>
          </a:prstGeom>
          <a:solidFill>
            <a:srgbClr val="50F1F0"/>
          </a:solidFill>
          <a:ln w="25400">
            <a:solidFill>
              <a:srgbClr val="50F1F0"/>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7663" name="矩形 76"/>
          <p:cNvSpPr>
            <a:spLocks noChangeArrowheads="1"/>
          </p:cNvSpPr>
          <p:nvPr/>
        </p:nvSpPr>
        <p:spPr bwMode="auto">
          <a:xfrm>
            <a:off x="2135188" y="2157413"/>
            <a:ext cx="8445500" cy="2214562"/>
          </a:xfrm>
          <a:prstGeom prst="rect">
            <a:avLst/>
          </a:prstGeom>
          <a:solidFill>
            <a:srgbClr val="50F1F0">
              <a:alpha val="7607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7664" name="矩形 71"/>
          <p:cNvSpPr>
            <a:spLocks noChangeArrowheads="1"/>
          </p:cNvSpPr>
          <p:nvPr/>
        </p:nvSpPr>
        <p:spPr bwMode="auto">
          <a:xfrm>
            <a:off x="3516313" y="3757613"/>
            <a:ext cx="1608137" cy="46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7665" name="矩形 72"/>
          <p:cNvSpPr>
            <a:spLocks noChangeArrowheads="1"/>
          </p:cNvSpPr>
          <p:nvPr/>
        </p:nvSpPr>
        <p:spPr bwMode="auto">
          <a:xfrm>
            <a:off x="7321550" y="3757613"/>
            <a:ext cx="1608138" cy="46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7666" name="文本框 73"/>
          <p:cNvSpPr>
            <a:spLocks noChangeArrowheads="1"/>
          </p:cNvSpPr>
          <p:nvPr/>
        </p:nvSpPr>
        <p:spPr bwMode="auto">
          <a:xfrm>
            <a:off x="5211763" y="3533775"/>
            <a:ext cx="18838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4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Gan Design</a:t>
            </a:r>
            <a:endParaRPr lang="zh-CN" altLang="en-US" sz="2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67" name="文本框 4"/>
          <p:cNvSpPr>
            <a:spLocks noChangeArrowheads="1"/>
          </p:cNvSpPr>
          <p:nvPr/>
        </p:nvSpPr>
        <p:spPr bwMode="auto">
          <a:xfrm>
            <a:off x="3292475" y="2474913"/>
            <a:ext cx="61087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6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谢谢您的指导！</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5"/>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B6D02290-5E82-4DD5-B140-240A2962AA27}" type="slidenum">
              <a:rPr lang="zh-CN" altLang="en-US" smtClean="0">
                <a:solidFill>
                  <a:srgbClr val="898989"/>
                </a:solidFill>
              </a:rPr>
              <a:t>3</a:t>
            </a:fld>
            <a:endParaRPr lang="zh-CN" altLang="en-US" sz="1800"/>
          </a:p>
        </p:txBody>
      </p:sp>
      <p:pic>
        <p:nvPicPr>
          <p:cNvPr id="4099" name="图片 3"/>
          <p:cNvPicPr>
            <a:picLocks noChangeAspect="1" noChangeArrowheads="1"/>
          </p:cNvPicPr>
          <p:nvPr/>
        </p:nvPicPr>
        <p:blipFill>
          <a:blip r:embed="rId2">
            <a:extLst>
              <a:ext uri="{28A0092B-C50C-407E-A947-70E740481C1C}">
                <a14:useLocalDpi xmlns:a14="http://schemas.microsoft.com/office/drawing/2010/main" val="0"/>
              </a:ext>
            </a:extLst>
          </a:blip>
          <a:srcRect b="16216"/>
          <a:stretch>
            <a:fillRect/>
          </a:stretch>
        </p:blipFill>
        <p:spPr bwMode="auto">
          <a:xfrm>
            <a:off x="0" y="1588"/>
            <a:ext cx="12192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平行四边形 4"/>
          <p:cNvSpPr>
            <a:spLocks noChangeArrowheads="1"/>
          </p:cNvSpPr>
          <p:nvPr/>
        </p:nvSpPr>
        <p:spPr bwMode="auto">
          <a:xfrm>
            <a:off x="3648075" y="0"/>
            <a:ext cx="8543925" cy="6886575"/>
          </a:xfrm>
          <a:prstGeom prst="parallelogram">
            <a:avLst>
              <a:gd name="adj" fmla="val 64400"/>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101" name="平行四边形 5"/>
          <p:cNvSpPr>
            <a:spLocks noChangeArrowheads="1"/>
          </p:cNvSpPr>
          <p:nvPr/>
        </p:nvSpPr>
        <p:spPr bwMode="auto">
          <a:xfrm>
            <a:off x="3792538" y="0"/>
            <a:ext cx="8186737" cy="6886575"/>
          </a:xfrm>
          <a:prstGeom prst="parallelogram">
            <a:avLst>
              <a:gd name="adj" fmla="val 65323"/>
            </a:avLst>
          </a:prstGeom>
          <a:solidFill>
            <a:srgbClr val="50D6E4">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102" name="矩形 7"/>
          <p:cNvSpPr>
            <a:spLocks noChangeArrowheads="1"/>
          </p:cNvSpPr>
          <p:nvPr/>
        </p:nvSpPr>
        <p:spPr bwMode="auto">
          <a:xfrm>
            <a:off x="6342063" y="3581400"/>
            <a:ext cx="24415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4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市场分析</a:t>
            </a:r>
            <a:endParaRPr lang="zh-CN" altLang="en-US"/>
          </a:p>
        </p:txBody>
      </p:sp>
      <p:sp>
        <p:nvSpPr>
          <p:cNvPr id="4103" name="矩形 9"/>
          <p:cNvSpPr>
            <a:spLocks noChangeArrowheads="1"/>
          </p:cNvSpPr>
          <p:nvPr/>
        </p:nvSpPr>
        <p:spPr bwMode="auto">
          <a:xfrm>
            <a:off x="6648450" y="2492375"/>
            <a:ext cx="32385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6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Part 01</a:t>
            </a:r>
            <a:endParaRPr lang="zh-CN" altLang="en-US" sz="6600">
              <a:solidFill>
                <a:srgbClr val="000000"/>
              </a:solidFill>
              <a:latin typeface="Calibri" panose="020F0502020204030204" pitchFamily="34" charset="0"/>
              <a:sym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直角三角形 3"/>
          <p:cNvSpPr>
            <a:spLocks noChangeArrowheads="1"/>
          </p:cNvSpPr>
          <p:nvPr/>
        </p:nvSpPr>
        <p:spPr bwMode="auto">
          <a:xfrm flipH="1">
            <a:off x="2711450" y="3644900"/>
            <a:ext cx="9505950" cy="3240088"/>
          </a:xfrm>
          <a:prstGeom prst="rtTriangle">
            <a:avLst/>
          </a:pr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a:solidFill>
                  <a:srgbClr val="FFFFFF"/>
                </a:solidFill>
                <a:latin typeface="Calibri" panose="020F0502020204030204" pitchFamily="34" charset="0"/>
                <a:sym typeface="Calibri" panose="020F0502020204030204" pitchFamily="34" charset="0"/>
              </a:rPr>
              <a:t> </a:t>
            </a:r>
            <a:endParaRPr lang="zh-CN" altLang="en-US">
              <a:solidFill>
                <a:srgbClr val="FFFFFF"/>
              </a:solidFill>
              <a:latin typeface="宋体" panose="02010600030101010101" pitchFamily="2" charset="-122"/>
              <a:sym typeface="宋体" panose="02010600030101010101" pitchFamily="2" charset="-122"/>
            </a:endParaRPr>
          </a:p>
        </p:txBody>
      </p:sp>
      <p:pic>
        <p:nvPicPr>
          <p:cNvPr id="5123"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688" y="1341438"/>
            <a:ext cx="5011737"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ounded Rectangle 11"/>
          <p:cNvSpPr>
            <a:spLocks noChangeArrowheads="1"/>
          </p:cNvSpPr>
          <p:nvPr/>
        </p:nvSpPr>
        <p:spPr bwMode="auto">
          <a:xfrm>
            <a:off x="1171575" y="4192588"/>
            <a:ext cx="1012825" cy="1014412"/>
          </a:xfrm>
          <a:prstGeom prst="roundRect">
            <a:avLst>
              <a:gd name="adj" fmla="val 16667"/>
            </a:avLst>
          </a:prstGeom>
          <a:solidFill>
            <a:srgbClr val="50D6E4"/>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pPr algn="ctr"/>
            <a:endParaRPr lang="zh-CN" altLang="zh-CN" sz="3100">
              <a:solidFill>
                <a:srgbClr val="262626"/>
              </a:solidFill>
              <a:ea typeface="微软雅黑" panose="020B0503020204020204" pitchFamily="34" charset="-122"/>
              <a:sym typeface="Calibri" panose="020F0502020204030204" pitchFamily="34" charset="0"/>
            </a:endParaRPr>
          </a:p>
        </p:txBody>
      </p:sp>
      <p:sp>
        <p:nvSpPr>
          <p:cNvPr id="5125" name="Freeform 119"/>
          <p:cNvSpPr>
            <a:spLocks noChangeAspect="1" noEditPoints="1" noChangeArrowheads="1"/>
          </p:cNvSpPr>
          <p:nvPr/>
        </p:nvSpPr>
        <p:spPr bwMode="auto">
          <a:xfrm flipH="1">
            <a:off x="1527175" y="4343400"/>
            <a:ext cx="300038" cy="369888"/>
          </a:xfrm>
          <a:custGeom>
            <a:avLst/>
            <a:gdLst>
              <a:gd name="T0" fmla="*/ 2147483647 w 41"/>
              <a:gd name="T1" fmla="*/ 2147483647 h 51"/>
              <a:gd name="T2" fmla="*/ 2147483647 w 41"/>
              <a:gd name="T3" fmla="*/ 2147483647 h 51"/>
              <a:gd name="T4" fmla="*/ 2147483647 w 41"/>
              <a:gd name="T5" fmla="*/ 2147483647 h 51"/>
              <a:gd name="T6" fmla="*/ 0 w 41"/>
              <a:gd name="T7" fmla="*/ 2147483647 h 51"/>
              <a:gd name="T8" fmla="*/ 0 w 41"/>
              <a:gd name="T9" fmla="*/ 2147483647 h 51"/>
              <a:gd name="T10" fmla="*/ 2147483647 w 41"/>
              <a:gd name="T11" fmla="*/ 2147483647 h 51"/>
              <a:gd name="T12" fmla="*/ 2147483647 w 41"/>
              <a:gd name="T13" fmla="*/ 2147483647 h 51"/>
              <a:gd name="T14" fmla="*/ 2147483647 w 41"/>
              <a:gd name="T15" fmla="*/ 2147483647 h 51"/>
              <a:gd name="T16" fmla="*/ 2147483647 w 41"/>
              <a:gd name="T17" fmla="*/ 0 h 51"/>
              <a:gd name="T18" fmla="*/ 2147483647 w 41"/>
              <a:gd name="T19" fmla="*/ 2147483647 h 51"/>
              <a:gd name="T20" fmla="*/ 2147483647 w 41"/>
              <a:gd name="T21" fmla="*/ 2147483647 h 51"/>
              <a:gd name="T22" fmla="*/ 2147483647 w 41"/>
              <a:gd name="T23" fmla="*/ 2147483647 h 51"/>
              <a:gd name="T24" fmla="*/ 2147483647 w 41"/>
              <a:gd name="T25" fmla="*/ 2147483647 h 51"/>
              <a:gd name="T26" fmla="*/ 2147483647 w 41"/>
              <a:gd name="T27" fmla="*/ 2147483647 h 51"/>
              <a:gd name="T28" fmla="*/ 2147483647 w 41"/>
              <a:gd name="T29" fmla="*/ 2147483647 h 51"/>
              <a:gd name="T30" fmla="*/ 2147483647 w 41"/>
              <a:gd name="T31" fmla="*/ 2147483647 h 51"/>
              <a:gd name="T32" fmla="*/ 2147483647 w 41"/>
              <a:gd name="T33" fmla="*/ 2147483647 h 51"/>
              <a:gd name="T34" fmla="*/ 2147483647 w 41"/>
              <a:gd name="T35" fmla="*/ 2147483647 h 51"/>
              <a:gd name="T36" fmla="*/ 2147483647 w 41"/>
              <a:gd name="T37" fmla="*/ 2147483647 h 51"/>
              <a:gd name="T38" fmla="*/ 2147483647 w 41"/>
              <a:gd name="T39" fmla="*/ 2147483647 h 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
              <a:gd name="T61" fmla="*/ 0 h 51"/>
              <a:gd name="T62" fmla="*/ 41 w 41"/>
              <a:gd name="T63" fmla="*/ 51 h 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 h="51">
                <a:moveTo>
                  <a:pt x="41" y="47"/>
                </a:moveTo>
                <a:cubicBezTo>
                  <a:pt x="41" y="49"/>
                  <a:pt x="39" y="51"/>
                  <a:pt x="37" y="51"/>
                </a:cubicBezTo>
                <a:cubicBezTo>
                  <a:pt x="3" y="51"/>
                  <a:pt x="3" y="51"/>
                  <a:pt x="3" y="51"/>
                </a:cubicBezTo>
                <a:cubicBezTo>
                  <a:pt x="1" y="51"/>
                  <a:pt x="0" y="49"/>
                  <a:pt x="0" y="47"/>
                </a:cubicBezTo>
                <a:cubicBezTo>
                  <a:pt x="0" y="27"/>
                  <a:pt x="0" y="27"/>
                  <a:pt x="0" y="27"/>
                </a:cubicBezTo>
                <a:cubicBezTo>
                  <a:pt x="0" y="25"/>
                  <a:pt x="1" y="23"/>
                  <a:pt x="3" y="23"/>
                </a:cubicBezTo>
                <a:cubicBezTo>
                  <a:pt x="4" y="23"/>
                  <a:pt x="4" y="23"/>
                  <a:pt x="4" y="23"/>
                </a:cubicBezTo>
                <a:cubicBezTo>
                  <a:pt x="4" y="16"/>
                  <a:pt x="4" y="16"/>
                  <a:pt x="4" y="16"/>
                </a:cubicBezTo>
                <a:cubicBezTo>
                  <a:pt x="4" y="8"/>
                  <a:pt x="12" y="0"/>
                  <a:pt x="20" y="0"/>
                </a:cubicBezTo>
                <a:cubicBezTo>
                  <a:pt x="29" y="0"/>
                  <a:pt x="36" y="8"/>
                  <a:pt x="36" y="16"/>
                </a:cubicBezTo>
                <a:cubicBezTo>
                  <a:pt x="36" y="23"/>
                  <a:pt x="36" y="23"/>
                  <a:pt x="36" y="23"/>
                </a:cubicBezTo>
                <a:cubicBezTo>
                  <a:pt x="37" y="23"/>
                  <a:pt x="37" y="23"/>
                  <a:pt x="37" y="23"/>
                </a:cubicBezTo>
                <a:cubicBezTo>
                  <a:pt x="39" y="23"/>
                  <a:pt x="41" y="25"/>
                  <a:pt x="41" y="27"/>
                </a:cubicBezTo>
                <a:lnTo>
                  <a:pt x="41" y="47"/>
                </a:lnTo>
                <a:close/>
                <a:moveTo>
                  <a:pt x="29" y="23"/>
                </a:moveTo>
                <a:cubicBezTo>
                  <a:pt x="29" y="16"/>
                  <a:pt x="29" y="16"/>
                  <a:pt x="29" y="16"/>
                </a:cubicBezTo>
                <a:cubicBezTo>
                  <a:pt x="29" y="11"/>
                  <a:pt x="25" y="7"/>
                  <a:pt x="20" y="7"/>
                </a:cubicBezTo>
                <a:cubicBezTo>
                  <a:pt x="15" y="7"/>
                  <a:pt x="11" y="11"/>
                  <a:pt x="11" y="16"/>
                </a:cubicBezTo>
                <a:cubicBezTo>
                  <a:pt x="11" y="23"/>
                  <a:pt x="11" y="23"/>
                  <a:pt x="11" y="23"/>
                </a:cubicBezTo>
                <a:lnTo>
                  <a:pt x="29" y="23"/>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5126" name="Rounded Rectangle 14"/>
          <p:cNvSpPr>
            <a:spLocks noChangeArrowheads="1"/>
          </p:cNvSpPr>
          <p:nvPr/>
        </p:nvSpPr>
        <p:spPr bwMode="auto">
          <a:xfrm>
            <a:off x="2454275" y="4192588"/>
            <a:ext cx="1014413" cy="1014412"/>
          </a:xfrm>
          <a:prstGeom prst="roundRect">
            <a:avLst>
              <a:gd name="adj" fmla="val 16667"/>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pPr algn="ctr"/>
            <a:endParaRPr lang="zh-CN" altLang="zh-CN" sz="3100">
              <a:solidFill>
                <a:srgbClr val="262626"/>
              </a:solidFill>
              <a:ea typeface="微软雅黑" panose="020B0503020204020204" pitchFamily="34" charset="-122"/>
              <a:sym typeface="Calibri" panose="020F0502020204030204" pitchFamily="34" charset="0"/>
            </a:endParaRPr>
          </a:p>
        </p:txBody>
      </p:sp>
      <p:sp>
        <p:nvSpPr>
          <p:cNvPr id="5127" name="Freeform 113"/>
          <p:cNvSpPr>
            <a:spLocks noChangeAspect="1" noEditPoints="1" noChangeArrowheads="1"/>
          </p:cNvSpPr>
          <p:nvPr/>
        </p:nvSpPr>
        <p:spPr bwMode="auto">
          <a:xfrm>
            <a:off x="2735263" y="4349750"/>
            <a:ext cx="452437" cy="355600"/>
          </a:xfrm>
          <a:custGeom>
            <a:avLst/>
            <a:gdLst>
              <a:gd name="T0" fmla="*/ 2147483647 w 64"/>
              <a:gd name="T1" fmla="*/ 2147483647 h 50"/>
              <a:gd name="T2" fmla="*/ 2147483647 w 64"/>
              <a:gd name="T3" fmla="*/ 2147483647 h 50"/>
              <a:gd name="T4" fmla="*/ 2147483647 w 64"/>
              <a:gd name="T5" fmla="*/ 2147483647 h 50"/>
              <a:gd name="T6" fmla="*/ 2147483647 w 64"/>
              <a:gd name="T7" fmla="*/ 2147483647 h 50"/>
              <a:gd name="T8" fmla="*/ 2147483647 w 64"/>
              <a:gd name="T9" fmla="*/ 2147483647 h 50"/>
              <a:gd name="T10" fmla="*/ 2147483647 w 64"/>
              <a:gd name="T11" fmla="*/ 2147483647 h 50"/>
              <a:gd name="T12" fmla="*/ 0 w 64"/>
              <a:gd name="T13" fmla="*/ 2147483647 h 50"/>
              <a:gd name="T14" fmla="*/ 0 w 64"/>
              <a:gd name="T15" fmla="*/ 2147483647 h 50"/>
              <a:gd name="T16" fmla="*/ 2147483647 w 64"/>
              <a:gd name="T17" fmla="*/ 2147483647 h 50"/>
              <a:gd name="T18" fmla="*/ 2147483647 w 64"/>
              <a:gd name="T19" fmla="*/ 2147483647 h 50"/>
              <a:gd name="T20" fmla="*/ 2147483647 w 64"/>
              <a:gd name="T21" fmla="*/ 2147483647 h 50"/>
              <a:gd name="T22" fmla="*/ 2147483647 w 64"/>
              <a:gd name="T23" fmla="*/ 2147483647 h 50"/>
              <a:gd name="T24" fmla="*/ 2147483647 w 64"/>
              <a:gd name="T25" fmla="*/ 2147483647 h 50"/>
              <a:gd name="T26" fmla="*/ 2147483647 w 64"/>
              <a:gd name="T27" fmla="*/ 0 h 50"/>
              <a:gd name="T28" fmla="*/ 2147483647 w 64"/>
              <a:gd name="T29" fmla="*/ 2147483647 h 50"/>
              <a:gd name="T30" fmla="*/ 2147483647 w 64"/>
              <a:gd name="T31" fmla="*/ 2147483647 h 50"/>
              <a:gd name="T32" fmla="*/ 2147483647 w 64"/>
              <a:gd name="T33" fmla="*/ 2147483647 h 50"/>
              <a:gd name="T34" fmla="*/ 2147483647 w 64"/>
              <a:gd name="T35" fmla="*/ 2147483647 h 50"/>
              <a:gd name="T36" fmla="*/ 2147483647 w 64"/>
              <a:gd name="T37" fmla="*/ 2147483647 h 50"/>
              <a:gd name="T38" fmla="*/ 2147483647 w 64"/>
              <a:gd name="T39" fmla="*/ 2147483647 h 50"/>
              <a:gd name="T40" fmla="*/ 2147483647 w 64"/>
              <a:gd name="T41" fmla="*/ 2147483647 h 50"/>
              <a:gd name="T42" fmla="*/ 2147483647 w 64"/>
              <a:gd name="T43" fmla="*/ 2147483647 h 50"/>
              <a:gd name="T44" fmla="*/ 2147483647 w 64"/>
              <a:gd name="T45" fmla="*/ 2147483647 h 50"/>
              <a:gd name="T46" fmla="*/ 2147483647 w 64"/>
              <a:gd name="T47" fmla="*/ 2147483647 h 50"/>
              <a:gd name="T48" fmla="*/ 2147483647 w 64"/>
              <a:gd name="T49" fmla="*/ 2147483647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50"/>
              <a:gd name="T77" fmla="*/ 64 w 64"/>
              <a:gd name="T78" fmla="*/ 50 h 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5128" name="Rounded Rectangle 13"/>
          <p:cNvSpPr>
            <a:spLocks noChangeArrowheads="1"/>
          </p:cNvSpPr>
          <p:nvPr/>
        </p:nvSpPr>
        <p:spPr bwMode="auto">
          <a:xfrm>
            <a:off x="3740150" y="4192588"/>
            <a:ext cx="1012825" cy="1014412"/>
          </a:xfrm>
          <a:prstGeom prst="roundRect">
            <a:avLst>
              <a:gd name="adj" fmla="val 16667"/>
            </a:avLst>
          </a:prstGeom>
          <a:solidFill>
            <a:srgbClr val="50D6E4"/>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pPr algn="ctr"/>
            <a:endParaRPr lang="zh-CN" altLang="zh-CN" sz="3100">
              <a:solidFill>
                <a:srgbClr val="262626"/>
              </a:solidFill>
              <a:ea typeface="微软雅黑" panose="020B0503020204020204" pitchFamily="34" charset="-122"/>
              <a:sym typeface="Calibri" panose="020F0502020204030204" pitchFamily="34" charset="0"/>
            </a:endParaRPr>
          </a:p>
        </p:txBody>
      </p:sp>
      <p:sp>
        <p:nvSpPr>
          <p:cNvPr id="5129" name="Freeform 145"/>
          <p:cNvSpPr>
            <a:spLocks noChangeAspect="1" noChangeArrowheads="1"/>
          </p:cNvSpPr>
          <p:nvPr/>
        </p:nvSpPr>
        <p:spPr bwMode="auto">
          <a:xfrm>
            <a:off x="4025900" y="4327525"/>
            <a:ext cx="441325" cy="381000"/>
          </a:xfrm>
          <a:custGeom>
            <a:avLst/>
            <a:gdLst>
              <a:gd name="T0" fmla="*/ 2147483647 w 64"/>
              <a:gd name="T1" fmla="*/ 2147483647 h 55"/>
              <a:gd name="T2" fmla="*/ 2147483647 w 64"/>
              <a:gd name="T3" fmla="*/ 2147483647 h 55"/>
              <a:gd name="T4" fmla="*/ 2147483647 w 64"/>
              <a:gd name="T5" fmla="*/ 2147483647 h 55"/>
              <a:gd name="T6" fmla="*/ 2147483647 w 64"/>
              <a:gd name="T7" fmla="*/ 2147483647 h 55"/>
              <a:gd name="T8" fmla="*/ 2147483647 w 64"/>
              <a:gd name="T9" fmla="*/ 2147483647 h 55"/>
              <a:gd name="T10" fmla="*/ 2147483647 w 64"/>
              <a:gd name="T11" fmla="*/ 2147483647 h 55"/>
              <a:gd name="T12" fmla="*/ 2147483647 w 64"/>
              <a:gd name="T13" fmla="*/ 2147483647 h 55"/>
              <a:gd name="T14" fmla="*/ 2147483647 w 64"/>
              <a:gd name="T15" fmla="*/ 2147483647 h 55"/>
              <a:gd name="T16" fmla="*/ 2147483647 w 64"/>
              <a:gd name="T17" fmla="*/ 2147483647 h 55"/>
              <a:gd name="T18" fmla="*/ 2147483647 w 64"/>
              <a:gd name="T19" fmla="*/ 2147483647 h 55"/>
              <a:gd name="T20" fmla="*/ 2147483647 w 64"/>
              <a:gd name="T21" fmla="*/ 2147483647 h 55"/>
              <a:gd name="T22" fmla="*/ 2147483647 w 64"/>
              <a:gd name="T23" fmla="*/ 2147483647 h 55"/>
              <a:gd name="T24" fmla="*/ 2147483647 w 64"/>
              <a:gd name="T25" fmla="*/ 2147483647 h 55"/>
              <a:gd name="T26" fmla="*/ 2147483647 w 64"/>
              <a:gd name="T27" fmla="*/ 2147483647 h 55"/>
              <a:gd name="T28" fmla="*/ 2147483647 w 64"/>
              <a:gd name="T29" fmla="*/ 2147483647 h 55"/>
              <a:gd name="T30" fmla="*/ 2147483647 w 64"/>
              <a:gd name="T31" fmla="*/ 2147483647 h 55"/>
              <a:gd name="T32" fmla="*/ 2147483647 w 64"/>
              <a:gd name="T33" fmla="*/ 2147483647 h 55"/>
              <a:gd name="T34" fmla="*/ 2147483647 w 64"/>
              <a:gd name="T35" fmla="*/ 2147483647 h 55"/>
              <a:gd name="T36" fmla="*/ 2147483647 w 64"/>
              <a:gd name="T37" fmla="*/ 2147483647 h 55"/>
              <a:gd name="T38" fmla="*/ 2147483647 w 64"/>
              <a:gd name="T39" fmla="*/ 2147483647 h 55"/>
              <a:gd name="T40" fmla="*/ 2147483647 w 64"/>
              <a:gd name="T41" fmla="*/ 2147483647 h 55"/>
              <a:gd name="T42" fmla="*/ 2147483647 w 64"/>
              <a:gd name="T43" fmla="*/ 2147483647 h 55"/>
              <a:gd name="T44" fmla="*/ 2147483647 w 64"/>
              <a:gd name="T45" fmla="*/ 2147483647 h 55"/>
              <a:gd name="T46" fmla="*/ 2147483647 w 64"/>
              <a:gd name="T47" fmla="*/ 2147483647 h 55"/>
              <a:gd name="T48" fmla="*/ 2147483647 w 64"/>
              <a:gd name="T49" fmla="*/ 2147483647 h 55"/>
              <a:gd name="T50" fmla="*/ 2147483647 w 64"/>
              <a:gd name="T51" fmla="*/ 2147483647 h 55"/>
              <a:gd name="T52" fmla="*/ 2147483647 w 64"/>
              <a:gd name="T53" fmla="*/ 2147483647 h 55"/>
              <a:gd name="T54" fmla="*/ 0 w 64"/>
              <a:gd name="T55" fmla="*/ 2147483647 h 55"/>
              <a:gd name="T56" fmla="*/ 0 w 64"/>
              <a:gd name="T57" fmla="*/ 2147483647 h 55"/>
              <a:gd name="T58" fmla="*/ 2147483647 w 64"/>
              <a:gd name="T59" fmla="*/ 2147483647 h 55"/>
              <a:gd name="T60" fmla="*/ 2147483647 w 64"/>
              <a:gd name="T61" fmla="*/ 2147483647 h 55"/>
              <a:gd name="T62" fmla="*/ 2147483647 w 64"/>
              <a:gd name="T63" fmla="*/ 2147483647 h 55"/>
              <a:gd name="T64" fmla="*/ 2147483647 w 64"/>
              <a:gd name="T65" fmla="*/ 2147483647 h 55"/>
              <a:gd name="T66" fmla="*/ 2147483647 w 64"/>
              <a:gd name="T67" fmla="*/ 2147483647 h 55"/>
              <a:gd name="T68" fmla="*/ 2147483647 w 64"/>
              <a:gd name="T69" fmla="*/ 2147483647 h 55"/>
              <a:gd name="T70" fmla="*/ 2147483647 w 64"/>
              <a:gd name="T71" fmla="*/ 2147483647 h 55"/>
              <a:gd name="T72" fmla="*/ 2147483647 w 64"/>
              <a:gd name="T73" fmla="*/ 2147483647 h 55"/>
              <a:gd name="T74" fmla="*/ 2147483647 w 64"/>
              <a:gd name="T75" fmla="*/ 2147483647 h 55"/>
              <a:gd name="T76" fmla="*/ 2147483647 w 64"/>
              <a:gd name="T77" fmla="*/ 0 h 55"/>
              <a:gd name="T78" fmla="*/ 2147483647 w 64"/>
              <a:gd name="T79" fmla="*/ 0 h 55"/>
              <a:gd name="T80" fmla="*/ 2147483647 w 64"/>
              <a:gd name="T81" fmla="*/ 2147483647 h 55"/>
              <a:gd name="T82" fmla="*/ 2147483647 w 64"/>
              <a:gd name="T83" fmla="*/ 2147483647 h 55"/>
              <a:gd name="T84" fmla="*/ 2147483647 w 64"/>
              <a:gd name="T85" fmla="*/ 2147483647 h 55"/>
              <a:gd name="T86" fmla="*/ 2147483647 w 64"/>
              <a:gd name="T87" fmla="*/ 2147483647 h 55"/>
              <a:gd name="T88" fmla="*/ 2147483647 w 64"/>
              <a:gd name="T89" fmla="*/ 2147483647 h 55"/>
              <a:gd name="T90" fmla="*/ 2147483647 w 64"/>
              <a:gd name="T91" fmla="*/ 2147483647 h 55"/>
              <a:gd name="T92" fmla="*/ 2147483647 w 64"/>
              <a:gd name="T93" fmla="*/ 2147483647 h 55"/>
              <a:gd name="T94" fmla="*/ 2147483647 w 64"/>
              <a:gd name="T95" fmla="*/ 2147483647 h 55"/>
              <a:gd name="T96" fmla="*/ 2147483647 w 64"/>
              <a:gd name="T97" fmla="*/ 2147483647 h 55"/>
              <a:gd name="T98" fmla="*/ 2147483647 w 64"/>
              <a:gd name="T99" fmla="*/ 2147483647 h 55"/>
              <a:gd name="T100" fmla="*/ 2147483647 w 64"/>
              <a:gd name="T101" fmla="*/ 2147483647 h 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
              <a:gd name="T154" fmla="*/ 0 h 55"/>
              <a:gd name="T155" fmla="*/ 64 w 64"/>
              <a:gd name="T156" fmla="*/ 55 h 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5130" name="Rounded Rectangle 12"/>
          <p:cNvSpPr>
            <a:spLocks noChangeArrowheads="1"/>
          </p:cNvSpPr>
          <p:nvPr/>
        </p:nvSpPr>
        <p:spPr bwMode="auto">
          <a:xfrm>
            <a:off x="5024438" y="4192588"/>
            <a:ext cx="1014412" cy="1014412"/>
          </a:xfrm>
          <a:prstGeom prst="roundRect">
            <a:avLst>
              <a:gd name="adj" fmla="val 16667"/>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pPr algn="ctr"/>
            <a:endParaRPr lang="zh-CN" altLang="zh-CN" sz="3100">
              <a:solidFill>
                <a:srgbClr val="262626"/>
              </a:solidFill>
              <a:ea typeface="微软雅黑" panose="020B0503020204020204" pitchFamily="34" charset="-122"/>
              <a:sym typeface="Calibri" panose="020F0502020204030204" pitchFamily="34" charset="0"/>
            </a:endParaRPr>
          </a:p>
        </p:txBody>
      </p:sp>
      <p:sp>
        <p:nvSpPr>
          <p:cNvPr id="5131" name="Freeform 100"/>
          <p:cNvSpPr>
            <a:spLocks noChangeAspect="1" noEditPoints="1" noChangeArrowheads="1"/>
          </p:cNvSpPr>
          <p:nvPr/>
        </p:nvSpPr>
        <p:spPr bwMode="auto">
          <a:xfrm>
            <a:off x="5303838" y="4300538"/>
            <a:ext cx="454025" cy="434975"/>
          </a:xfrm>
          <a:custGeom>
            <a:avLst/>
            <a:gdLst>
              <a:gd name="T0" fmla="*/ 2147483647 w 67"/>
              <a:gd name="T1" fmla="*/ 2147483647 h 64"/>
              <a:gd name="T2" fmla="*/ 2147483647 w 67"/>
              <a:gd name="T3" fmla="*/ 2147483647 h 64"/>
              <a:gd name="T4" fmla="*/ 2147483647 w 67"/>
              <a:gd name="T5" fmla="*/ 2147483647 h 64"/>
              <a:gd name="T6" fmla="*/ 2147483647 w 67"/>
              <a:gd name="T7" fmla="*/ 2147483647 h 64"/>
              <a:gd name="T8" fmla="*/ 2147483647 w 67"/>
              <a:gd name="T9" fmla="*/ 2147483647 h 64"/>
              <a:gd name="T10" fmla="*/ 2147483647 w 67"/>
              <a:gd name="T11" fmla="*/ 2147483647 h 64"/>
              <a:gd name="T12" fmla="*/ 2147483647 w 67"/>
              <a:gd name="T13" fmla="*/ 2147483647 h 64"/>
              <a:gd name="T14" fmla="*/ 2147483647 w 67"/>
              <a:gd name="T15" fmla="*/ 2147483647 h 64"/>
              <a:gd name="T16" fmla="*/ 2147483647 w 67"/>
              <a:gd name="T17" fmla="*/ 2147483647 h 64"/>
              <a:gd name="T18" fmla="*/ 0 w 67"/>
              <a:gd name="T19" fmla="*/ 2147483647 h 64"/>
              <a:gd name="T20" fmla="*/ 2147483647 w 67"/>
              <a:gd name="T21" fmla="*/ 0 h 64"/>
              <a:gd name="T22" fmla="*/ 2147483647 w 67"/>
              <a:gd name="T23" fmla="*/ 2147483647 h 64"/>
              <a:gd name="T24" fmla="*/ 2147483647 w 67"/>
              <a:gd name="T25" fmla="*/ 2147483647 h 64"/>
              <a:gd name="T26" fmla="*/ 2147483647 w 67"/>
              <a:gd name="T27" fmla="*/ 2147483647 h 64"/>
              <a:gd name="T28" fmla="*/ 2147483647 w 67"/>
              <a:gd name="T29" fmla="*/ 2147483647 h 64"/>
              <a:gd name="T30" fmla="*/ 2147483647 w 67"/>
              <a:gd name="T31" fmla="*/ 2147483647 h 64"/>
              <a:gd name="T32" fmla="*/ 2147483647 w 67"/>
              <a:gd name="T33" fmla="*/ 2147483647 h 64"/>
              <a:gd name="T34" fmla="*/ 2147483647 w 67"/>
              <a:gd name="T35" fmla="*/ 2147483647 h 64"/>
              <a:gd name="T36" fmla="*/ 2147483647 w 67"/>
              <a:gd name="T37" fmla="*/ 2147483647 h 64"/>
              <a:gd name="T38" fmla="*/ 2147483647 w 67"/>
              <a:gd name="T39" fmla="*/ 2147483647 h 64"/>
              <a:gd name="T40" fmla="*/ 2147483647 w 67"/>
              <a:gd name="T41" fmla="*/ 2147483647 h 64"/>
              <a:gd name="T42" fmla="*/ 2147483647 w 67"/>
              <a:gd name="T43" fmla="*/ 2147483647 h 64"/>
              <a:gd name="T44" fmla="*/ 2147483647 w 67"/>
              <a:gd name="T45" fmla="*/ 2147483647 h 64"/>
              <a:gd name="T46" fmla="*/ 2147483647 w 67"/>
              <a:gd name="T47" fmla="*/ 2147483647 h 64"/>
              <a:gd name="T48" fmla="*/ 2147483647 w 67"/>
              <a:gd name="T49" fmla="*/ 2147483647 h 64"/>
              <a:gd name="T50" fmla="*/ 2147483647 w 67"/>
              <a:gd name="T51" fmla="*/ 2147483647 h 64"/>
              <a:gd name="T52" fmla="*/ 2147483647 w 67"/>
              <a:gd name="T53" fmla="*/ 2147483647 h 64"/>
              <a:gd name="T54" fmla="*/ 2147483647 w 67"/>
              <a:gd name="T55" fmla="*/ 2147483647 h 64"/>
              <a:gd name="T56" fmla="*/ 2147483647 w 67"/>
              <a:gd name="T57" fmla="*/ 2147483647 h 64"/>
              <a:gd name="T58" fmla="*/ 2147483647 w 67"/>
              <a:gd name="T59" fmla="*/ 2147483647 h 64"/>
              <a:gd name="T60" fmla="*/ 2147483647 w 67"/>
              <a:gd name="T61" fmla="*/ 2147483647 h 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7"/>
              <a:gd name="T94" fmla="*/ 0 h 64"/>
              <a:gd name="T95" fmla="*/ 67 w 67"/>
              <a:gd name="T96" fmla="*/ 64 h 6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5132" name="TextBox 13"/>
          <p:cNvSpPr>
            <a:spLocks noChangeArrowheads="1"/>
          </p:cNvSpPr>
          <p:nvPr/>
        </p:nvSpPr>
        <p:spPr bwMode="auto">
          <a:xfrm>
            <a:off x="1355725" y="4830763"/>
            <a:ext cx="8556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chemeClr val="bg1"/>
                </a:solidFill>
                <a:ea typeface="微软雅黑" panose="020B0503020204020204" pitchFamily="34" charset="-122"/>
                <a:sym typeface="Arial" panose="020B0604020202020204" pitchFamily="34" charset="0"/>
              </a:rPr>
              <a:t>KEYS</a:t>
            </a:r>
          </a:p>
        </p:txBody>
      </p:sp>
      <p:sp>
        <p:nvSpPr>
          <p:cNvPr id="5133" name="TextBox 13"/>
          <p:cNvSpPr>
            <a:spLocks noChangeArrowheads="1"/>
          </p:cNvSpPr>
          <p:nvPr/>
        </p:nvSpPr>
        <p:spPr bwMode="auto">
          <a:xfrm>
            <a:off x="2609850" y="4830763"/>
            <a:ext cx="8556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chemeClr val="bg1"/>
                </a:solidFill>
                <a:ea typeface="微软雅黑" panose="020B0503020204020204" pitchFamily="34" charset="-122"/>
                <a:sym typeface="Arial" panose="020B0604020202020204" pitchFamily="34" charset="0"/>
              </a:rPr>
              <a:t>KEYS</a:t>
            </a:r>
          </a:p>
        </p:txBody>
      </p:sp>
      <p:sp>
        <p:nvSpPr>
          <p:cNvPr id="5134" name="TextBox 13"/>
          <p:cNvSpPr>
            <a:spLocks noChangeArrowheads="1"/>
          </p:cNvSpPr>
          <p:nvPr/>
        </p:nvSpPr>
        <p:spPr bwMode="auto">
          <a:xfrm>
            <a:off x="3894138" y="4830763"/>
            <a:ext cx="8556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chemeClr val="bg1"/>
                </a:solidFill>
                <a:ea typeface="微软雅黑" panose="020B0503020204020204" pitchFamily="34" charset="-122"/>
                <a:sym typeface="Arial" panose="020B0604020202020204" pitchFamily="34" charset="0"/>
              </a:rPr>
              <a:t>KEYS</a:t>
            </a:r>
          </a:p>
        </p:txBody>
      </p:sp>
      <p:sp>
        <p:nvSpPr>
          <p:cNvPr id="5135" name="TextBox 13"/>
          <p:cNvSpPr>
            <a:spLocks noChangeArrowheads="1"/>
          </p:cNvSpPr>
          <p:nvPr/>
        </p:nvSpPr>
        <p:spPr bwMode="auto">
          <a:xfrm>
            <a:off x="5103813" y="4830763"/>
            <a:ext cx="854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chemeClr val="bg1"/>
                </a:solidFill>
                <a:ea typeface="微软雅黑" panose="020B0503020204020204" pitchFamily="34" charset="-122"/>
                <a:sym typeface="Arial" panose="020B0604020202020204" pitchFamily="34" charset="0"/>
              </a:rPr>
              <a:t>KEYS</a:t>
            </a:r>
          </a:p>
        </p:txBody>
      </p:sp>
      <p:sp>
        <p:nvSpPr>
          <p:cNvPr id="5136" name="矩形 42"/>
          <p:cNvSpPr>
            <a:spLocks noChangeArrowheads="1"/>
          </p:cNvSpPr>
          <p:nvPr/>
        </p:nvSpPr>
        <p:spPr bwMode="auto">
          <a:xfrm>
            <a:off x="1466850" y="1604963"/>
            <a:ext cx="4741863"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ct val="20000"/>
              </a:spcBef>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according to your need to draw the text box size</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Please read the instructions and more work at the end of the manual template.</a:t>
            </a:r>
          </a:p>
        </p:txBody>
      </p:sp>
      <p:sp>
        <p:nvSpPr>
          <p:cNvPr id="5137" name="TextBox 13"/>
          <p:cNvSpPr>
            <a:spLocks noChangeArrowheads="1"/>
          </p:cNvSpPr>
          <p:nvPr/>
        </p:nvSpPr>
        <p:spPr bwMode="auto">
          <a:xfrm>
            <a:off x="1466850" y="1282700"/>
            <a:ext cx="27527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000000"/>
                </a:solidFill>
                <a:ea typeface="微软雅黑" panose="020B0503020204020204" pitchFamily="34" charset="-122"/>
                <a:sym typeface="Arial" panose="020B0604020202020204" pitchFamily="34" charset="0"/>
              </a:rPr>
              <a:t>ADD TITLE</a:t>
            </a:r>
          </a:p>
        </p:txBody>
      </p:sp>
      <p:sp>
        <p:nvSpPr>
          <p:cNvPr id="5138" name="矩形 44"/>
          <p:cNvSpPr>
            <a:spLocks noChangeArrowheads="1"/>
          </p:cNvSpPr>
          <p:nvPr/>
        </p:nvSpPr>
        <p:spPr bwMode="auto">
          <a:xfrm>
            <a:off x="1466850" y="2959100"/>
            <a:ext cx="4741863"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ct val="20000"/>
              </a:spcBef>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according to your need to draw the text box size</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Please read the instructions and more work at the end of the manual template.</a:t>
            </a:r>
          </a:p>
        </p:txBody>
      </p:sp>
      <p:sp>
        <p:nvSpPr>
          <p:cNvPr id="5139" name="圆角矩形 45"/>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40" name="圆角矩形 46"/>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41" name="文本框 47"/>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5"/>
          <p:cNvSpPr>
            <a:spLocks noChangeArrowheads="1"/>
          </p:cNvSpPr>
          <p:nvPr/>
        </p:nvSpPr>
        <p:spPr bwMode="auto">
          <a:xfrm>
            <a:off x="1114425" y="5310188"/>
            <a:ext cx="1135063" cy="1168400"/>
          </a:xfrm>
          <a:custGeom>
            <a:avLst/>
            <a:gdLst>
              <a:gd name="T0" fmla="*/ 2147483647 w 615"/>
              <a:gd name="T1" fmla="*/ 2147483647 h 643"/>
              <a:gd name="T2" fmla="*/ 2147483647 w 615"/>
              <a:gd name="T3" fmla="*/ 2147483647 h 643"/>
              <a:gd name="T4" fmla="*/ 2147483647 w 615"/>
              <a:gd name="T5" fmla="*/ 2147483647 h 643"/>
              <a:gd name="T6" fmla="*/ 0 60000 65536"/>
              <a:gd name="T7" fmla="*/ 0 60000 65536"/>
              <a:gd name="T8" fmla="*/ 0 60000 65536"/>
              <a:gd name="T9" fmla="*/ 0 w 615"/>
              <a:gd name="T10" fmla="*/ 0 h 643"/>
              <a:gd name="T11" fmla="*/ 615 w 615"/>
              <a:gd name="T12" fmla="*/ 643 h 643"/>
            </a:gdLst>
            <a:ahLst/>
            <a:cxnLst>
              <a:cxn ang="T6">
                <a:pos x="T0" y="T1"/>
              </a:cxn>
              <a:cxn ang="T7">
                <a:pos x="T2" y="T3"/>
              </a:cxn>
              <a:cxn ang="T8">
                <a:pos x="T4" y="T5"/>
              </a:cxn>
            </a:cxnLst>
            <a:rect l="T9" t="T10" r="T11" b="T12"/>
            <a:pathLst>
              <a:path w="615" h="643">
                <a:moveTo>
                  <a:pt x="484" y="498"/>
                </a:moveTo>
                <a:cubicBezTo>
                  <a:pt x="615" y="363"/>
                  <a:pt x="250" y="0"/>
                  <a:pt x="144" y="108"/>
                </a:cubicBezTo>
                <a:cubicBezTo>
                  <a:pt x="0" y="257"/>
                  <a:pt x="342" y="643"/>
                  <a:pt x="484" y="498"/>
                </a:cubicBezTo>
                <a:close/>
              </a:path>
            </a:pathLst>
          </a:custGeom>
          <a:solidFill>
            <a:srgbClr val="4444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47" name="Freeform 6"/>
          <p:cNvSpPr>
            <a:spLocks noChangeArrowheads="1"/>
          </p:cNvSpPr>
          <p:nvPr/>
        </p:nvSpPr>
        <p:spPr bwMode="auto">
          <a:xfrm>
            <a:off x="1225550" y="5283200"/>
            <a:ext cx="1036638" cy="1082675"/>
          </a:xfrm>
          <a:custGeom>
            <a:avLst/>
            <a:gdLst>
              <a:gd name="T0" fmla="*/ 2147483647 w 571"/>
              <a:gd name="T1" fmla="*/ 2147483647 h 597"/>
              <a:gd name="T2" fmla="*/ 2147483647 w 571"/>
              <a:gd name="T3" fmla="*/ 2147483647 h 597"/>
              <a:gd name="T4" fmla="*/ 2147483647 w 571"/>
              <a:gd name="T5" fmla="*/ 2147483647 h 597"/>
              <a:gd name="T6" fmla="*/ 0 60000 65536"/>
              <a:gd name="T7" fmla="*/ 0 60000 65536"/>
              <a:gd name="T8" fmla="*/ 0 60000 65536"/>
              <a:gd name="T9" fmla="*/ 0 w 571"/>
              <a:gd name="T10" fmla="*/ 0 h 597"/>
              <a:gd name="T11" fmla="*/ 571 w 571"/>
              <a:gd name="T12" fmla="*/ 597 h 597"/>
            </a:gdLst>
            <a:ahLst/>
            <a:cxnLst>
              <a:cxn ang="T6">
                <a:pos x="T0" y="T1"/>
              </a:cxn>
              <a:cxn ang="T7">
                <a:pos x="T2" y="T3"/>
              </a:cxn>
              <a:cxn ang="T8">
                <a:pos x="T4" y="T5"/>
              </a:cxn>
            </a:cxnLst>
            <a:rect l="T9" t="T10" r="T11" b="T12"/>
            <a:pathLst>
              <a:path w="571" h="597">
                <a:moveTo>
                  <a:pt x="449" y="463"/>
                </a:moveTo>
                <a:cubicBezTo>
                  <a:pt x="571" y="337"/>
                  <a:pt x="232" y="0"/>
                  <a:pt x="134" y="101"/>
                </a:cubicBezTo>
                <a:cubicBezTo>
                  <a:pt x="0" y="238"/>
                  <a:pt x="318" y="597"/>
                  <a:pt x="449" y="463"/>
                </a:cubicBezTo>
                <a:close/>
              </a:path>
            </a:pathLst>
          </a:cu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48" name="Freeform 7"/>
          <p:cNvSpPr>
            <a:spLocks noChangeArrowheads="1"/>
          </p:cNvSpPr>
          <p:nvPr/>
        </p:nvSpPr>
        <p:spPr bwMode="auto">
          <a:xfrm>
            <a:off x="1165225" y="5202238"/>
            <a:ext cx="1158875" cy="1357312"/>
          </a:xfrm>
          <a:custGeom>
            <a:avLst/>
            <a:gdLst>
              <a:gd name="T0" fmla="*/ 2147483647 w 435"/>
              <a:gd name="T1" fmla="*/ 0 h 509"/>
              <a:gd name="T2" fmla="*/ 0 w 435"/>
              <a:gd name="T3" fmla="*/ 2147483647 h 509"/>
              <a:gd name="T4" fmla="*/ 0 w 435"/>
              <a:gd name="T5" fmla="*/ 2147483647 h 509"/>
              <a:gd name="T6" fmla="*/ 2147483647 w 435"/>
              <a:gd name="T7" fmla="*/ 2147483647 h 509"/>
              <a:gd name="T8" fmla="*/ 2147483647 w 435"/>
              <a:gd name="T9" fmla="*/ 2147483647 h 509"/>
              <a:gd name="T10" fmla="*/ 2147483647 w 435"/>
              <a:gd name="T11" fmla="*/ 0 h 509"/>
              <a:gd name="T12" fmla="*/ 0 60000 65536"/>
              <a:gd name="T13" fmla="*/ 0 60000 65536"/>
              <a:gd name="T14" fmla="*/ 0 60000 65536"/>
              <a:gd name="T15" fmla="*/ 0 60000 65536"/>
              <a:gd name="T16" fmla="*/ 0 60000 65536"/>
              <a:gd name="T17" fmla="*/ 0 60000 65536"/>
              <a:gd name="T18" fmla="*/ 0 w 435"/>
              <a:gd name="T19" fmla="*/ 0 h 509"/>
              <a:gd name="T20" fmla="*/ 435 w 435"/>
              <a:gd name="T21" fmla="*/ 509 h 509"/>
            </a:gdLst>
            <a:ahLst/>
            <a:cxnLst>
              <a:cxn ang="T12">
                <a:pos x="T0" y="T1"/>
              </a:cxn>
              <a:cxn ang="T13">
                <a:pos x="T2" y="T3"/>
              </a:cxn>
              <a:cxn ang="T14">
                <a:pos x="T4" y="T5"/>
              </a:cxn>
              <a:cxn ang="T15">
                <a:pos x="T6" y="T7"/>
              </a:cxn>
              <a:cxn ang="T16">
                <a:pos x="T8" y="T9"/>
              </a:cxn>
              <a:cxn ang="T17">
                <a:pos x="T10" y="T11"/>
              </a:cxn>
            </a:cxnLst>
            <a:rect l="T18" t="T19" r="T20" b="T21"/>
            <a:pathLst>
              <a:path w="435" h="509">
                <a:moveTo>
                  <a:pt x="249" y="0"/>
                </a:moveTo>
                <a:lnTo>
                  <a:pt x="0" y="293"/>
                </a:lnTo>
                <a:lnTo>
                  <a:pt x="0" y="509"/>
                </a:lnTo>
                <a:lnTo>
                  <a:pt x="147" y="509"/>
                </a:lnTo>
                <a:lnTo>
                  <a:pt x="435" y="213"/>
                </a:lnTo>
                <a:lnTo>
                  <a:pt x="249" y="0"/>
                </a:lnTo>
                <a:close/>
              </a:path>
            </a:pathLst>
          </a:custGeom>
          <a:solidFill>
            <a:srgbClr val="E7D1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49" name="Freeform 8"/>
          <p:cNvSpPr>
            <a:spLocks noChangeArrowheads="1"/>
          </p:cNvSpPr>
          <p:nvPr/>
        </p:nvSpPr>
        <p:spPr bwMode="auto">
          <a:xfrm>
            <a:off x="1073150" y="5289550"/>
            <a:ext cx="1176338" cy="882650"/>
          </a:xfrm>
          <a:custGeom>
            <a:avLst/>
            <a:gdLst>
              <a:gd name="T0" fmla="*/ 2147483647 w 649"/>
              <a:gd name="T1" fmla="*/ 2147483647 h 486"/>
              <a:gd name="T2" fmla="*/ 0 w 649"/>
              <a:gd name="T3" fmla="*/ 2147483647 h 486"/>
              <a:gd name="T4" fmla="*/ 0 w 649"/>
              <a:gd name="T5" fmla="*/ 2147483647 h 486"/>
              <a:gd name="T6" fmla="*/ 2147483647 w 649"/>
              <a:gd name="T7" fmla="*/ 2147483647 h 486"/>
              <a:gd name="T8" fmla="*/ 2147483647 w 649"/>
              <a:gd name="T9" fmla="*/ 2147483647 h 486"/>
              <a:gd name="T10" fmla="*/ 2147483647 w 649"/>
              <a:gd name="T11" fmla="*/ 2147483647 h 486"/>
              <a:gd name="T12" fmla="*/ 2147483647 w 649"/>
              <a:gd name="T13" fmla="*/ 2147483647 h 486"/>
              <a:gd name="T14" fmla="*/ 2147483647 w 649"/>
              <a:gd name="T15" fmla="*/ 2147483647 h 486"/>
              <a:gd name="T16" fmla="*/ 2147483647 w 649"/>
              <a:gd name="T17" fmla="*/ 2147483647 h 486"/>
              <a:gd name="T18" fmla="*/ 2147483647 w 649"/>
              <a:gd name="T19" fmla="*/ 2147483647 h 486"/>
              <a:gd name="T20" fmla="*/ 2147483647 w 649"/>
              <a:gd name="T21" fmla="*/ 0 h 486"/>
              <a:gd name="T22" fmla="*/ 2147483647 w 649"/>
              <a:gd name="T23" fmla="*/ 2147483647 h 4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9"/>
              <a:gd name="T37" fmla="*/ 0 h 486"/>
              <a:gd name="T38" fmla="*/ 649 w 649"/>
              <a:gd name="T39" fmla="*/ 486 h 4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9" h="486">
                <a:moveTo>
                  <a:pt x="281" y="89"/>
                </a:moveTo>
                <a:cubicBezTo>
                  <a:pt x="0" y="387"/>
                  <a:pt x="0" y="387"/>
                  <a:pt x="0" y="387"/>
                </a:cubicBezTo>
                <a:cubicBezTo>
                  <a:pt x="0" y="469"/>
                  <a:pt x="0" y="469"/>
                  <a:pt x="0" y="469"/>
                </a:cubicBezTo>
                <a:cubicBezTo>
                  <a:pt x="204" y="250"/>
                  <a:pt x="204" y="250"/>
                  <a:pt x="204" y="250"/>
                </a:cubicBezTo>
                <a:cubicBezTo>
                  <a:pt x="472" y="486"/>
                  <a:pt x="472" y="486"/>
                  <a:pt x="472" y="486"/>
                </a:cubicBezTo>
                <a:cubicBezTo>
                  <a:pt x="522" y="435"/>
                  <a:pt x="522" y="435"/>
                  <a:pt x="522" y="435"/>
                </a:cubicBezTo>
                <a:cubicBezTo>
                  <a:pt x="425" y="396"/>
                  <a:pt x="328" y="304"/>
                  <a:pt x="299" y="225"/>
                </a:cubicBezTo>
                <a:cubicBezTo>
                  <a:pt x="281" y="172"/>
                  <a:pt x="311" y="151"/>
                  <a:pt x="346" y="192"/>
                </a:cubicBezTo>
                <a:cubicBezTo>
                  <a:pt x="424" y="282"/>
                  <a:pt x="496" y="325"/>
                  <a:pt x="618" y="336"/>
                </a:cubicBezTo>
                <a:cubicBezTo>
                  <a:pt x="649" y="305"/>
                  <a:pt x="649" y="305"/>
                  <a:pt x="649" y="305"/>
                </a:cubicBezTo>
                <a:cubicBezTo>
                  <a:pt x="367" y="0"/>
                  <a:pt x="367" y="0"/>
                  <a:pt x="367" y="0"/>
                </a:cubicBezTo>
                <a:lnTo>
                  <a:pt x="281" y="89"/>
                </a:lnTo>
                <a:close/>
              </a:path>
            </a:pathLst>
          </a:custGeom>
          <a:solidFill>
            <a:srgbClr val="D5B2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50" name="Freeform 9"/>
          <p:cNvSpPr>
            <a:spLocks noChangeArrowheads="1"/>
          </p:cNvSpPr>
          <p:nvPr/>
        </p:nvSpPr>
        <p:spPr bwMode="auto">
          <a:xfrm>
            <a:off x="1047750" y="5475288"/>
            <a:ext cx="990600" cy="1196975"/>
          </a:xfrm>
          <a:custGeom>
            <a:avLst/>
            <a:gdLst>
              <a:gd name="T0" fmla="*/ 2147483647 w 546"/>
              <a:gd name="T1" fmla="*/ 0 h 660"/>
              <a:gd name="T2" fmla="*/ 0 w 546"/>
              <a:gd name="T3" fmla="*/ 2147483647 h 660"/>
              <a:gd name="T4" fmla="*/ 0 w 546"/>
              <a:gd name="T5" fmla="*/ 2147483647 h 660"/>
              <a:gd name="T6" fmla="*/ 2147483647 w 546"/>
              <a:gd name="T7" fmla="*/ 2147483647 h 660"/>
              <a:gd name="T8" fmla="*/ 2147483647 w 546"/>
              <a:gd name="T9" fmla="*/ 2147483647 h 660"/>
              <a:gd name="T10" fmla="*/ 2147483647 w 546"/>
              <a:gd name="T11" fmla="*/ 2147483647 h 660"/>
              <a:gd name="T12" fmla="*/ 2147483647 w 546"/>
              <a:gd name="T13" fmla="*/ 0 h 660"/>
              <a:gd name="T14" fmla="*/ 0 60000 65536"/>
              <a:gd name="T15" fmla="*/ 0 60000 65536"/>
              <a:gd name="T16" fmla="*/ 0 60000 65536"/>
              <a:gd name="T17" fmla="*/ 0 60000 65536"/>
              <a:gd name="T18" fmla="*/ 0 60000 65536"/>
              <a:gd name="T19" fmla="*/ 0 60000 65536"/>
              <a:gd name="T20" fmla="*/ 0 60000 65536"/>
              <a:gd name="T21" fmla="*/ 0 w 546"/>
              <a:gd name="T22" fmla="*/ 0 h 660"/>
              <a:gd name="T23" fmla="*/ 546 w 546"/>
              <a:gd name="T24" fmla="*/ 660 h 6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6" h="660">
                <a:moveTo>
                  <a:pt x="231" y="0"/>
                </a:moveTo>
                <a:cubicBezTo>
                  <a:pt x="0" y="262"/>
                  <a:pt x="0" y="262"/>
                  <a:pt x="0" y="262"/>
                </a:cubicBezTo>
                <a:cubicBezTo>
                  <a:pt x="0" y="660"/>
                  <a:pt x="0" y="660"/>
                  <a:pt x="0" y="660"/>
                </a:cubicBezTo>
                <a:cubicBezTo>
                  <a:pt x="255" y="660"/>
                  <a:pt x="255" y="660"/>
                  <a:pt x="255" y="660"/>
                </a:cubicBezTo>
                <a:cubicBezTo>
                  <a:pt x="546" y="361"/>
                  <a:pt x="546" y="361"/>
                  <a:pt x="546" y="361"/>
                </a:cubicBezTo>
                <a:cubicBezTo>
                  <a:pt x="451" y="329"/>
                  <a:pt x="378" y="282"/>
                  <a:pt x="326" y="221"/>
                </a:cubicBezTo>
                <a:cubicBezTo>
                  <a:pt x="275" y="160"/>
                  <a:pt x="243" y="86"/>
                  <a:pt x="231" y="0"/>
                </a:cubicBezTo>
                <a:close/>
              </a:path>
            </a:pathLst>
          </a:custGeom>
          <a:solidFill>
            <a:srgbClr val="CFD0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51" name="Freeform 10"/>
          <p:cNvSpPr>
            <a:spLocks noChangeArrowheads="1"/>
          </p:cNvSpPr>
          <p:nvPr/>
        </p:nvSpPr>
        <p:spPr bwMode="auto">
          <a:xfrm>
            <a:off x="6350" y="5545138"/>
            <a:ext cx="1957388" cy="1490662"/>
          </a:xfrm>
          <a:custGeom>
            <a:avLst/>
            <a:gdLst>
              <a:gd name="T0" fmla="*/ 2147483647 w 21403"/>
              <a:gd name="T1" fmla="*/ 0 h 10000"/>
              <a:gd name="T2" fmla="*/ 0 w 21403"/>
              <a:gd name="T3" fmla="*/ 2147483647 h 10000"/>
              <a:gd name="T4" fmla="*/ 2147483647 w 21403"/>
              <a:gd name="T5" fmla="*/ 2147483647 h 10000"/>
              <a:gd name="T6" fmla="*/ 2147483647 w 21403"/>
              <a:gd name="T7" fmla="*/ 2147483647 h 10000"/>
              <a:gd name="T8" fmla="*/ 2147483647 w 21403"/>
              <a:gd name="T9" fmla="*/ 2147483647 h 10000"/>
              <a:gd name="T10" fmla="*/ 2147483647 w 21403"/>
              <a:gd name="T11" fmla="*/ 2147483647 h 10000"/>
              <a:gd name="T12" fmla="*/ 2147483647 w 21403"/>
              <a:gd name="T13" fmla="*/ 0 h 10000"/>
              <a:gd name="T14" fmla="*/ 0 60000 65536"/>
              <a:gd name="T15" fmla="*/ 0 60000 65536"/>
              <a:gd name="T16" fmla="*/ 0 60000 65536"/>
              <a:gd name="T17" fmla="*/ 0 60000 65536"/>
              <a:gd name="T18" fmla="*/ 0 60000 65536"/>
              <a:gd name="T19" fmla="*/ 0 60000 65536"/>
              <a:gd name="T20" fmla="*/ 0 60000 65536"/>
              <a:gd name="T21" fmla="*/ 0 w 21403"/>
              <a:gd name="T22" fmla="*/ 0 h 10000"/>
              <a:gd name="T23" fmla="*/ 21403 w 21403"/>
              <a:gd name="T24" fmla="*/ 10000 h 1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403" h="10000">
                <a:moveTo>
                  <a:pt x="14657" y="0"/>
                </a:moveTo>
                <a:cubicBezTo>
                  <a:pt x="11403" y="2058"/>
                  <a:pt x="0" y="9923"/>
                  <a:pt x="0" y="9923"/>
                </a:cubicBezTo>
                <a:lnTo>
                  <a:pt x="11403" y="10000"/>
                </a:lnTo>
                <a:lnTo>
                  <a:pt x="13109" y="10000"/>
                </a:lnTo>
                <a:lnTo>
                  <a:pt x="21403" y="4750"/>
                </a:lnTo>
                <a:cubicBezTo>
                  <a:pt x="19379" y="4336"/>
                  <a:pt x="17812" y="3715"/>
                  <a:pt x="16701" y="2899"/>
                </a:cubicBezTo>
                <a:cubicBezTo>
                  <a:pt x="15609" y="2107"/>
                  <a:pt x="14935" y="1145"/>
                  <a:pt x="14657" y="0"/>
                </a:cubicBezTo>
                <a:close/>
              </a:path>
            </a:pathLst>
          </a:custGeom>
          <a:solidFill>
            <a:srgbClr val="5454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52" name="Oval 11"/>
          <p:cNvSpPr>
            <a:spLocks noChangeArrowheads="1"/>
          </p:cNvSpPr>
          <p:nvPr/>
        </p:nvSpPr>
        <p:spPr bwMode="auto">
          <a:xfrm>
            <a:off x="1704975" y="4540250"/>
            <a:ext cx="1389063" cy="1390650"/>
          </a:xfrm>
          <a:prstGeom prst="ellipse">
            <a:avLst/>
          </a:prstGeom>
          <a:solidFill>
            <a:srgbClr val="E7D1A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ea typeface="微软雅黑" panose="020B0503020204020204" pitchFamily="34" charset="-122"/>
              <a:sym typeface="Calibri" panose="020F0502020204030204" pitchFamily="34" charset="0"/>
            </a:endParaRPr>
          </a:p>
        </p:txBody>
      </p:sp>
      <p:sp>
        <p:nvSpPr>
          <p:cNvPr id="6153" name="Freeform 12"/>
          <p:cNvSpPr>
            <a:spLocks noChangeArrowheads="1"/>
          </p:cNvSpPr>
          <p:nvPr/>
        </p:nvSpPr>
        <p:spPr bwMode="auto">
          <a:xfrm>
            <a:off x="2281238" y="4083050"/>
            <a:ext cx="490537" cy="1100138"/>
          </a:xfrm>
          <a:custGeom>
            <a:avLst/>
            <a:gdLst>
              <a:gd name="T0" fmla="*/ 2147483647 w 270"/>
              <a:gd name="T1" fmla="*/ 2147483647 h 606"/>
              <a:gd name="T2" fmla="*/ 2147483647 w 270"/>
              <a:gd name="T3" fmla="*/ 2147483647 h 606"/>
              <a:gd name="T4" fmla="*/ 2147483647 w 270"/>
              <a:gd name="T5" fmla="*/ 2147483647 h 606"/>
              <a:gd name="T6" fmla="*/ 0 w 270"/>
              <a:gd name="T7" fmla="*/ 2147483647 h 606"/>
              <a:gd name="T8" fmla="*/ 2147483647 w 270"/>
              <a:gd name="T9" fmla="*/ 2147483647 h 606"/>
              <a:gd name="T10" fmla="*/ 2147483647 w 270"/>
              <a:gd name="T11" fmla="*/ 2147483647 h 606"/>
              <a:gd name="T12" fmla="*/ 2147483647 w 270"/>
              <a:gd name="T13" fmla="*/ 2147483647 h 606"/>
              <a:gd name="T14" fmla="*/ 2147483647 w 270"/>
              <a:gd name="T15" fmla="*/ 2147483647 h 606"/>
              <a:gd name="T16" fmla="*/ 2147483647 w 270"/>
              <a:gd name="T17" fmla="*/ 2147483647 h 6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0"/>
              <a:gd name="T28" fmla="*/ 0 h 606"/>
              <a:gd name="T29" fmla="*/ 270 w 270"/>
              <a:gd name="T30" fmla="*/ 606 h 6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0" h="606">
                <a:moveTo>
                  <a:pt x="216" y="24"/>
                </a:moveTo>
                <a:cubicBezTo>
                  <a:pt x="191" y="0"/>
                  <a:pt x="152" y="1"/>
                  <a:pt x="128" y="25"/>
                </a:cubicBezTo>
                <a:cubicBezTo>
                  <a:pt x="13" y="143"/>
                  <a:pt x="13" y="143"/>
                  <a:pt x="13" y="143"/>
                </a:cubicBezTo>
                <a:cubicBezTo>
                  <a:pt x="0" y="435"/>
                  <a:pt x="0" y="435"/>
                  <a:pt x="0" y="435"/>
                </a:cubicBezTo>
                <a:cubicBezTo>
                  <a:pt x="0" y="437"/>
                  <a:pt x="41" y="471"/>
                  <a:pt x="42" y="472"/>
                </a:cubicBezTo>
                <a:cubicBezTo>
                  <a:pt x="173" y="606"/>
                  <a:pt x="173" y="606"/>
                  <a:pt x="173" y="606"/>
                </a:cubicBezTo>
                <a:cubicBezTo>
                  <a:pt x="192" y="465"/>
                  <a:pt x="151" y="414"/>
                  <a:pt x="120" y="395"/>
                </a:cubicBezTo>
                <a:cubicBezTo>
                  <a:pt x="202" y="258"/>
                  <a:pt x="202" y="258"/>
                  <a:pt x="202" y="258"/>
                </a:cubicBezTo>
                <a:cubicBezTo>
                  <a:pt x="270" y="189"/>
                  <a:pt x="268" y="76"/>
                  <a:pt x="216" y="24"/>
                </a:cubicBezTo>
                <a:close/>
              </a:path>
            </a:pathLst>
          </a:custGeom>
          <a:solidFill>
            <a:srgbClr val="D5B2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54" name="Freeform 19"/>
          <p:cNvSpPr>
            <a:spLocks noChangeArrowheads="1"/>
          </p:cNvSpPr>
          <p:nvPr/>
        </p:nvSpPr>
        <p:spPr bwMode="auto">
          <a:xfrm>
            <a:off x="1978025" y="4756150"/>
            <a:ext cx="760413" cy="782638"/>
          </a:xfrm>
          <a:custGeom>
            <a:avLst/>
            <a:gdLst>
              <a:gd name="T0" fmla="*/ 2147483647 w 419"/>
              <a:gd name="T1" fmla="*/ 2147483647 h 432"/>
              <a:gd name="T2" fmla="*/ 2147483647 w 419"/>
              <a:gd name="T3" fmla="*/ 2147483647 h 432"/>
              <a:gd name="T4" fmla="*/ 2147483647 w 419"/>
              <a:gd name="T5" fmla="*/ 2147483647 h 432"/>
              <a:gd name="T6" fmla="*/ 2147483647 w 419"/>
              <a:gd name="T7" fmla="*/ 2147483647 h 432"/>
              <a:gd name="T8" fmla="*/ 2147483647 w 419"/>
              <a:gd name="T9" fmla="*/ 2147483647 h 432"/>
              <a:gd name="T10" fmla="*/ 0 60000 65536"/>
              <a:gd name="T11" fmla="*/ 0 60000 65536"/>
              <a:gd name="T12" fmla="*/ 0 60000 65536"/>
              <a:gd name="T13" fmla="*/ 0 60000 65536"/>
              <a:gd name="T14" fmla="*/ 0 60000 65536"/>
              <a:gd name="T15" fmla="*/ 0 w 419"/>
              <a:gd name="T16" fmla="*/ 0 h 432"/>
              <a:gd name="T17" fmla="*/ 419 w 419"/>
              <a:gd name="T18" fmla="*/ 432 h 432"/>
            </a:gdLst>
            <a:ahLst/>
            <a:cxnLst>
              <a:cxn ang="T10">
                <a:pos x="T0" y="T1"/>
              </a:cxn>
              <a:cxn ang="T11">
                <a:pos x="T2" y="T3"/>
              </a:cxn>
              <a:cxn ang="T12">
                <a:pos x="T4" y="T5"/>
              </a:cxn>
              <a:cxn ang="T13">
                <a:pos x="T6" y="T7"/>
              </a:cxn>
              <a:cxn ang="T14">
                <a:pos x="T8" y="T9"/>
              </a:cxn>
            </a:cxnLst>
            <a:rect l="T15" t="T16" r="T17" b="T18"/>
            <a:pathLst>
              <a:path w="419" h="432">
                <a:moveTo>
                  <a:pt x="132" y="30"/>
                </a:moveTo>
                <a:cubicBezTo>
                  <a:pt x="40" y="60"/>
                  <a:pt x="0" y="168"/>
                  <a:pt x="43" y="271"/>
                </a:cubicBezTo>
                <a:cubicBezTo>
                  <a:pt x="85" y="373"/>
                  <a:pt x="195" y="432"/>
                  <a:pt x="287" y="402"/>
                </a:cubicBezTo>
                <a:cubicBezTo>
                  <a:pt x="379" y="372"/>
                  <a:pt x="419" y="264"/>
                  <a:pt x="376" y="161"/>
                </a:cubicBezTo>
                <a:cubicBezTo>
                  <a:pt x="333" y="59"/>
                  <a:pt x="224" y="0"/>
                  <a:pt x="132" y="30"/>
                </a:cubicBezTo>
                <a:close/>
              </a:path>
            </a:pathLst>
          </a:custGeom>
          <a:solidFill>
            <a:srgbClr val="D5B2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55" name="Freeform 13"/>
          <p:cNvSpPr>
            <a:spLocks noChangeArrowheads="1"/>
          </p:cNvSpPr>
          <p:nvPr/>
        </p:nvSpPr>
        <p:spPr bwMode="auto">
          <a:xfrm>
            <a:off x="2628900" y="3484563"/>
            <a:ext cx="3354388" cy="2263775"/>
          </a:xfrm>
          <a:custGeom>
            <a:avLst/>
            <a:gdLst>
              <a:gd name="T0" fmla="*/ 2147483647 w 1849"/>
              <a:gd name="T1" fmla="*/ 2147483647 h 1248"/>
              <a:gd name="T2" fmla="*/ 2147483647 w 1849"/>
              <a:gd name="T3" fmla="*/ 2147483647 h 1248"/>
              <a:gd name="T4" fmla="*/ 2147483647 w 1849"/>
              <a:gd name="T5" fmla="*/ 0 h 1248"/>
              <a:gd name="T6" fmla="*/ 2147483647 w 1849"/>
              <a:gd name="T7" fmla="*/ 0 h 1248"/>
              <a:gd name="T8" fmla="*/ 0 w 1849"/>
              <a:gd name="T9" fmla="*/ 2147483647 h 1248"/>
              <a:gd name="T10" fmla="*/ 0 w 1849"/>
              <a:gd name="T11" fmla="*/ 2147483647 h 1248"/>
              <a:gd name="T12" fmla="*/ 2147483647 w 1849"/>
              <a:gd name="T13" fmla="*/ 2147483647 h 1248"/>
              <a:gd name="T14" fmla="*/ 2147483647 w 1849"/>
              <a:gd name="T15" fmla="*/ 2147483647 h 1248"/>
              <a:gd name="T16" fmla="*/ 2147483647 w 1849"/>
              <a:gd name="T17" fmla="*/ 2147483647 h 12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9"/>
              <a:gd name="T28" fmla="*/ 0 h 1248"/>
              <a:gd name="T29" fmla="*/ 1849 w 1849"/>
              <a:gd name="T30" fmla="*/ 1248 h 12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9" h="1248">
                <a:moveTo>
                  <a:pt x="1849" y="1074"/>
                </a:moveTo>
                <a:cubicBezTo>
                  <a:pt x="1849" y="174"/>
                  <a:pt x="1849" y="174"/>
                  <a:pt x="1849" y="174"/>
                </a:cubicBezTo>
                <a:cubicBezTo>
                  <a:pt x="1849" y="78"/>
                  <a:pt x="1771" y="0"/>
                  <a:pt x="1675" y="0"/>
                </a:cubicBezTo>
                <a:cubicBezTo>
                  <a:pt x="174" y="0"/>
                  <a:pt x="174" y="0"/>
                  <a:pt x="174" y="0"/>
                </a:cubicBezTo>
                <a:cubicBezTo>
                  <a:pt x="79" y="0"/>
                  <a:pt x="0" y="78"/>
                  <a:pt x="0" y="174"/>
                </a:cubicBezTo>
                <a:cubicBezTo>
                  <a:pt x="0" y="1074"/>
                  <a:pt x="0" y="1074"/>
                  <a:pt x="0" y="1074"/>
                </a:cubicBezTo>
                <a:cubicBezTo>
                  <a:pt x="0" y="1170"/>
                  <a:pt x="79" y="1248"/>
                  <a:pt x="174" y="1248"/>
                </a:cubicBezTo>
                <a:cubicBezTo>
                  <a:pt x="1675" y="1248"/>
                  <a:pt x="1675" y="1248"/>
                  <a:pt x="1675" y="1248"/>
                </a:cubicBezTo>
                <a:cubicBezTo>
                  <a:pt x="1771" y="1248"/>
                  <a:pt x="1849" y="1170"/>
                  <a:pt x="1849" y="1074"/>
                </a:cubicBezTo>
                <a:close/>
              </a:path>
            </a:pathLst>
          </a:custGeom>
          <a:solidFill>
            <a:srgbClr val="000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56" name="Freeform 14"/>
          <p:cNvSpPr>
            <a:spLocks noChangeArrowheads="1"/>
          </p:cNvSpPr>
          <p:nvPr/>
        </p:nvSpPr>
        <p:spPr bwMode="auto">
          <a:xfrm>
            <a:off x="3213100" y="3484563"/>
            <a:ext cx="2770188" cy="1538287"/>
          </a:xfrm>
          <a:custGeom>
            <a:avLst/>
            <a:gdLst>
              <a:gd name="T0" fmla="*/ 2147483647 w 1527"/>
              <a:gd name="T1" fmla="*/ 2147483647 h 848"/>
              <a:gd name="T2" fmla="*/ 0 w 1527"/>
              <a:gd name="T3" fmla="*/ 0 h 848"/>
              <a:gd name="T4" fmla="*/ 2147483647 w 1527"/>
              <a:gd name="T5" fmla="*/ 0 h 848"/>
              <a:gd name="T6" fmla="*/ 2147483647 w 1527"/>
              <a:gd name="T7" fmla="*/ 2147483647 h 848"/>
              <a:gd name="T8" fmla="*/ 2147483647 w 1527"/>
              <a:gd name="T9" fmla="*/ 2147483647 h 848"/>
              <a:gd name="T10" fmla="*/ 0 60000 65536"/>
              <a:gd name="T11" fmla="*/ 0 60000 65536"/>
              <a:gd name="T12" fmla="*/ 0 60000 65536"/>
              <a:gd name="T13" fmla="*/ 0 60000 65536"/>
              <a:gd name="T14" fmla="*/ 0 60000 65536"/>
              <a:gd name="T15" fmla="*/ 0 w 1527"/>
              <a:gd name="T16" fmla="*/ 0 h 848"/>
              <a:gd name="T17" fmla="*/ 1527 w 1527"/>
              <a:gd name="T18" fmla="*/ 848 h 848"/>
            </a:gdLst>
            <a:ahLst/>
            <a:cxnLst>
              <a:cxn ang="T10">
                <a:pos x="T0" y="T1"/>
              </a:cxn>
              <a:cxn ang="T11">
                <a:pos x="T2" y="T3"/>
              </a:cxn>
              <a:cxn ang="T12">
                <a:pos x="T4" y="T5"/>
              </a:cxn>
              <a:cxn ang="T13">
                <a:pos x="T6" y="T7"/>
              </a:cxn>
              <a:cxn ang="T14">
                <a:pos x="T8" y="T9"/>
              </a:cxn>
            </a:cxnLst>
            <a:rect l="T15" t="T16" r="T17" b="T18"/>
            <a:pathLst>
              <a:path w="1527" h="848">
                <a:moveTo>
                  <a:pt x="1527" y="848"/>
                </a:moveTo>
                <a:cubicBezTo>
                  <a:pt x="0" y="0"/>
                  <a:pt x="0" y="0"/>
                  <a:pt x="0" y="0"/>
                </a:cubicBezTo>
                <a:cubicBezTo>
                  <a:pt x="1352" y="0"/>
                  <a:pt x="1352" y="0"/>
                  <a:pt x="1352" y="0"/>
                </a:cubicBezTo>
                <a:cubicBezTo>
                  <a:pt x="1448" y="0"/>
                  <a:pt x="1527" y="78"/>
                  <a:pt x="1527" y="174"/>
                </a:cubicBezTo>
                <a:lnTo>
                  <a:pt x="1527" y="848"/>
                </a:lnTo>
                <a:close/>
              </a:path>
            </a:pathLst>
          </a:custGeom>
          <a:solidFill>
            <a:srgbClr val="5E5D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57" name="Freeform 15"/>
          <p:cNvSpPr>
            <a:spLocks noChangeArrowheads="1"/>
          </p:cNvSpPr>
          <p:nvPr/>
        </p:nvSpPr>
        <p:spPr bwMode="auto">
          <a:xfrm>
            <a:off x="3152775" y="3497263"/>
            <a:ext cx="2447925" cy="2076450"/>
          </a:xfrm>
          <a:custGeom>
            <a:avLst/>
            <a:gdLst>
              <a:gd name="T0" fmla="*/ 2147483647 w 918"/>
              <a:gd name="T1" fmla="*/ 0 h 779"/>
              <a:gd name="T2" fmla="*/ 2147483647 w 918"/>
              <a:gd name="T3" fmla="*/ 2147483647 h 779"/>
              <a:gd name="T4" fmla="*/ 2147483647 w 918"/>
              <a:gd name="T5" fmla="*/ 2147483647 h 779"/>
              <a:gd name="T6" fmla="*/ 2147483647 w 918"/>
              <a:gd name="T7" fmla="*/ 2147483647 h 779"/>
              <a:gd name="T8" fmla="*/ 0 w 918"/>
              <a:gd name="T9" fmla="*/ 2147483647 h 779"/>
              <a:gd name="T10" fmla="*/ 0 w 918"/>
              <a:gd name="T11" fmla="*/ 2147483647 h 779"/>
              <a:gd name="T12" fmla="*/ 2147483647 w 918"/>
              <a:gd name="T13" fmla="*/ 2147483647 h 779"/>
              <a:gd name="T14" fmla="*/ 2147483647 w 918"/>
              <a:gd name="T15" fmla="*/ 2147483647 h 779"/>
              <a:gd name="T16" fmla="*/ 2147483647 w 918"/>
              <a:gd name="T17" fmla="*/ 0 h 779"/>
              <a:gd name="T18" fmla="*/ 2147483647 w 918"/>
              <a:gd name="T19" fmla="*/ 0 h 7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18"/>
              <a:gd name="T31" fmla="*/ 0 h 779"/>
              <a:gd name="T32" fmla="*/ 918 w 918"/>
              <a:gd name="T33" fmla="*/ 779 h 7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18" h="779">
                <a:moveTo>
                  <a:pt x="918" y="0"/>
                </a:moveTo>
                <a:lnTo>
                  <a:pt x="712" y="347"/>
                </a:lnTo>
                <a:lnTo>
                  <a:pt x="399" y="389"/>
                </a:lnTo>
                <a:lnTo>
                  <a:pt x="193" y="779"/>
                </a:lnTo>
                <a:lnTo>
                  <a:pt x="0" y="779"/>
                </a:lnTo>
                <a:lnTo>
                  <a:pt x="0" y="725"/>
                </a:lnTo>
                <a:lnTo>
                  <a:pt x="288" y="303"/>
                </a:lnTo>
                <a:lnTo>
                  <a:pt x="638" y="264"/>
                </a:lnTo>
                <a:lnTo>
                  <a:pt x="813" y="0"/>
                </a:lnTo>
                <a:lnTo>
                  <a:pt x="918" y="0"/>
                </a:lnTo>
                <a:close/>
              </a:path>
            </a:pathLst>
          </a:custGeom>
          <a:solidFill>
            <a:srgbClr val="000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58" name="Freeform 16"/>
          <p:cNvSpPr>
            <a:spLocks noChangeArrowheads="1"/>
          </p:cNvSpPr>
          <p:nvPr/>
        </p:nvSpPr>
        <p:spPr bwMode="auto">
          <a:xfrm>
            <a:off x="3182938" y="3659188"/>
            <a:ext cx="2600325" cy="1914525"/>
          </a:xfrm>
          <a:custGeom>
            <a:avLst/>
            <a:gdLst>
              <a:gd name="T0" fmla="*/ 2147483647 w 1432"/>
              <a:gd name="T1" fmla="*/ 2147483647 h 1042"/>
              <a:gd name="T2" fmla="*/ 2147483647 w 1432"/>
              <a:gd name="T3" fmla="*/ 2147483647 h 1042"/>
              <a:gd name="T4" fmla="*/ 2147483647 w 1432"/>
              <a:gd name="T5" fmla="*/ 0 h 1042"/>
              <a:gd name="T6" fmla="*/ 2147483647 w 1432"/>
              <a:gd name="T7" fmla="*/ 0 h 1042"/>
              <a:gd name="T8" fmla="*/ 0 w 1432"/>
              <a:gd name="T9" fmla="*/ 2147483647 h 1042"/>
              <a:gd name="T10" fmla="*/ 0 w 1432"/>
              <a:gd name="T11" fmla="*/ 2147483647 h 1042"/>
              <a:gd name="T12" fmla="*/ 2147483647 w 1432"/>
              <a:gd name="T13" fmla="*/ 2147483647 h 1042"/>
              <a:gd name="T14" fmla="*/ 2147483647 w 1432"/>
              <a:gd name="T15" fmla="*/ 2147483647 h 1042"/>
              <a:gd name="T16" fmla="*/ 2147483647 w 1432"/>
              <a:gd name="T17" fmla="*/ 2147483647 h 10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2"/>
              <a:gd name="T28" fmla="*/ 0 h 1042"/>
              <a:gd name="T29" fmla="*/ 1432 w 1432"/>
              <a:gd name="T30" fmla="*/ 1042 h 10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2" h="1042">
                <a:moveTo>
                  <a:pt x="1432" y="1038"/>
                </a:moveTo>
                <a:cubicBezTo>
                  <a:pt x="1432" y="4"/>
                  <a:pt x="1432" y="4"/>
                  <a:pt x="1432" y="4"/>
                </a:cubicBezTo>
                <a:cubicBezTo>
                  <a:pt x="1432" y="2"/>
                  <a:pt x="1431" y="0"/>
                  <a:pt x="1429" y="0"/>
                </a:cubicBezTo>
                <a:cubicBezTo>
                  <a:pt x="4" y="0"/>
                  <a:pt x="4" y="0"/>
                  <a:pt x="4" y="0"/>
                </a:cubicBezTo>
                <a:cubicBezTo>
                  <a:pt x="2" y="0"/>
                  <a:pt x="0" y="2"/>
                  <a:pt x="0" y="4"/>
                </a:cubicBezTo>
                <a:cubicBezTo>
                  <a:pt x="0" y="1038"/>
                  <a:pt x="0" y="1038"/>
                  <a:pt x="0" y="1038"/>
                </a:cubicBezTo>
                <a:cubicBezTo>
                  <a:pt x="0" y="1040"/>
                  <a:pt x="2" y="1042"/>
                  <a:pt x="4" y="1042"/>
                </a:cubicBezTo>
                <a:cubicBezTo>
                  <a:pt x="1429" y="1042"/>
                  <a:pt x="1429" y="1042"/>
                  <a:pt x="1429" y="1042"/>
                </a:cubicBezTo>
                <a:cubicBezTo>
                  <a:pt x="1431" y="1042"/>
                  <a:pt x="1432" y="1040"/>
                  <a:pt x="1432" y="1038"/>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59" name="Oval 18"/>
          <p:cNvSpPr>
            <a:spLocks noChangeArrowheads="1"/>
          </p:cNvSpPr>
          <p:nvPr/>
        </p:nvSpPr>
        <p:spPr bwMode="auto">
          <a:xfrm>
            <a:off x="2768600" y="4533900"/>
            <a:ext cx="161925" cy="165100"/>
          </a:xfrm>
          <a:prstGeom prst="ellipse">
            <a:avLst/>
          </a:prstGeom>
          <a:solidFill>
            <a:srgbClr val="5E5D5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ea typeface="微软雅黑" panose="020B0503020204020204" pitchFamily="34" charset="-122"/>
              <a:sym typeface="Calibri" panose="020F0502020204030204" pitchFamily="34" charset="0"/>
            </a:endParaRPr>
          </a:p>
        </p:txBody>
      </p:sp>
      <p:sp>
        <p:nvSpPr>
          <p:cNvPr id="6160" name="Freeform 66"/>
          <p:cNvSpPr>
            <a:spLocks noChangeArrowheads="1"/>
          </p:cNvSpPr>
          <p:nvPr/>
        </p:nvSpPr>
        <p:spPr bwMode="auto">
          <a:xfrm>
            <a:off x="1873250" y="4060825"/>
            <a:ext cx="912813" cy="993775"/>
          </a:xfrm>
          <a:custGeom>
            <a:avLst/>
            <a:gdLst>
              <a:gd name="T0" fmla="*/ 2147483647 w 503"/>
              <a:gd name="T1" fmla="*/ 2147483647 h 548"/>
              <a:gd name="T2" fmla="*/ 2147483647 w 503"/>
              <a:gd name="T3" fmla="*/ 2147483647 h 548"/>
              <a:gd name="T4" fmla="*/ 2147483647 w 503"/>
              <a:gd name="T5" fmla="*/ 2147483647 h 548"/>
              <a:gd name="T6" fmla="*/ 2147483647 w 503"/>
              <a:gd name="T7" fmla="*/ 2147483647 h 548"/>
              <a:gd name="T8" fmla="*/ 2147483647 w 503"/>
              <a:gd name="T9" fmla="*/ 2147483647 h 548"/>
              <a:gd name="T10" fmla="*/ 2147483647 w 503"/>
              <a:gd name="T11" fmla="*/ 2147483647 h 548"/>
              <a:gd name="T12" fmla="*/ 2147483647 w 503"/>
              <a:gd name="T13" fmla="*/ 2147483647 h 548"/>
              <a:gd name="T14" fmla="*/ 2147483647 w 503"/>
              <a:gd name="T15" fmla="*/ 2147483647 h 548"/>
              <a:gd name="T16" fmla="*/ 0 60000 65536"/>
              <a:gd name="T17" fmla="*/ 0 60000 65536"/>
              <a:gd name="T18" fmla="*/ 0 60000 65536"/>
              <a:gd name="T19" fmla="*/ 0 60000 65536"/>
              <a:gd name="T20" fmla="*/ 0 60000 65536"/>
              <a:gd name="T21" fmla="*/ 0 60000 65536"/>
              <a:gd name="T22" fmla="*/ 0 60000 65536"/>
              <a:gd name="T23" fmla="*/ 0 60000 65536"/>
              <a:gd name="T24" fmla="*/ 0 w 503"/>
              <a:gd name="T25" fmla="*/ 0 h 548"/>
              <a:gd name="T26" fmla="*/ 503 w 503"/>
              <a:gd name="T27" fmla="*/ 548 h 5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3" h="548">
                <a:moveTo>
                  <a:pt x="449" y="24"/>
                </a:moveTo>
                <a:cubicBezTo>
                  <a:pt x="425" y="0"/>
                  <a:pt x="385" y="0"/>
                  <a:pt x="361" y="25"/>
                </a:cubicBezTo>
                <a:cubicBezTo>
                  <a:pt x="69" y="324"/>
                  <a:pt x="69" y="324"/>
                  <a:pt x="69" y="324"/>
                </a:cubicBezTo>
                <a:cubicBezTo>
                  <a:pt x="28" y="367"/>
                  <a:pt x="0" y="464"/>
                  <a:pt x="43" y="506"/>
                </a:cubicBezTo>
                <a:cubicBezTo>
                  <a:pt x="43" y="506"/>
                  <a:pt x="43" y="506"/>
                  <a:pt x="43" y="506"/>
                </a:cubicBezTo>
                <a:cubicBezTo>
                  <a:pt x="85" y="548"/>
                  <a:pt x="154" y="547"/>
                  <a:pt x="196" y="505"/>
                </a:cubicBezTo>
                <a:cubicBezTo>
                  <a:pt x="436" y="258"/>
                  <a:pt x="436" y="258"/>
                  <a:pt x="436" y="258"/>
                </a:cubicBezTo>
                <a:cubicBezTo>
                  <a:pt x="503" y="189"/>
                  <a:pt x="502" y="75"/>
                  <a:pt x="449" y="24"/>
                </a:cubicBezTo>
                <a:close/>
              </a:path>
            </a:pathLst>
          </a:custGeom>
          <a:solidFill>
            <a:srgbClr val="E7D1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61" name="Freeform 67"/>
          <p:cNvSpPr>
            <a:spLocks noChangeArrowheads="1"/>
          </p:cNvSpPr>
          <p:nvPr/>
        </p:nvSpPr>
        <p:spPr bwMode="auto">
          <a:xfrm>
            <a:off x="1863725" y="4697413"/>
            <a:ext cx="773113" cy="855662"/>
          </a:xfrm>
          <a:custGeom>
            <a:avLst/>
            <a:gdLst>
              <a:gd name="T0" fmla="*/ 2147483647 w 426"/>
              <a:gd name="T1" fmla="*/ 2147483647 h 472"/>
              <a:gd name="T2" fmla="*/ 2147483647 w 426"/>
              <a:gd name="T3" fmla="*/ 2147483647 h 472"/>
              <a:gd name="T4" fmla="*/ 2147483647 w 426"/>
              <a:gd name="T5" fmla="*/ 2147483647 h 472"/>
              <a:gd name="T6" fmla="*/ 2147483647 w 426"/>
              <a:gd name="T7" fmla="*/ 2147483647 h 472"/>
              <a:gd name="T8" fmla="*/ 2147483647 w 426"/>
              <a:gd name="T9" fmla="*/ 2147483647 h 472"/>
              <a:gd name="T10" fmla="*/ 0 60000 65536"/>
              <a:gd name="T11" fmla="*/ 0 60000 65536"/>
              <a:gd name="T12" fmla="*/ 0 60000 65536"/>
              <a:gd name="T13" fmla="*/ 0 60000 65536"/>
              <a:gd name="T14" fmla="*/ 0 60000 65536"/>
              <a:gd name="T15" fmla="*/ 0 w 426"/>
              <a:gd name="T16" fmla="*/ 0 h 472"/>
              <a:gd name="T17" fmla="*/ 426 w 426"/>
              <a:gd name="T18" fmla="*/ 472 h 472"/>
            </a:gdLst>
            <a:ahLst/>
            <a:cxnLst>
              <a:cxn ang="T10">
                <a:pos x="T0" y="T1"/>
              </a:cxn>
              <a:cxn ang="T11">
                <a:pos x="T2" y="T3"/>
              </a:cxn>
              <a:cxn ang="T12">
                <a:pos x="T4" y="T5"/>
              </a:cxn>
              <a:cxn ang="T13">
                <a:pos x="T6" y="T7"/>
              </a:cxn>
              <a:cxn ang="T14">
                <a:pos x="T8" y="T9"/>
              </a:cxn>
            </a:cxnLst>
            <a:rect l="T15" t="T16" r="T17" b="T18"/>
            <a:pathLst>
              <a:path w="426" h="472">
                <a:moveTo>
                  <a:pt x="122" y="33"/>
                </a:moveTo>
                <a:cubicBezTo>
                  <a:pt x="32" y="66"/>
                  <a:pt x="0" y="183"/>
                  <a:pt x="50" y="295"/>
                </a:cubicBezTo>
                <a:cubicBezTo>
                  <a:pt x="100" y="407"/>
                  <a:pt x="213" y="472"/>
                  <a:pt x="303" y="439"/>
                </a:cubicBezTo>
                <a:cubicBezTo>
                  <a:pt x="393" y="406"/>
                  <a:pt x="426" y="288"/>
                  <a:pt x="376" y="176"/>
                </a:cubicBezTo>
                <a:cubicBezTo>
                  <a:pt x="326" y="64"/>
                  <a:pt x="212" y="0"/>
                  <a:pt x="122" y="33"/>
                </a:cubicBezTo>
                <a:close/>
              </a:path>
            </a:pathLst>
          </a:custGeom>
          <a:solidFill>
            <a:srgbClr val="E7D1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62" name="Freeform 68"/>
          <p:cNvSpPr>
            <a:spLocks noChangeArrowheads="1"/>
          </p:cNvSpPr>
          <p:nvPr/>
        </p:nvSpPr>
        <p:spPr bwMode="auto">
          <a:xfrm>
            <a:off x="2414588" y="4067175"/>
            <a:ext cx="242887" cy="244475"/>
          </a:xfrm>
          <a:custGeom>
            <a:avLst/>
            <a:gdLst>
              <a:gd name="T0" fmla="*/ 0 w 134"/>
              <a:gd name="T1" fmla="*/ 2147483647 h 134"/>
              <a:gd name="T2" fmla="*/ 2147483647 w 134"/>
              <a:gd name="T3" fmla="*/ 2147483647 h 134"/>
              <a:gd name="T4" fmla="*/ 2147483647 w 134"/>
              <a:gd name="T5" fmla="*/ 0 h 134"/>
              <a:gd name="T6" fmla="*/ 0 w 134"/>
              <a:gd name="T7" fmla="*/ 2147483647 h 134"/>
              <a:gd name="T8" fmla="*/ 0 60000 65536"/>
              <a:gd name="T9" fmla="*/ 0 60000 65536"/>
              <a:gd name="T10" fmla="*/ 0 60000 65536"/>
              <a:gd name="T11" fmla="*/ 0 60000 65536"/>
              <a:gd name="T12" fmla="*/ 0 w 134"/>
              <a:gd name="T13" fmla="*/ 0 h 134"/>
              <a:gd name="T14" fmla="*/ 134 w 134"/>
              <a:gd name="T15" fmla="*/ 134 h 134"/>
            </a:gdLst>
            <a:ahLst/>
            <a:cxnLst>
              <a:cxn ang="T8">
                <a:pos x="T0" y="T1"/>
              </a:cxn>
              <a:cxn ang="T9">
                <a:pos x="T2" y="T3"/>
              </a:cxn>
              <a:cxn ang="T10">
                <a:pos x="T4" y="T5"/>
              </a:cxn>
              <a:cxn ang="T11">
                <a:pos x="T6" y="T7"/>
              </a:cxn>
            </a:cxnLst>
            <a:rect l="T12" t="T13" r="T14" b="T15"/>
            <a:pathLst>
              <a:path w="134" h="134">
                <a:moveTo>
                  <a:pt x="0" y="93"/>
                </a:moveTo>
                <a:cubicBezTo>
                  <a:pt x="41" y="117"/>
                  <a:pt x="60" y="126"/>
                  <a:pt x="95" y="134"/>
                </a:cubicBezTo>
                <a:cubicBezTo>
                  <a:pt x="134" y="94"/>
                  <a:pt x="129" y="18"/>
                  <a:pt x="92" y="0"/>
                </a:cubicBezTo>
                <a:cubicBezTo>
                  <a:pt x="70" y="8"/>
                  <a:pt x="18" y="72"/>
                  <a:pt x="0" y="93"/>
                </a:cubicBezTo>
                <a:close/>
              </a:path>
            </a:pathLst>
          </a:custGeom>
          <a:solidFill>
            <a:srgbClr val="F7EC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63" name="Freeform 17"/>
          <p:cNvSpPr>
            <a:spLocks noChangeArrowheads="1"/>
          </p:cNvSpPr>
          <p:nvPr/>
        </p:nvSpPr>
        <p:spPr bwMode="auto">
          <a:xfrm>
            <a:off x="3175000" y="3659188"/>
            <a:ext cx="2333625" cy="1914525"/>
          </a:xfrm>
          <a:custGeom>
            <a:avLst/>
            <a:gdLst>
              <a:gd name="T0" fmla="*/ 2147483647 w 1287"/>
              <a:gd name="T1" fmla="*/ 0 h 1042"/>
              <a:gd name="T2" fmla="*/ 2147483647 w 1287"/>
              <a:gd name="T3" fmla="*/ 0 h 1042"/>
              <a:gd name="T4" fmla="*/ 2147483647 w 1287"/>
              <a:gd name="T5" fmla="*/ 2147483647 h 1042"/>
              <a:gd name="T6" fmla="*/ 2147483647 w 1287"/>
              <a:gd name="T7" fmla="*/ 2147483647 h 1042"/>
              <a:gd name="T8" fmla="*/ 0 w 1287"/>
              <a:gd name="T9" fmla="*/ 2147483647 h 1042"/>
              <a:gd name="T10" fmla="*/ 0 w 1287"/>
              <a:gd name="T11" fmla="*/ 2147483647 h 1042"/>
              <a:gd name="T12" fmla="*/ 2147483647 w 1287"/>
              <a:gd name="T13" fmla="*/ 2147483647 h 1042"/>
              <a:gd name="T14" fmla="*/ 2147483647 w 1287"/>
              <a:gd name="T15" fmla="*/ 2147483647 h 1042"/>
              <a:gd name="T16" fmla="*/ 2147483647 w 1287"/>
              <a:gd name="T17" fmla="*/ 2147483647 h 1042"/>
              <a:gd name="T18" fmla="*/ 2147483647 w 1287"/>
              <a:gd name="T19" fmla="*/ 2147483647 h 1042"/>
              <a:gd name="T20" fmla="*/ 2147483647 w 1287"/>
              <a:gd name="T21" fmla="*/ 0 h 10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7"/>
              <a:gd name="T34" fmla="*/ 0 h 1042"/>
              <a:gd name="T35" fmla="*/ 1287 w 1287"/>
              <a:gd name="T36" fmla="*/ 1042 h 10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7" h="1042">
                <a:moveTo>
                  <a:pt x="1287" y="0"/>
                </a:moveTo>
                <a:cubicBezTo>
                  <a:pt x="1126" y="0"/>
                  <a:pt x="1126" y="0"/>
                  <a:pt x="1126" y="0"/>
                </a:cubicBezTo>
                <a:cubicBezTo>
                  <a:pt x="937" y="286"/>
                  <a:pt x="937" y="286"/>
                  <a:pt x="937" y="286"/>
                </a:cubicBezTo>
                <a:cubicBezTo>
                  <a:pt x="423" y="343"/>
                  <a:pt x="423" y="343"/>
                  <a:pt x="423" y="343"/>
                </a:cubicBezTo>
                <a:cubicBezTo>
                  <a:pt x="0" y="963"/>
                  <a:pt x="0" y="963"/>
                  <a:pt x="0" y="963"/>
                </a:cubicBezTo>
                <a:cubicBezTo>
                  <a:pt x="0" y="1038"/>
                  <a:pt x="0" y="1038"/>
                  <a:pt x="0" y="1038"/>
                </a:cubicBezTo>
                <a:cubicBezTo>
                  <a:pt x="0" y="1040"/>
                  <a:pt x="1" y="1042"/>
                  <a:pt x="3" y="1042"/>
                </a:cubicBezTo>
                <a:cubicBezTo>
                  <a:pt x="283" y="1042"/>
                  <a:pt x="283" y="1042"/>
                  <a:pt x="283" y="1042"/>
                </a:cubicBezTo>
                <a:cubicBezTo>
                  <a:pt x="586" y="469"/>
                  <a:pt x="586" y="469"/>
                  <a:pt x="586" y="469"/>
                </a:cubicBezTo>
                <a:cubicBezTo>
                  <a:pt x="1046" y="408"/>
                  <a:pt x="1046" y="408"/>
                  <a:pt x="1046" y="408"/>
                </a:cubicBezTo>
                <a:lnTo>
                  <a:pt x="1287" y="0"/>
                </a:lnTo>
                <a:close/>
              </a:path>
            </a:pathLst>
          </a:cu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64" name="Freeform 23"/>
          <p:cNvSpPr>
            <a:spLocks noChangeArrowheads="1"/>
          </p:cNvSpPr>
          <p:nvPr/>
        </p:nvSpPr>
        <p:spPr bwMode="auto">
          <a:xfrm>
            <a:off x="3175000" y="1993900"/>
            <a:ext cx="3027363" cy="3579813"/>
          </a:xfrm>
          <a:custGeom>
            <a:avLst/>
            <a:gdLst>
              <a:gd name="T0" fmla="*/ 2147483647 w 1135"/>
              <a:gd name="T1" fmla="*/ 2147483647 h 1343"/>
              <a:gd name="T2" fmla="*/ 2147483647 w 1135"/>
              <a:gd name="T3" fmla="*/ 2147483647 h 1343"/>
              <a:gd name="T4" fmla="*/ 2147483647 w 1135"/>
              <a:gd name="T5" fmla="*/ 2147483647 h 1343"/>
              <a:gd name="T6" fmla="*/ 2147483647 w 1135"/>
              <a:gd name="T7" fmla="*/ 2147483647 h 1343"/>
              <a:gd name="T8" fmla="*/ 2147483647 w 1135"/>
              <a:gd name="T9" fmla="*/ 2147483647 h 1343"/>
              <a:gd name="T10" fmla="*/ 2147483647 w 1135"/>
              <a:gd name="T11" fmla="*/ 2147483647 h 1343"/>
              <a:gd name="T12" fmla="*/ 0 w 1135"/>
              <a:gd name="T13" fmla="*/ 2147483647 h 1343"/>
              <a:gd name="T14" fmla="*/ 0 w 1135"/>
              <a:gd name="T15" fmla="*/ 2147483647 h 1343"/>
              <a:gd name="T16" fmla="*/ 2147483647 w 1135"/>
              <a:gd name="T17" fmla="*/ 2147483647 h 1343"/>
              <a:gd name="T18" fmla="*/ 2147483647 w 1135"/>
              <a:gd name="T19" fmla="*/ 2147483647 h 1343"/>
              <a:gd name="T20" fmla="*/ 2147483647 w 1135"/>
              <a:gd name="T21" fmla="*/ 2147483647 h 1343"/>
              <a:gd name="T22" fmla="*/ 2147483647 w 1135"/>
              <a:gd name="T23" fmla="*/ 2147483647 h 1343"/>
              <a:gd name="T24" fmla="*/ 2147483647 w 1135"/>
              <a:gd name="T25" fmla="*/ 0 h 1343"/>
              <a:gd name="T26" fmla="*/ 2147483647 w 1135"/>
              <a:gd name="T27" fmla="*/ 2147483647 h 1343"/>
              <a:gd name="T28" fmla="*/ 2147483647 w 1135"/>
              <a:gd name="T29" fmla="*/ 2147483647 h 13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5"/>
              <a:gd name="T46" fmla="*/ 0 h 1343"/>
              <a:gd name="T47" fmla="*/ 1135 w 1135"/>
              <a:gd name="T48" fmla="*/ 1343 h 13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5" h="1343">
                <a:moveTo>
                  <a:pt x="1135" y="185"/>
                </a:moveTo>
                <a:lnTo>
                  <a:pt x="1133" y="296"/>
                </a:lnTo>
                <a:lnTo>
                  <a:pt x="1034" y="242"/>
                </a:lnTo>
                <a:lnTo>
                  <a:pt x="712" y="857"/>
                </a:lnTo>
                <a:lnTo>
                  <a:pt x="399" y="903"/>
                </a:lnTo>
                <a:lnTo>
                  <a:pt x="192" y="1343"/>
                </a:lnTo>
                <a:lnTo>
                  <a:pt x="0" y="1343"/>
                </a:lnTo>
                <a:lnTo>
                  <a:pt x="0" y="1283"/>
                </a:lnTo>
                <a:lnTo>
                  <a:pt x="287" y="807"/>
                </a:lnTo>
                <a:lnTo>
                  <a:pt x="637" y="763"/>
                </a:lnTo>
                <a:lnTo>
                  <a:pt x="965" y="205"/>
                </a:lnTo>
                <a:lnTo>
                  <a:pt x="867" y="152"/>
                </a:lnTo>
                <a:lnTo>
                  <a:pt x="1135" y="0"/>
                </a:lnTo>
                <a:lnTo>
                  <a:pt x="1135" y="117"/>
                </a:lnTo>
                <a:lnTo>
                  <a:pt x="1135" y="185"/>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65" name="Freeform 25"/>
          <p:cNvSpPr>
            <a:spLocks noChangeArrowheads="1"/>
          </p:cNvSpPr>
          <p:nvPr/>
        </p:nvSpPr>
        <p:spPr bwMode="auto">
          <a:xfrm>
            <a:off x="5829300" y="5659438"/>
            <a:ext cx="968375" cy="822325"/>
          </a:xfrm>
          <a:custGeom>
            <a:avLst/>
            <a:gdLst>
              <a:gd name="T0" fmla="*/ 2147483647 w 6709"/>
              <a:gd name="T1" fmla="*/ 2147483647 h 6535"/>
              <a:gd name="T2" fmla="*/ 2147483647 w 6709"/>
              <a:gd name="T3" fmla="*/ 2147483647 h 6535"/>
              <a:gd name="T4" fmla="*/ 2147483647 w 6709"/>
              <a:gd name="T5" fmla="*/ 2147483647 h 6535"/>
              <a:gd name="T6" fmla="*/ 0 60000 65536"/>
              <a:gd name="T7" fmla="*/ 0 60000 65536"/>
              <a:gd name="T8" fmla="*/ 0 60000 65536"/>
              <a:gd name="T9" fmla="*/ 0 w 6709"/>
              <a:gd name="T10" fmla="*/ 0 h 6535"/>
              <a:gd name="T11" fmla="*/ 6709 w 6709"/>
              <a:gd name="T12" fmla="*/ 6535 h 6535"/>
            </a:gdLst>
            <a:ahLst/>
            <a:cxnLst>
              <a:cxn ang="T6">
                <a:pos x="T0" y="T1"/>
              </a:cxn>
              <a:cxn ang="T7">
                <a:pos x="T2" y="T3"/>
              </a:cxn>
              <a:cxn ang="T8">
                <a:pos x="T4" y="T5"/>
              </a:cxn>
            </a:cxnLst>
            <a:rect l="T9" t="T10" r="T11" b="T12"/>
            <a:pathLst>
              <a:path w="6709" h="6535">
                <a:moveTo>
                  <a:pt x="224" y="5648"/>
                </a:moveTo>
                <a:cubicBezTo>
                  <a:pt x="-1276" y="2910"/>
                  <a:pt x="5226" y="-1618"/>
                  <a:pt x="6434" y="587"/>
                </a:cubicBezTo>
                <a:cubicBezTo>
                  <a:pt x="8087" y="3584"/>
                  <a:pt x="1835" y="8573"/>
                  <a:pt x="224" y="5648"/>
                </a:cubicBezTo>
                <a:close/>
              </a:path>
            </a:pathLst>
          </a:custGeom>
          <a:solidFill>
            <a:srgbClr val="4444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66" name="Freeform 26"/>
          <p:cNvSpPr>
            <a:spLocks noChangeArrowheads="1"/>
          </p:cNvSpPr>
          <p:nvPr/>
        </p:nvSpPr>
        <p:spPr bwMode="auto">
          <a:xfrm>
            <a:off x="5829300" y="5618163"/>
            <a:ext cx="906463" cy="728662"/>
          </a:xfrm>
          <a:custGeom>
            <a:avLst/>
            <a:gdLst>
              <a:gd name="T0" fmla="*/ 2147483647 w 10435"/>
              <a:gd name="T1" fmla="*/ 2147483647 h 9430"/>
              <a:gd name="T2" fmla="*/ 2147483647 w 10435"/>
              <a:gd name="T3" fmla="*/ 2147483647 h 9430"/>
              <a:gd name="T4" fmla="*/ 2147483647 w 10435"/>
              <a:gd name="T5" fmla="*/ 2147483647 h 9430"/>
              <a:gd name="T6" fmla="*/ 0 60000 65536"/>
              <a:gd name="T7" fmla="*/ 0 60000 65536"/>
              <a:gd name="T8" fmla="*/ 0 60000 65536"/>
              <a:gd name="T9" fmla="*/ 0 w 10435"/>
              <a:gd name="T10" fmla="*/ 0 h 9430"/>
              <a:gd name="T11" fmla="*/ 10435 w 10435"/>
              <a:gd name="T12" fmla="*/ 9430 h 9430"/>
            </a:gdLst>
            <a:ahLst/>
            <a:cxnLst>
              <a:cxn ang="T6">
                <a:pos x="T0" y="T1"/>
              </a:cxn>
              <a:cxn ang="T7">
                <a:pos x="T2" y="T3"/>
              </a:cxn>
              <a:cxn ang="T8">
                <a:pos x="T4" y="T5"/>
              </a:cxn>
            </a:cxnLst>
            <a:rect l="T9" t="T10" r="T11" b="T12"/>
            <a:pathLst>
              <a:path w="10435" h="9430">
                <a:moveTo>
                  <a:pt x="281" y="8015"/>
                </a:moveTo>
                <a:cubicBezTo>
                  <a:pt x="-1810" y="3885"/>
                  <a:pt x="8418" y="-2377"/>
                  <a:pt x="10090" y="931"/>
                </a:cubicBezTo>
                <a:cubicBezTo>
                  <a:pt x="12391" y="5458"/>
                  <a:pt x="2540" y="12449"/>
                  <a:pt x="281" y="8015"/>
                </a:cubicBezTo>
                <a:close/>
              </a:path>
            </a:pathLst>
          </a:cu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solidFill>
                  <a:srgbClr val="000000"/>
                </a:solidFill>
                <a:ea typeface="微软雅黑" panose="020B0503020204020204" pitchFamily="34" charset="-122"/>
                <a:sym typeface="Calibri" panose="020F0502020204030204" pitchFamily="34" charset="0"/>
              </a:rPr>
              <a:t>z</a:t>
            </a:r>
          </a:p>
        </p:txBody>
      </p:sp>
      <p:sp>
        <p:nvSpPr>
          <p:cNvPr id="6167" name="Freeform 27"/>
          <p:cNvSpPr>
            <a:spLocks noChangeArrowheads="1"/>
          </p:cNvSpPr>
          <p:nvPr/>
        </p:nvSpPr>
        <p:spPr bwMode="auto">
          <a:xfrm>
            <a:off x="5711825" y="5289550"/>
            <a:ext cx="1343025" cy="1350963"/>
          </a:xfrm>
          <a:custGeom>
            <a:avLst/>
            <a:gdLst>
              <a:gd name="T0" fmla="*/ 2147483647 w 504"/>
              <a:gd name="T1" fmla="*/ 0 h 507"/>
              <a:gd name="T2" fmla="*/ 2147483647 w 504"/>
              <a:gd name="T3" fmla="*/ 2147483647 h 507"/>
              <a:gd name="T4" fmla="*/ 2147483647 w 504"/>
              <a:gd name="T5" fmla="*/ 2147483647 h 507"/>
              <a:gd name="T6" fmla="*/ 2147483647 w 504"/>
              <a:gd name="T7" fmla="*/ 2147483647 h 507"/>
              <a:gd name="T8" fmla="*/ 0 w 504"/>
              <a:gd name="T9" fmla="*/ 2147483647 h 507"/>
              <a:gd name="T10" fmla="*/ 2147483647 w 504"/>
              <a:gd name="T11" fmla="*/ 0 h 507"/>
              <a:gd name="T12" fmla="*/ 0 60000 65536"/>
              <a:gd name="T13" fmla="*/ 0 60000 65536"/>
              <a:gd name="T14" fmla="*/ 0 60000 65536"/>
              <a:gd name="T15" fmla="*/ 0 60000 65536"/>
              <a:gd name="T16" fmla="*/ 0 60000 65536"/>
              <a:gd name="T17" fmla="*/ 0 60000 65536"/>
              <a:gd name="T18" fmla="*/ 0 w 504"/>
              <a:gd name="T19" fmla="*/ 0 h 507"/>
              <a:gd name="T20" fmla="*/ 504 w 504"/>
              <a:gd name="T21" fmla="*/ 507 h 507"/>
            </a:gdLst>
            <a:ahLst/>
            <a:cxnLst>
              <a:cxn ang="T12">
                <a:pos x="T0" y="T1"/>
              </a:cxn>
              <a:cxn ang="T13">
                <a:pos x="T2" y="T3"/>
              </a:cxn>
              <a:cxn ang="T14">
                <a:pos x="T4" y="T5"/>
              </a:cxn>
              <a:cxn ang="T15">
                <a:pos x="T6" y="T7"/>
              </a:cxn>
              <a:cxn ang="T16">
                <a:pos x="T8" y="T9"/>
              </a:cxn>
              <a:cxn ang="T17">
                <a:pos x="T10" y="T11"/>
              </a:cxn>
            </a:cxnLst>
            <a:rect l="T18" t="T19" r="T20" b="T21"/>
            <a:pathLst>
              <a:path w="504" h="507">
                <a:moveTo>
                  <a:pt x="270" y="0"/>
                </a:moveTo>
                <a:lnTo>
                  <a:pt x="504" y="411"/>
                </a:lnTo>
                <a:lnTo>
                  <a:pt x="479" y="507"/>
                </a:lnTo>
                <a:lnTo>
                  <a:pt x="136" y="424"/>
                </a:lnTo>
                <a:lnTo>
                  <a:pt x="0" y="184"/>
                </a:lnTo>
                <a:lnTo>
                  <a:pt x="270" y="0"/>
                </a:lnTo>
                <a:close/>
              </a:path>
            </a:pathLst>
          </a:custGeom>
          <a:solidFill>
            <a:srgbClr val="E7D1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68" name="Freeform 28"/>
          <p:cNvSpPr>
            <a:spLocks noChangeArrowheads="1"/>
          </p:cNvSpPr>
          <p:nvPr/>
        </p:nvSpPr>
        <p:spPr bwMode="auto">
          <a:xfrm>
            <a:off x="5883275" y="5518150"/>
            <a:ext cx="1204913" cy="1101725"/>
          </a:xfrm>
          <a:custGeom>
            <a:avLst/>
            <a:gdLst>
              <a:gd name="T0" fmla="*/ 2147483647 w 664"/>
              <a:gd name="T1" fmla="*/ 0 h 607"/>
              <a:gd name="T2" fmla="*/ 2147483647 w 664"/>
              <a:gd name="T3" fmla="*/ 2147483647 h 607"/>
              <a:gd name="T4" fmla="*/ 2147483647 w 664"/>
              <a:gd name="T5" fmla="*/ 2147483647 h 607"/>
              <a:gd name="T6" fmla="*/ 2147483647 w 664"/>
              <a:gd name="T7" fmla="*/ 2147483647 h 607"/>
              <a:gd name="T8" fmla="*/ 2147483647 w 664"/>
              <a:gd name="T9" fmla="*/ 2147483647 h 607"/>
              <a:gd name="T10" fmla="*/ 0 w 664"/>
              <a:gd name="T11" fmla="*/ 2147483647 h 607"/>
              <a:gd name="T12" fmla="*/ 2147483647 w 664"/>
              <a:gd name="T13" fmla="*/ 2147483647 h 607"/>
              <a:gd name="T14" fmla="*/ 2147483647 w 664"/>
              <a:gd name="T15" fmla="*/ 0 h 607"/>
              <a:gd name="T16" fmla="*/ 0 60000 65536"/>
              <a:gd name="T17" fmla="*/ 0 60000 65536"/>
              <a:gd name="T18" fmla="*/ 0 60000 65536"/>
              <a:gd name="T19" fmla="*/ 0 60000 65536"/>
              <a:gd name="T20" fmla="*/ 0 60000 65536"/>
              <a:gd name="T21" fmla="*/ 0 60000 65536"/>
              <a:gd name="T22" fmla="*/ 0 60000 65536"/>
              <a:gd name="T23" fmla="*/ 0 60000 65536"/>
              <a:gd name="T24" fmla="*/ 0 w 664"/>
              <a:gd name="T25" fmla="*/ 0 h 607"/>
              <a:gd name="T26" fmla="*/ 664 w 664"/>
              <a:gd name="T27" fmla="*/ 607 h 6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4" h="607">
                <a:moveTo>
                  <a:pt x="373" y="0"/>
                </a:moveTo>
                <a:cubicBezTo>
                  <a:pt x="664" y="515"/>
                  <a:pt x="664" y="515"/>
                  <a:pt x="664" y="515"/>
                </a:cubicBezTo>
                <a:cubicBezTo>
                  <a:pt x="640" y="607"/>
                  <a:pt x="640" y="607"/>
                  <a:pt x="640" y="607"/>
                </a:cubicBezTo>
                <a:cubicBezTo>
                  <a:pt x="430" y="238"/>
                  <a:pt x="430" y="238"/>
                  <a:pt x="430" y="238"/>
                </a:cubicBezTo>
                <a:cubicBezTo>
                  <a:pt x="62" y="424"/>
                  <a:pt x="62" y="424"/>
                  <a:pt x="62" y="424"/>
                </a:cubicBezTo>
                <a:cubicBezTo>
                  <a:pt x="0" y="323"/>
                  <a:pt x="0" y="323"/>
                  <a:pt x="0" y="323"/>
                </a:cubicBezTo>
                <a:cubicBezTo>
                  <a:pt x="128" y="320"/>
                  <a:pt x="244" y="290"/>
                  <a:pt x="332" y="158"/>
                </a:cubicBezTo>
                <a:cubicBezTo>
                  <a:pt x="368" y="105"/>
                  <a:pt x="375" y="55"/>
                  <a:pt x="373" y="0"/>
                </a:cubicBezTo>
                <a:close/>
              </a:path>
            </a:pathLst>
          </a:custGeom>
          <a:solidFill>
            <a:srgbClr val="D5B2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69" name="Freeform 29"/>
          <p:cNvSpPr>
            <a:spLocks noChangeArrowheads="1"/>
          </p:cNvSpPr>
          <p:nvPr/>
        </p:nvSpPr>
        <p:spPr bwMode="auto">
          <a:xfrm>
            <a:off x="5867400" y="5686425"/>
            <a:ext cx="1254125" cy="1138238"/>
          </a:xfrm>
          <a:custGeom>
            <a:avLst/>
            <a:gdLst>
              <a:gd name="T0" fmla="*/ 2147483647 w 690"/>
              <a:gd name="T1" fmla="*/ 0 h 628"/>
              <a:gd name="T2" fmla="*/ 2147483647 w 690"/>
              <a:gd name="T3" fmla="*/ 2147483647 h 628"/>
              <a:gd name="T4" fmla="*/ 2147483647 w 690"/>
              <a:gd name="T5" fmla="*/ 2147483647 h 628"/>
              <a:gd name="T6" fmla="*/ 2147483647 w 690"/>
              <a:gd name="T7" fmla="*/ 2147483647 h 628"/>
              <a:gd name="T8" fmla="*/ 0 w 690"/>
              <a:gd name="T9" fmla="*/ 2147483647 h 628"/>
              <a:gd name="T10" fmla="*/ 2147483647 w 690"/>
              <a:gd name="T11" fmla="*/ 2147483647 h 628"/>
              <a:gd name="T12" fmla="*/ 2147483647 w 690"/>
              <a:gd name="T13" fmla="*/ 0 h 628"/>
              <a:gd name="T14" fmla="*/ 0 60000 65536"/>
              <a:gd name="T15" fmla="*/ 0 60000 65536"/>
              <a:gd name="T16" fmla="*/ 0 60000 65536"/>
              <a:gd name="T17" fmla="*/ 0 60000 65536"/>
              <a:gd name="T18" fmla="*/ 0 60000 65536"/>
              <a:gd name="T19" fmla="*/ 0 60000 65536"/>
              <a:gd name="T20" fmla="*/ 0 60000 65536"/>
              <a:gd name="T21" fmla="*/ 0 w 690"/>
              <a:gd name="T22" fmla="*/ 0 h 628"/>
              <a:gd name="T23" fmla="*/ 690 w 690"/>
              <a:gd name="T24" fmla="*/ 628 h 6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0" h="628">
                <a:moveTo>
                  <a:pt x="458" y="0"/>
                </a:moveTo>
                <a:cubicBezTo>
                  <a:pt x="690" y="408"/>
                  <a:pt x="690" y="408"/>
                  <a:pt x="690" y="408"/>
                </a:cubicBezTo>
                <a:cubicBezTo>
                  <a:pt x="633" y="628"/>
                  <a:pt x="633" y="628"/>
                  <a:pt x="633" y="628"/>
                </a:cubicBezTo>
                <a:cubicBezTo>
                  <a:pt x="107" y="501"/>
                  <a:pt x="107" y="501"/>
                  <a:pt x="107" y="501"/>
                </a:cubicBezTo>
                <a:cubicBezTo>
                  <a:pt x="0" y="313"/>
                  <a:pt x="0" y="313"/>
                  <a:pt x="0" y="313"/>
                </a:cubicBezTo>
                <a:cubicBezTo>
                  <a:pt x="115" y="305"/>
                  <a:pt x="211" y="273"/>
                  <a:pt x="287" y="219"/>
                </a:cubicBezTo>
                <a:cubicBezTo>
                  <a:pt x="362" y="167"/>
                  <a:pt x="418" y="93"/>
                  <a:pt x="458" y="0"/>
                </a:cubicBezTo>
                <a:close/>
              </a:path>
            </a:pathLst>
          </a:custGeom>
          <a:solidFill>
            <a:srgbClr val="CFD0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0" name="Freeform 31"/>
          <p:cNvSpPr>
            <a:spLocks noChangeArrowheads="1"/>
          </p:cNvSpPr>
          <p:nvPr/>
        </p:nvSpPr>
        <p:spPr bwMode="auto">
          <a:xfrm>
            <a:off x="4787900" y="4918075"/>
            <a:ext cx="889000" cy="946150"/>
          </a:xfrm>
          <a:custGeom>
            <a:avLst/>
            <a:gdLst>
              <a:gd name="T0" fmla="*/ 2147483647 w 491"/>
              <a:gd name="T1" fmla="*/ 2147483647 h 522"/>
              <a:gd name="T2" fmla="*/ 2147483647 w 491"/>
              <a:gd name="T3" fmla="*/ 2147483647 h 522"/>
              <a:gd name="T4" fmla="*/ 2147483647 w 491"/>
              <a:gd name="T5" fmla="*/ 2147483647 h 522"/>
              <a:gd name="T6" fmla="*/ 2147483647 w 491"/>
              <a:gd name="T7" fmla="*/ 2147483647 h 522"/>
              <a:gd name="T8" fmla="*/ 2147483647 w 491"/>
              <a:gd name="T9" fmla="*/ 2147483647 h 522"/>
              <a:gd name="T10" fmla="*/ 2147483647 w 491"/>
              <a:gd name="T11" fmla="*/ 2147483647 h 522"/>
              <a:gd name="T12" fmla="*/ 2147483647 w 491"/>
              <a:gd name="T13" fmla="*/ 2147483647 h 522"/>
              <a:gd name="T14" fmla="*/ 0 60000 65536"/>
              <a:gd name="T15" fmla="*/ 0 60000 65536"/>
              <a:gd name="T16" fmla="*/ 0 60000 65536"/>
              <a:gd name="T17" fmla="*/ 0 60000 65536"/>
              <a:gd name="T18" fmla="*/ 0 60000 65536"/>
              <a:gd name="T19" fmla="*/ 0 60000 65536"/>
              <a:gd name="T20" fmla="*/ 0 60000 65536"/>
              <a:gd name="T21" fmla="*/ 0 w 491"/>
              <a:gd name="T22" fmla="*/ 0 h 522"/>
              <a:gd name="T23" fmla="*/ 491 w 491"/>
              <a:gd name="T24" fmla="*/ 522 h 5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1" h="522">
                <a:moveTo>
                  <a:pt x="33" y="35"/>
                </a:moveTo>
                <a:cubicBezTo>
                  <a:pt x="8" y="52"/>
                  <a:pt x="0" y="87"/>
                  <a:pt x="18" y="110"/>
                </a:cubicBezTo>
                <a:cubicBezTo>
                  <a:pt x="213" y="358"/>
                  <a:pt x="213" y="358"/>
                  <a:pt x="213" y="358"/>
                </a:cubicBezTo>
                <a:cubicBezTo>
                  <a:pt x="245" y="399"/>
                  <a:pt x="405" y="522"/>
                  <a:pt x="448" y="493"/>
                </a:cubicBezTo>
                <a:cubicBezTo>
                  <a:pt x="491" y="465"/>
                  <a:pt x="421" y="324"/>
                  <a:pt x="389" y="284"/>
                </a:cubicBezTo>
                <a:cubicBezTo>
                  <a:pt x="229" y="90"/>
                  <a:pt x="229" y="90"/>
                  <a:pt x="229" y="90"/>
                </a:cubicBezTo>
                <a:cubicBezTo>
                  <a:pt x="175" y="25"/>
                  <a:pt x="86" y="0"/>
                  <a:pt x="33" y="35"/>
                </a:cubicBezTo>
                <a:close/>
              </a:path>
            </a:pathLst>
          </a:custGeom>
          <a:solidFill>
            <a:srgbClr val="D5B2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1" name="Freeform 32"/>
          <p:cNvSpPr>
            <a:spLocks noChangeArrowheads="1"/>
          </p:cNvSpPr>
          <p:nvPr/>
        </p:nvSpPr>
        <p:spPr bwMode="auto">
          <a:xfrm>
            <a:off x="4794250" y="5021263"/>
            <a:ext cx="207963" cy="214312"/>
          </a:xfrm>
          <a:custGeom>
            <a:avLst/>
            <a:gdLst>
              <a:gd name="T0" fmla="*/ 2147483647 w 114"/>
              <a:gd name="T1" fmla="*/ 2147483647 h 117"/>
              <a:gd name="T2" fmla="*/ 2147483647 w 114"/>
              <a:gd name="T3" fmla="*/ 2147483647 h 117"/>
              <a:gd name="T4" fmla="*/ 0 w 114"/>
              <a:gd name="T5" fmla="*/ 2147483647 h 117"/>
              <a:gd name="T6" fmla="*/ 2147483647 w 114"/>
              <a:gd name="T7" fmla="*/ 2147483647 h 117"/>
              <a:gd name="T8" fmla="*/ 0 60000 65536"/>
              <a:gd name="T9" fmla="*/ 0 60000 65536"/>
              <a:gd name="T10" fmla="*/ 0 60000 65536"/>
              <a:gd name="T11" fmla="*/ 0 60000 65536"/>
              <a:gd name="T12" fmla="*/ 0 w 114"/>
              <a:gd name="T13" fmla="*/ 0 h 117"/>
              <a:gd name="T14" fmla="*/ 114 w 114"/>
              <a:gd name="T15" fmla="*/ 117 h 117"/>
            </a:gdLst>
            <a:ahLst/>
            <a:cxnLst>
              <a:cxn ang="T8">
                <a:pos x="T0" y="T1"/>
              </a:cxn>
              <a:cxn ang="T9">
                <a:pos x="T2" y="T3"/>
              </a:cxn>
              <a:cxn ang="T10">
                <a:pos x="T4" y="T5"/>
              </a:cxn>
              <a:cxn ang="T11">
                <a:pos x="T6" y="T7"/>
              </a:cxn>
            </a:cxnLst>
            <a:rect l="T12" t="T13" r="T14" b="T15"/>
            <a:pathLst>
              <a:path w="114" h="117">
                <a:moveTo>
                  <a:pt x="69" y="117"/>
                </a:moveTo>
                <a:cubicBezTo>
                  <a:pt x="97" y="87"/>
                  <a:pt x="101" y="77"/>
                  <a:pt x="114" y="49"/>
                </a:cubicBezTo>
                <a:cubicBezTo>
                  <a:pt x="87" y="9"/>
                  <a:pt x="22" y="0"/>
                  <a:pt x="0" y="27"/>
                </a:cubicBezTo>
                <a:cubicBezTo>
                  <a:pt x="5" y="48"/>
                  <a:pt x="54" y="104"/>
                  <a:pt x="69" y="117"/>
                </a:cubicBezTo>
                <a:close/>
              </a:path>
            </a:pathLst>
          </a:custGeom>
          <a:solidFill>
            <a:srgbClr val="E0BF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2" name="Freeform 33"/>
          <p:cNvSpPr>
            <a:spLocks noChangeArrowheads="1"/>
          </p:cNvSpPr>
          <p:nvPr/>
        </p:nvSpPr>
        <p:spPr bwMode="auto">
          <a:xfrm>
            <a:off x="4635500" y="3973513"/>
            <a:ext cx="1949450" cy="2095500"/>
          </a:xfrm>
          <a:custGeom>
            <a:avLst/>
            <a:gdLst>
              <a:gd name="T0" fmla="*/ 2147483647 w 1075"/>
              <a:gd name="T1" fmla="*/ 2147483647 h 1155"/>
              <a:gd name="T2" fmla="*/ 2147483647 w 1075"/>
              <a:gd name="T3" fmla="*/ 2147483647 h 1155"/>
              <a:gd name="T4" fmla="*/ 2147483647 w 1075"/>
              <a:gd name="T5" fmla="*/ 2147483647 h 1155"/>
              <a:gd name="T6" fmla="*/ 2147483647 w 1075"/>
              <a:gd name="T7" fmla="*/ 2147483647 h 1155"/>
              <a:gd name="T8" fmla="*/ 2147483647 w 1075"/>
              <a:gd name="T9" fmla="*/ 2147483647 h 1155"/>
              <a:gd name="T10" fmla="*/ 2147483647 w 1075"/>
              <a:gd name="T11" fmla="*/ 2147483647 h 1155"/>
              <a:gd name="T12" fmla="*/ 2147483647 w 1075"/>
              <a:gd name="T13" fmla="*/ 2147483647 h 1155"/>
              <a:gd name="T14" fmla="*/ 2147483647 w 1075"/>
              <a:gd name="T15" fmla="*/ 2147483647 h 1155"/>
              <a:gd name="T16" fmla="*/ 2147483647 w 1075"/>
              <a:gd name="T17" fmla="*/ 2147483647 h 1155"/>
              <a:gd name="T18" fmla="*/ 2147483647 w 1075"/>
              <a:gd name="T19" fmla="*/ 2147483647 h 1155"/>
              <a:gd name="T20" fmla="*/ 2147483647 w 1075"/>
              <a:gd name="T21" fmla="*/ 2147483647 h 1155"/>
              <a:gd name="T22" fmla="*/ 2147483647 w 1075"/>
              <a:gd name="T23" fmla="*/ 2147483647 h 1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75"/>
              <a:gd name="T37" fmla="*/ 0 h 1155"/>
              <a:gd name="T38" fmla="*/ 1075 w 1075"/>
              <a:gd name="T39" fmla="*/ 1155 h 11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75" h="1155">
                <a:moveTo>
                  <a:pt x="230" y="102"/>
                </a:moveTo>
                <a:cubicBezTo>
                  <a:pt x="341" y="330"/>
                  <a:pt x="341" y="330"/>
                  <a:pt x="341" y="330"/>
                </a:cubicBezTo>
                <a:cubicBezTo>
                  <a:pt x="352" y="253"/>
                  <a:pt x="468" y="235"/>
                  <a:pt x="514" y="306"/>
                </a:cubicBezTo>
                <a:cubicBezTo>
                  <a:pt x="514" y="225"/>
                  <a:pt x="623" y="199"/>
                  <a:pt x="677" y="255"/>
                </a:cubicBezTo>
                <a:cubicBezTo>
                  <a:pt x="689" y="180"/>
                  <a:pt x="806" y="168"/>
                  <a:pt x="845" y="244"/>
                </a:cubicBezTo>
                <a:cubicBezTo>
                  <a:pt x="1021" y="596"/>
                  <a:pt x="1021" y="596"/>
                  <a:pt x="1021" y="596"/>
                </a:cubicBezTo>
                <a:cubicBezTo>
                  <a:pt x="1075" y="704"/>
                  <a:pt x="1058" y="918"/>
                  <a:pt x="1029" y="992"/>
                </a:cubicBezTo>
                <a:cubicBezTo>
                  <a:pt x="1001" y="1061"/>
                  <a:pt x="904" y="994"/>
                  <a:pt x="859" y="1027"/>
                </a:cubicBezTo>
                <a:cubicBezTo>
                  <a:pt x="783" y="1081"/>
                  <a:pt x="745" y="1155"/>
                  <a:pt x="638" y="1092"/>
                </a:cubicBezTo>
                <a:cubicBezTo>
                  <a:pt x="560" y="1046"/>
                  <a:pt x="499" y="1021"/>
                  <a:pt x="472" y="969"/>
                </a:cubicBezTo>
                <a:cubicBezTo>
                  <a:pt x="64" y="183"/>
                  <a:pt x="64" y="183"/>
                  <a:pt x="64" y="183"/>
                </a:cubicBezTo>
                <a:cubicBezTo>
                  <a:pt x="0" y="60"/>
                  <a:pt x="180" y="0"/>
                  <a:pt x="230" y="102"/>
                </a:cubicBezTo>
                <a:close/>
              </a:path>
            </a:pathLst>
          </a:custGeom>
          <a:solidFill>
            <a:srgbClr val="E7D1A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3" name="Freeform 34"/>
          <p:cNvSpPr>
            <a:spLocks noChangeArrowheads="1"/>
          </p:cNvSpPr>
          <p:nvPr/>
        </p:nvSpPr>
        <p:spPr bwMode="auto">
          <a:xfrm>
            <a:off x="4705350" y="4035425"/>
            <a:ext cx="342900" cy="319088"/>
          </a:xfrm>
          <a:custGeom>
            <a:avLst/>
            <a:gdLst>
              <a:gd name="T0" fmla="*/ 2147483647 w 190"/>
              <a:gd name="T1" fmla="*/ 2147483647 h 177"/>
              <a:gd name="T2" fmla="*/ 2147483647 w 190"/>
              <a:gd name="T3" fmla="*/ 2147483647 h 177"/>
              <a:gd name="T4" fmla="*/ 2147483647 w 190"/>
              <a:gd name="T5" fmla="*/ 2147483647 h 177"/>
              <a:gd name="T6" fmla="*/ 2147483647 w 190"/>
              <a:gd name="T7" fmla="*/ 2147483647 h 177"/>
              <a:gd name="T8" fmla="*/ 2147483647 w 190"/>
              <a:gd name="T9" fmla="*/ 2147483647 h 177"/>
              <a:gd name="T10" fmla="*/ 0 60000 65536"/>
              <a:gd name="T11" fmla="*/ 0 60000 65536"/>
              <a:gd name="T12" fmla="*/ 0 60000 65536"/>
              <a:gd name="T13" fmla="*/ 0 60000 65536"/>
              <a:gd name="T14" fmla="*/ 0 60000 65536"/>
              <a:gd name="T15" fmla="*/ 0 w 190"/>
              <a:gd name="T16" fmla="*/ 0 h 177"/>
              <a:gd name="T17" fmla="*/ 190 w 190"/>
              <a:gd name="T18" fmla="*/ 177 h 177"/>
            </a:gdLst>
            <a:ahLst/>
            <a:cxnLst>
              <a:cxn ang="T10">
                <a:pos x="T0" y="T1"/>
              </a:cxn>
              <a:cxn ang="T11">
                <a:pos x="T2" y="T3"/>
              </a:cxn>
              <a:cxn ang="T12">
                <a:pos x="T4" y="T5"/>
              </a:cxn>
              <a:cxn ang="T13">
                <a:pos x="T6" y="T7"/>
              </a:cxn>
              <a:cxn ang="T14">
                <a:pos x="T8" y="T9"/>
              </a:cxn>
            </a:cxnLst>
            <a:rect l="T15" t="T16" r="T17" b="T18"/>
            <a:pathLst>
              <a:path w="190" h="177">
                <a:moveTo>
                  <a:pt x="171" y="75"/>
                </a:moveTo>
                <a:cubicBezTo>
                  <a:pt x="190" y="115"/>
                  <a:pt x="190" y="115"/>
                  <a:pt x="190" y="115"/>
                </a:cubicBezTo>
                <a:cubicBezTo>
                  <a:pt x="161" y="144"/>
                  <a:pt x="115" y="169"/>
                  <a:pt x="63" y="177"/>
                </a:cubicBezTo>
                <a:cubicBezTo>
                  <a:pt x="45" y="140"/>
                  <a:pt x="45" y="140"/>
                  <a:pt x="45" y="140"/>
                </a:cubicBezTo>
                <a:cubicBezTo>
                  <a:pt x="0" y="49"/>
                  <a:pt x="133" y="0"/>
                  <a:pt x="171" y="75"/>
                </a:cubicBezTo>
                <a:close/>
              </a:path>
            </a:pathLst>
          </a:custGeom>
          <a:solidFill>
            <a:srgbClr val="F7EC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4" name="Freeform 35"/>
          <p:cNvSpPr>
            <a:spLocks noChangeArrowheads="1"/>
          </p:cNvSpPr>
          <p:nvPr/>
        </p:nvSpPr>
        <p:spPr bwMode="auto">
          <a:xfrm>
            <a:off x="5834063" y="4410075"/>
            <a:ext cx="149225" cy="242888"/>
          </a:xfrm>
          <a:custGeom>
            <a:avLst/>
            <a:gdLst>
              <a:gd name="T0" fmla="*/ 2147483647 w 83"/>
              <a:gd name="T1" fmla="*/ 2147483647 h 133"/>
              <a:gd name="T2" fmla="*/ 2147483647 w 83"/>
              <a:gd name="T3" fmla="*/ 0 h 133"/>
              <a:gd name="T4" fmla="*/ 2147483647 w 83"/>
              <a:gd name="T5" fmla="*/ 2147483647 h 133"/>
              <a:gd name="T6" fmla="*/ 0 w 83"/>
              <a:gd name="T7" fmla="*/ 0 h 133"/>
              <a:gd name="T8" fmla="*/ 2147483647 w 83"/>
              <a:gd name="T9" fmla="*/ 2147483647 h 133"/>
              <a:gd name="T10" fmla="*/ 0 60000 65536"/>
              <a:gd name="T11" fmla="*/ 0 60000 65536"/>
              <a:gd name="T12" fmla="*/ 0 60000 65536"/>
              <a:gd name="T13" fmla="*/ 0 60000 65536"/>
              <a:gd name="T14" fmla="*/ 0 60000 65536"/>
              <a:gd name="T15" fmla="*/ 0 w 83"/>
              <a:gd name="T16" fmla="*/ 0 h 133"/>
              <a:gd name="T17" fmla="*/ 83 w 83"/>
              <a:gd name="T18" fmla="*/ 133 h 133"/>
            </a:gdLst>
            <a:ahLst/>
            <a:cxnLst>
              <a:cxn ang="T10">
                <a:pos x="T0" y="T1"/>
              </a:cxn>
              <a:cxn ang="T11">
                <a:pos x="T2" y="T3"/>
              </a:cxn>
              <a:cxn ang="T12">
                <a:pos x="T4" y="T5"/>
              </a:cxn>
              <a:cxn ang="T13">
                <a:pos x="T6" y="T7"/>
              </a:cxn>
              <a:cxn ang="T14">
                <a:pos x="T8" y="T9"/>
              </a:cxn>
            </a:cxnLst>
            <a:rect l="T15" t="T16" r="T17" b="T18"/>
            <a:pathLst>
              <a:path w="83" h="133">
                <a:moveTo>
                  <a:pt x="83" y="133"/>
                </a:moveTo>
                <a:cubicBezTo>
                  <a:pt x="83" y="133"/>
                  <a:pt x="49" y="62"/>
                  <a:pt x="19" y="0"/>
                </a:cubicBezTo>
                <a:cubicBezTo>
                  <a:pt x="17" y="4"/>
                  <a:pt x="16" y="8"/>
                  <a:pt x="16" y="12"/>
                </a:cubicBezTo>
                <a:cubicBezTo>
                  <a:pt x="11" y="8"/>
                  <a:pt x="6" y="3"/>
                  <a:pt x="0" y="0"/>
                </a:cubicBezTo>
                <a:cubicBezTo>
                  <a:pt x="37" y="60"/>
                  <a:pt x="83" y="133"/>
                  <a:pt x="83" y="133"/>
                </a:cubicBezTo>
                <a:close/>
              </a:path>
            </a:pathLst>
          </a:custGeom>
          <a:solidFill>
            <a:srgbClr val="D5B2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5" name="Freeform 36"/>
          <p:cNvSpPr>
            <a:spLocks noChangeArrowheads="1"/>
          </p:cNvSpPr>
          <p:nvPr/>
        </p:nvSpPr>
        <p:spPr bwMode="auto">
          <a:xfrm>
            <a:off x="5245100" y="4549775"/>
            <a:ext cx="171450" cy="347663"/>
          </a:xfrm>
          <a:custGeom>
            <a:avLst/>
            <a:gdLst>
              <a:gd name="T0" fmla="*/ 0 w 94"/>
              <a:gd name="T1" fmla="*/ 2147483647 h 191"/>
              <a:gd name="T2" fmla="*/ 2147483647 w 94"/>
              <a:gd name="T3" fmla="*/ 0 h 191"/>
              <a:gd name="T4" fmla="*/ 2147483647 w 94"/>
              <a:gd name="T5" fmla="*/ 2147483647 h 191"/>
              <a:gd name="T6" fmla="*/ 0 w 94"/>
              <a:gd name="T7" fmla="*/ 2147483647 h 191"/>
              <a:gd name="T8" fmla="*/ 0 w 94"/>
              <a:gd name="T9" fmla="*/ 2147483647 h 191"/>
              <a:gd name="T10" fmla="*/ 0 60000 65536"/>
              <a:gd name="T11" fmla="*/ 0 60000 65536"/>
              <a:gd name="T12" fmla="*/ 0 60000 65536"/>
              <a:gd name="T13" fmla="*/ 0 60000 65536"/>
              <a:gd name="T14" fmla="*/ 0 60000 65536"/>
              <a:gd name="T15" fmla="*/ 0 w 94"/>
              <a:gd name="T16" fmla="*/ 0 h 191"/>
              <a:gd name="T17" fmla="*/ 94 w 94"/>
              <a:gd name="T18" fmla="*/ 191 h 191"/>
            </a:gdLst>
            <a:ahLst/>
            <a:cxnLst>
              <a:cxn ang="T10">
                <a:pos x="T0" y="T1"/>
              </a:cxn>
              <a:cxn ang="T11">
                <a:pos x="T2" y="T3"/>
              </a:cxn>
              <a:cxn ang="T12">
                <a:pos x="T4" y="T5"/>
              </a:cxn>
              <a:cxn ang="T13">
                <a:pos x="T6" y="T7"/>
              </a:cxn>
              <a:cxn ang="T14">
                <a:pos x="T8" y="T9"/>
              </a:cxn>
            </a:cxnLst>
            <a:rect l="T15" t="T16" r="T17" b="T18"/>
            <a:pathLst>
              <a:path w="94" h="191">
                <a:moveTo>
                  <a:pt x="0" y="20"/>
                </a:moveTo>
                <a:cubicBezTo>
                  <a:pt x="1" y="13"/>
                  <a:pt x="3" y="6"/>
                  <a:pt x="6" y="0"/>
                </a:cubicBezTo>
                <a:cubicBezTo>
                  <a:pt x="39" y="71"/>
                  <a:pt x="94" y="191"/>
                  <a:pt x="94" y="191"/>
                </a:cubicBezTo>
                <a:cubicBezTo>
                  <a:pt x="94" y="191"/>
                  <a:pt x="26" y="73"/>
                  <a:pt x="0" y="22"/>
                </a:cubicBezTo>
                <a:cubicBezTo>
                  <a:pt x="0" y="23"/>
                  <a:pt x="0" y="22"/>
                  <a:pt x="0" y="20"/>
                </a:cubicBezTo>
                <a:close/>
              </a:path>
            </a:pathLst>
          </a:custGeom>
          <a:solidFill>
            <a:srgbClr val="D5B2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6" name="Freeform 37"/>
          <p:cNvSpPr>
            <a:spLocks noChangeArrowheads="1"/>
          </p:cNvSpPr>
          <p:nvPr/>
        </p:nvSpPr>
        <p:spPr bwMode="auto">
          <a:xfrm>
            <a:off x="5526088" y="4487863"/>
            <a:ext cx="184150" cy="298450"/>
          </a:xfrm>
          <a:custGeom>
            <a:avLst/>
            <a:gdLst>
              <a:gd name="T0" fmla="*/ 0 w 101"/>
              <a:gd name="T1" fmla="*/ 0 h 164"/>
              <a:gd name="T2" fmla="*/ 2147483647 w 101"/>
              <a:gd name="T3" fmla="*/ 2147483647 h 164"/>
              <a:gd name="T4" fmla="*/ 2147483647 w 101"/>
              <a:gd name="T5" fmla="*/ 2147483647 h 164"/>
              <a:gd name="T6" fmla="*/ 2147483647 w 101"/>
              <a:gd name="T7" fmla="*/ 2147483647 h 164"/>
              <a:gd name="T8" fmla="*/ 0 w 101"/>
              <a:gd name="T9" fmla="*/ 0 h 164"/>
              <a:gd name="T10" fmla="*/ 0 60000 65536"/>
              <a:gd name="T11" fmla="*/ 0 60000 65536"/>
              <a:gd name="T12" fmla="*/ 0 60000 65536"/>
              <a:gd name="T13" fmla="*/ 0 60000 65536"/>
              <a:gd name="T14" fmla="*/ 0 60000 65536"/>
              <a:gd name="T15" fmla="*/ 0 w 101"/>
              <a:gd name="T16" fmla="*/ 0 h 164"/>
              <a:gd name="T17" fmla="*/ 101 w 101"/>
              <a:gd name="T18" fmla="*/ 164 h 164"/>
            </a:gdLst>
            <a:ahLst/>
            <a:cxnLst>
              <a:cxn ang="T10">
                <a:pos x="T0" y="T1"/>
              </a:cxn>
              <a:cxn ang="T11">
                <a:pos x="T2" y="T3"/>
              </a:cxn>
              <a:cxn ang="T12">
                <a:pos x="T4" y="T5"/>
              </a:cxn>
              <a:cxn ang="T13">
                <a:pos x="T6" y="T7"/>
              </a:cxn>
              <a:cxn ang="T14">
                <a:pos x="T8" y="T9"/>
              </a:cxn>
            </a:cxnLst>
            <a:rect l="T15" t="T16" r="T17" b="T18"/>
            <a:pathLst>
              <a:path w="101" h="164">
                <a:moveTo>
                  <a:pt x="0" y="0"/>
                </a:moveTo>
                <a:cubicBezTo>
                  <a:pt x="9" y="7"/>
                  <a:pt x="17" y="15"/>
                  <a:pt x="24" y="25"/>
                </a:cubicBezTo>
                <a:cubicBezTo>
                  <a:pt x="24" y="20"/>
                  <a:pt x="25" y="15"/>
                  <a:pt x="25" y="10"/>
                </a:cubicBezTo>
                <a:cubicBezTo>
                  <a:pt x="59" y="79"/>
                  <a:pt x="101" y="164"/>
                  <a:pt x="101" y="164"/>
                </a:cubicBezTo>
                <a:cubicBezTo>
                  <a:pt x="101" y="164"/>
                  <a:pt x="38" y="63"/>
                  <a:pt x="0" y="0"/>
                </a:cubicBezTo>
                <a:close/>
              </a:path>
            </a:pathLst>
          </a:custGeom>
          <a:solidFill>
            <a:srgbClr val="D5B2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77" name="矩形 34"/>
          <p:cNvSpPr>
            <a:spLocks noChangeArrowheads="1"/>
          </p:cNvSpPr>
          <p:nvPr/>
        </p:nvSpPr>
        <p:spPr bwMode="auto">
          <a:xfrm>
            <a:off x="7240588" y="4659313"/>
            <a:ext cx="400843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ct val="20000"/>
              </a:spcBef>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according to your need to draw the text box size</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Please read the instructions and more work at the end of the manual template.</a:t>
            </a:r>
          </a:p>
        </p:txBody>
      </p:sp>
      <p:sp>
        <p:nvSpPr>
          <p:cNvPr id="6178" name="矩形 35"/>
          <p:cNvSpPr>
            <a:spLocks noChangeArrowheads="1"/>
          </p:cNvSpPr>
          <p:nvPr/>
        </p:nvSpPr>
        <p:spPr bwMode="auto">
          <a:xfrm>
            <a:off x="7292975" y="3100388"/>
            <a:ext cx="39560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ct val="20000"/>
              </a:spcBef>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according to your need to draw the text box size</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Please read the instructions and more work at the end of the manual template.</a:t>
            </a:r>
          </a:p>
        </p:txBody>
      </p:sp>
      <p:sp>
        <p:nvSpPr>
          <p:cNvPr id="6179" name="TextBox 13"/>
          <p:cNvSpPr>
            <a:spLocks noChangeArrowheads="1"/>
          </p:cNvSpPr>
          <p:nvPr/>
        </p:nvSpPr>
        <p:spPr bwMode="auto">
          <a:xfrm>
            <a:off x="7292975" y="2778125"/>
            <a:ext cx="2752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000000"/>
                </a:solidFill>
                <a:ea typeface="微软雅黑" panose="020B0503020204020204" pitchFamily="34" charset="-122"/>
                <a:sym typeface="Arial" panose="020B0604020202020204" pitchFamily="34" charset="0"/>
              </a:rPr>
              <a:t>ADD TITLE</a:t>
            </a:r>
          </a:p>
        </p:txBody>
      </p:sp>
      <p:sp>
        <p:nvSpPr>
          <p:cNvPr id="6180" name="AutoShape 33"/>
          <p:cNvSpPr>
            <a:spLocks noChangeArrowheads="1"/>
          </p:cNvSpPr>
          <p:nvPr/>
        </p:nvSpPr>
        <p:spPr bwMode="auto">
          <a:xfrm>
            <a:off x="7240588" y="1408113"/>
            <a:ext cx="5237162" cy="14922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nchor="ctr"/>
          <a:lstStyle/>
          <a:p>
            <a:pPr hangingPunct="0"/>
            <a:r>
              <a:rPr lang="zh-CN" altLang="en-US" sz="2000">
                <a:solidFill>
                  <a:srgbClr val="000000"/>
                </a:solidFill>
                <a:ea typeface="微软雅黑" panose="020B0503020204020204" pitchFamily="34" charset="-122"/>
                <a:sym typeface="宋体" panose="02010600030101010101" pitchFamily="2" charset="-122"/>
              </a:rPr>
              <a:t>最好的</a:t>
            </a:r>
            <a:r>
              <a:rPr lang="en-US" altLang="zh-CN" sz="2000">
                <a:solidFill>
                  <a:srgbClr val="000000"/>
                </a:solidFill>
                <a:ea typeface="微软雅黑" panose="020B0503020204020204" pitchFamily="34" charset="-122"/>
                <a:sym typeface="宋体" panose="02010600030101010101" pitchFamily="2" charset="-122"/>
              </a:rPr>
              <a:t>PPT</a:t>
            </a:r>
            <a:r>
              <a:rPr lang="zh-CN" altLang="en-US" sz="2000">
                <a:solidFill>
                  <a:srgbClr val="000000"/>
                </a:solidFill>
                <a:ea typeface="微软雅黑" panose="020B0503020204020204" pitchFamily="34" charset="-122"/>
                <a:sym typeface="宋体" panose="02010600030101010101" pitchFamily="2" charset="-122"/>
              </a:rPr>
              <a:t>理念</a:t>
            </a:r>
            <a:r>
              <a:rPr lang="en-US" sz="2000">
                <a:solidFill>
                  <a:srgbClr val="000000"/>
                </a:solidFill>
                <a:ea typeface="微软雅黑" panose="020B0503020204020204" pitchFamily="34" charset="-122"/>
                <a:sym typeface="宋体" panose="02010600030101010101" pitchFamily="2" charset="-122"/>
              </a:rPr>
              <a:t>    </a:t>
            </a:r>
            <a:r>
              <a:rPr lang="zh-CN" altLang="en-US" sz="2000">
                <a:solidFill>
                  <a:srgbClr val="000000"/>
                </a:solidFill>
                <a:ea typeface="微软雅黑" panose="020B0503020204020204" pitchFamily="34" charset="-122"/>
                <a:sym typeface="宋体" panose="02010600030101010101" pitchFamily="2" charset="-122"/>
              </a:rPr>
              <a:t>最专的</a:t>
            </a:r>
            <a:r>
              <a:rPr lang="en-US" altLang="zh-CN" sz="2000">
                <a:solidFill>
                  <a:srgbClr val="000000"/>
                </a:solidFill>
                <a:ea typeface="微软雅黑" panose="020B0503020204020204" pitchFamily="34" charset="-122"/>
                <a:sym typeface="宋体" panose="02010600030101010101" pitchFamily="2" charset="-122"/>
              </a:rPr>
              <a:t>PPT</a:t>
            </a:r>
            <a:r>
              <a:rPr lang="zh-CN" altLang="en-US" sz="2000">
                <a:solidFill>
                  <a:srgbClr val="000000"/>
                </a:solidFill>
                <a:ea typeface="微软雅黑" panose="020B0503020204020204" pitchFamily="34" charset="-122"/>
                <a:sym typeface="宋体" panose="02010600030101010101" pitchFamily="2" charset="-122"/>
              </a:rPr>
              <a:t>设计</a:t>
            </a:r>
            <a:endParaRPr lang="zh-CN" altLang="en-US"/>
          </a:p>
        </p:txBody>
      </p:sp>
      <p:sp>
        <p:nvSpPr>
          <p:cNvPr id="6181" name="圆角矩形 38"/>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82" name="圆角矩形 39"/>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83" name="文本框 40"/>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61"/>
          <p:cNvGrpSpPr/>
          <p:nvPr/>
        </p:nvGrpSpPr>
        <p:grpSpPr bwMode="auto">
          <a:xfrm>
            <a:off x="4584700" y="2130425"/>
            <a:ext cx="2940050" cy="4727575"/>
            <a:chOff x="0" y="0"/>
            <a:chExt cx="2209827" cy="3552826"/>
          </a:xfrm>
        </p:grpSpPr>
        <p:sp>
          <p:nvSpPr>
            <p:cNvPr id="7209" name="Rounded Rectangle 24@|1FFC:14277081|FBC:16777215|LFC:16777215|LBC:16777215"/>
            <p:cNvSpPr>
              <a:spLocks noChangeArrowheads="1"/>
            </p:cNvSpPr>
            <p:nvPr/>
          </p:nvSpPr>
          <p:spPr bwMode="auto">
            <a:xfrm flipH="1" flipV="1">
              <a:off x="1030326" y="1944516"/>
              <a:ext cx="180035" cy="1608310"/>
            </a:xfrm>
            <a:prstGeom prst="roundRect">
              <a:avLst>
                <a:gd name="adj" fmla="val 50000"/>
              </a:avLst>
            </a:pr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sp>
          <p:nvSpPr>
            <p:cNvPr id="7210" name="Rounded Rectangle 25@|1FFC:14277081|FBC:16777215|LFC:16777215|LBC:16777215"/>
            <p:cNvSpPr>
              <a:spLocks noChangeArrowheads="1"/>
            </p:cNvSpPr>
            <p:nvPr/>
          </p:nvSpPr>
          <p:spPr bwMode="auto">
            <a:xfrm rot="18522480" flipV="1">
              <a:off x="761648" y="2389804"/>
              <a:ext cx="180035" cy="701899"/>
            </a:xfrm>
            <a:prstGeom prst="roundRect">
              <a:avLst>
                <a:gd name="adj" fmla="val 50000"/>
              </a:avLst>
            </a:pr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grpSp>
          <p:nvGrpSpPr>
            <p:cNvPr id="7211" name="Group 30"/>
            <p:cNvGrpSpPr/>
            <p:nvPr/>
          </p:nvGrpSpPr>
          <p:grpSpPr bwMode="auto">
            <a:xfrm>
              <a:off x="490745" y="414222"/>
              <a:ext cx="729110" cy="1573518"/>
              <a:chOff x="0" y="0"/>
              <a:chExt cx="771493" cy="1664986"/>
            </a:xfrm>
          </p:grpSpPr>
          <p:sp>
            <p:nvSpPr>
              <p:cNvPr id="7225" name="Rounded Rectangle 28@|1FFC:0|FBC:0|LFC:16777215|LBC:16777215"/>
              <p:cNvSpPr>
                <a:spLocks noChangeArrowheads="1"/>
              </p:cNvSpPr>
              <p:nvPr/>
            </p:nvSpPr>
            <p:spPr bwMode="auto">
              <a:xfrm flipH="1">
                <a:off x="20558" y="0"/>
                <a:ext cx="190500" cy="1521643"/>
              </a:xfrm>
              <a:prstGeom prst="roundRect">
                <a:avLst>
                  <a:gd name="adj" fmla="val 50000"/>
                </a:avLst>
              </a:pr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sp>
            <p:nvSpPr>
              <p:cNvPr id="7226" name="Rounded Rectangle 29@|1FFC:0|FBC:0|LFC:16777215|LBC:16777215"/>
              <p:cNvSpPr>
                <a:spLocks noChangeArrowheads="1"/>
              </p:cNvSpPr>
              <p:nvPr/>
            </p:nvSpPr>
            <p:spPr bwMode="auto">
              <a:xfrm rot="17703919" flipH="1">
                <a:off x="295173" y="1188663"/>
                <a:ext cx="181148" cy="771493"/>
              </a:xfrm>
              <a:prstGeom prst="roundRect">
                <a:avLst>
                  <a:gd name="adj" fmla="val 50000"/>
                </a:avLst>
              </a:pr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grpSp>
        <p:grpSp>
          <p:nvGrpSpPr>
            <p:cNvPr id="7212" name="Group 37"/>
            <p:cNvGrpSpPr/>
            <p:nvPr/>
          </p:nvGrpSpPr>
          <p:grpSpPr bwMode="auto">
            <a:xfrm flipH="1">
              <a:off x="1067900" y="814390"/>
              <a:ext cx="729110" cy="1714009"/>
              <a:chOff x="0" y="0"/>
              <a:chExt cx="771493" cy="1813644"/>
            </a:xfrm>
          </p:grpSpPr>
          <p:sp>
            <p:nvSpPr>
              <p:cNvPr id="7223" name="Rounded Rectangle 38@|1FFC:0|FBC:0|LFC:16777215|LBC:16777215"/>
              <p:cNvSpPr>
                <a:spLocks noChangeArrowheads="1"/>
              </p:cNvSpPr>
              <p:nvPr/>
            </p:nvSpPr>
            <p:spPr bwMode="auto">
              <a:xfrm flipH="1" flipV="1">
                <a:off x="20556" y="0"/>
                <a:ext cx="190500" cy="1670303"/>
              </a:xfrm>
              <a:prstGeom prst="roundRect">
                <a:avLst>
                  <a:gd name="adj" fmla="val 50000"/>
                </a:avLst>
              </a:pr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sp>
            <p:nvSpPr>
              <p:cNvPr id="7224" name="Rounded Rectangle 39@|1FFC:0|FBC:0|LFC:16777215|LBC:16777215"/>
              <p:cNvSpPr>
                <a:spLocks noChangeArrowheads="1"/>
              </p:cNvSpPr>
              <p:nvPr/>
            </p:nvSpPr>
            <p:spPr bwMode="auto">
              <a:xfrm rot="17703919" flipH="1">
                <a:off x="295173" y="1337321"/>
                <a:ext cx="181148" cy="771493"/>
              </a:xfrm>
              <a:prstGeom prst="roundRect">
                <a:avLst>
                  <a:gd name="adj" fmla="val 50000"/>
                </a:avLst>
              </a:pr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grpSp>
        <p:grpSp>
          <p:nvGrpSpPr>
            <p:cNvPr id="7213" name="Group 40"/>
            <p:cNvGrpSpPr/>
            <p:nvPr/>
          </p:nvGrpSpPr>
          <p:grpSpPr bwMode="auto">
            <a:xfrm flipH="1">
              <a:off x="1267895" y="0"/>
              <a:ext cx="465586" cy="1006346"/>
              <a:chOff x="0" y="0"/>
              <a:chExt cx="492650" cy="1064844"/>
            </a:xfrm>
          </p:grpSpPr>
          <p:sp>
            <p:nvSpPr>
              <p:cNvPr id="7221" name="Rounded Rectangle 41@|1FFC:0|FBC:0|LFC:16777215|LBC:16777215"/>
              <p:cNvSpPr>
                <a:spLocks noChangeArrowheads="1"/>
              </p:cNvSpPr>
              <p:nvPr/>
            </p:nvSpPr>
            <p:spPr bwMode="auto">
              <a:xfrm flipH="1" flipV="1">
                <a:off x="282935" y="0"/>
                <a:ext cx="190500" cy="966619"/>
              </a:xfrm>
              <a:prstGeom prst="roundRect">
                <a:avLst>
                  <a:gd name="adj" fmla="val 50000"/>
                </a:avLst>
              </a:pr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sp>
            <p:nvSpPr>
              <p:cNvPr id="7222" name="Rounded Rectangle 42@|1FFC:0|FBC:0|LFC:16777215|LBC:16777215"/>
              <p:cNvSpPr>
                <a:spLocks noChangeArrowheads="1"/>
              </p:cNvSpPr>
              <p:nvPr/>
            </p:nvSpPr>
            <p:spPr bwMode="auto">
              <a:xfrm rot="3564534">
                <a:off x="151075" y="723269"/>
                <a:ext cx="190500" cy="492650"/>
              </a:xfrm>
              <a:prstGeom prst="roundRect">
                <a:avLst>
                  <a:gd name="adj" fmla="val 50000"/>
                </a:avLst>
              </a:pr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grpSp>
        <p:grpSp>
          <p:nvGrpSpPr>
            <p:cNvPr id="7214" name="Group 49"/>
            <p:cNvGrpSpPr/>
            <p:nvPr/>
          </p:nvGrpSpPr>
          <p:grpSpPr bwMode="auto">
            <a:xfrm flipH="1">
              <a:off x="1642967" y="1182561"/>
              <a:ext cx="566860" cy="838735"/>
              <a:chOff x="0" y="0"/>
              <a:chExt cx="599811" cy="887490"/>
            </a:xfrm>
          </p:grpSpPr>
          <p:sp>
            <p:nvSpPr>
              <p:cNvPr id="7219" name="Rounded Rectangle 47@|1FFC:0|FBC:0|LFC:16777215|LBC:16777215"/>
              <p:cNvSpPr>
                <a:spLocks noChangeArrowheads="1"/>
              </p:cNvSpPr>
              <p:nvPr/>
            </p:nvSpPr>
            <p:spPr bwMode="auto">
              <a:xfrm flipH="1">
                <a:off x="26672" y="0"/>
                <a:ext cx="190500" cy="762000"/>
              </a:xfrm>
              <a:prstGeom prst="roundRect">
                <a:avLst>
                  <a:gd name="adj" fmla="val 50000"/>
                </a:avLst>
              </a:pr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sp>
            <p:nvSpPr>
              <p:cNvPr id="7220" name="Rounded Rectangle 48@|1FFC:0|FBC:0|LFC:16777215|LBC:16777215"/>
              <p:cNvSpPr>
                <a:spLocks noChangeArrowheads="1"/>
              </p:cNvSpPr>
              <p:nvPr/>
            </p:nvSpPr>
            <p:spPr bwMode="auto">
              <a:xfrm rot="18035466" flipH="1">
                <a:off x="204656" y="492332"/>
                <a:ext cx="190500" cy="599811"/>
              </a:xfrm>
              <a:prstGeom prst="roundRect">
                <a:avLst>
                  <a:gd name="adj" fmla="val 50000"/>
                </a:avLst>
              </a:pr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grpSp>
        <p:grpSp>
          <p:nvGrpSpPr>
            <p:cNvPr id="7215" name="Group 50"/>
            <p:cNvGrpSpPr/>
            <p:nvPr/>
          </p:nvGrpSpPr>
          <p:grpSpPr bwMode="auto">
            <a:xfrm>
              <a:off x="79666" y="66676"/>
              <a:ext cx="566860" cy="877223"/>
              <a:chOff x="0" y="0"/>
              <a:chExt cx="599811" cy="928215"/>
            </a:xfrm>
          </p:grpSpPr>
          <p:sp>
            <p:nvSpPr>
              <p:cNvPr id="7217" name="Rounded Rectangle 51@|1FFC:0|FBC:0|LFC:16777215|LBC:16777215"/>
              <p:cNvSpPr>
                <a:spLocks noChangeArrowheads="1"/>
              </p:cNvSpPr>
              <p:nvPr/>
            </p:nvSpPr>
            <p:spPr bwMode="auto">
              <a:xfrm flipH="1" flipV="1">
                <a:off x="26671" y="0"/>
                <a:ext cx="190500" cy="802724"/>
              </a:xfrm>
              <a:prstGeom prst="roundRect">
                <a:avLst>
                  <a:gd name="adj" fmla="val 50000"/>
                </a:avLst>
              </a:pr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sp>
            <p:nvSpPr>
              <p:cNvPr id="7218" name="Rounded Rectangle 52@|1FFC:0|FBC:0|LFC:16777215|LBC:16777215"/>
              <p:cNvSpPr>
                <a:spLocks noChangeArrowheads="1"/>
              </p:cNvSpPr>
              <p:nvPr/>
            </p:nvSpPr>
            <p:spPr bwMode="auto">
              <a:xfrm rot="18035466" flipH="1">
                <a:off x="204656" y="533057"/>
                <a:ext cx="190500" cy="599811"/>
              </a:xfrm>
              <a:prstGeom prst="roundRect">
                <a:avLst>
                  <a:gd name="adj" fmla="val 50000"/>
                </a:avLst>
              </a:pr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grpSp>
        <p:sp>
          <p:nvSpPr>
            <p:cNvPr id="7216" name="Rounded Rectangle 54@|1FFC:14277081|FBC:16777215|LFC:16777215|LBC:16777215"/>
            <p:cNvSpPr>
              <a:spLocks noChangeArrowheads="1"/>
            </p:cNvSpPr>
            <p:nvPr/>
          </p:nvSpPr>
          <p:spPr bwMode="auto">
            <a:xfrm rot="18522480" flipV="1">
              <a:off x="260932" y="1129385"/>
              <a:ext cx="180035" cy="701899"/>
            </a:xfrm>
            <a:prstGeom prst="roundRect">
              <a:avLst>
                <a:gd name="adj" fmla="val 50000"/>
              </a:avLst>
            </a:prstGeom>
            <a:solidFill>
              <a:srgbClr val="C1C7D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grpSp>
      <p:sp>
        <p:nvSpPr>
          <p:cNvPr id="7171" name="Oval 55"/>
          <p:cNvSpPr>
            <a:spLocks noChangeArrowheads="1"/>
          </p:cNvSpPr>
          <p:nvPr/>
        </p:nvSpPr>
        <p:spPr bwMode="auto">
          <a:xfrm>
            <a:off x="5346700" y="5459413"/>
            <a:ext cx="203200" cy="203200"/>
          </a:xfrm>
          <a:prstGeom prst="ellipse">
            <a:avLst/>
          </a:prstGeom>
          <a:solidFill>
            <a:srgbClr val="50D6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sp>
        <p:nvSpPr>
          <p:cNvPr id="7172" name="Oval 56"/>
          <p:cNvSpPr>
            <a:spLocks noChangeArrowheads="1"/>
          </p:cNvSpPr>
          <p:nvPr/>
        </p:nvSpPr>
        <p:spPr bwMode="auto">
          <a:xfrm>
            <a:off x="4687888" y="3778250"/>
            <a:ext cx="201612" cy="201613"/>
          </a:xfrm>
          <a:prstGeom prst="ellipse">
            <a:avLst/>
          </a:prstGeom>
          <a:solidFill>
            <a:srgbClr val="50D6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sp>
        <p:nvSpPr>
          <p:cNvPr id="7173" name="Oval 57"/>
          <p:cNvSpPr>
            <a:spLocks noChangeArrowheads="1"/>
          </p:cNvSpPr>
          <p:nvPr/>
        </p:nvSpPr>
        <p:spPr bwMode="auto">
          <a:xfrm>
            <a:off x="7273925" y="3749675"/>
            <a:ext cx="201613" cy="201613"/>
          </a:xfrm>
          <a:prstGeom prst="ellipse">
            <a:avLst/>
          </a:prstGeom>
          <a:solidFill>
            <a:srgbClr val="7F7F7F"/>
          </a:solidFill>
          <a:ln w="25400">
            <a:solidFill>
              <a:srgbClr val="7F7F7F"/>
            </a:solidFill>
            <a:miter lim="800000"/>
          </a:ln>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sp>
        <p:nvSpPr>
          <p:cNvPr id="7174" name="Oval 58"/>
          <p:cNvSpPr>
            <a:spLocks noChangeArrowheads="1"/>
          </p:cNvSpPr>
          <p:nvPr/>
        </p:nvSpPr>
        <p:spPr bwMode="auto">
          <a:xfrm>
            <a:off x="6315075" y="2152650"/>
            <a:ext cx="203200" cy="203200"/>
          </a:xfrm>
          <a:prstGeom prst="ellipse">
            <a:avLst/>
          </a:prstGeom>
          <a:solidFill>
            <a:srgbClr val="7F7F7F"/>
          </a:solidFill>
          <a:ln w="25400">
            <a:solidFill>
              <a:srgbClr val="7F7F7F"/>
            </a:solidFill>
            <a:miter lim="800000"/>
          </a:ln>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sp>
        <p:nvSpPr>
          <p:cNvPr id="7175" name="Oval 60"/>
          <p:cNvSpPr>
            <a:spLocks noChangeArrowheads="1"/>
          </p:cNvSpPr>
          <p:nvPr/>
        </p:nvSpPr>
        <p:spPr bwMode="auto">
          <a:xfrm>
            <a:off x="4738688" y="2244725"/>
            <a:ext cx="201612" cy="201613"/>
          </a:xfrm>
          <a:prstGeom prst="ellipse">
            <a:avLst/>
          </a:prstGeom>
          <a:solidFill>
            <a:srgbClr val="50D6E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3100">
              <a:solidFill>
                <a:srgbClr val="FFFFFF"/>
              </a:solidFill>
              <a:ea typeface="微软雅黑" panose="020B0503020204020204" pitchFamily="34" charset="-122"/>
              <a:sym typeface="Calibri" panose="020F0502020204030204" pitchFamily="34" charset="0"/>
            </a:endParaRPr>
          </a:p>
        </p:txBody>
      </p:sp>
      <p:grpSp>
        <p:nvGrpSpPr>
          <p:cNvPr id="7176" name="Group 81"/>
          <p:cNvGrpSpPr/>
          <p:nvPr/>
        </p:nvGrpSpPr>
        <p:grpSpPr bwMode="auto">
          <a:xfrm flipH="1">
            <a:off x="6408738" y="1976438"/>
            <a:ext cx="1716087" cy="268287"/>
            <a:chOff x="0" y="0"/>
            <a:chExt cx="704089" cy="187150"/>
          </a:xfrm>
        </p:grpSpPr>
        <p:sp>
          <p:nvSpPr>
            <p:cNvPr id="7207" name="Straight Connector 63@|9FFC:0|FBC:0|LFC:1554685|LBC:16777215"/>
            <p:cNvSpPr>
              <a:spLocks noChangeShapeType="1"/>
            </p:cNvSpPr>
            <p:nvPr/>
          </p:nvSpPr>
          <p:spPr bwMode="auto">
            <a:xfrm flipH="1" flipV="1">
              <a:off x="465035" y="1173"/>
              <a:ext cx="239054" cy="185977"/>
            </a:xfrm>
            <a:prstGeom prst="line">
              <a:avLst/>
            </a:prstGeom>
            <a:noFill/>
            <a:ln w="19050" cap="rnd">
              <a:solidFill>
                <a:srgbClr val="7F7F7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7208" name="Straight Connector 64@|9FFC:0|FBC:0|LFC:1554685|LBC:16777215"/>
            <p:cNvSpPr>
              <a:spLocks noChangeShapeType="1"/>
            </p:cNvSpPr>
            <p:nvPr/>
          </p:nvSpPr>
          <p:spPr bwMode="auto">
            <a:xfrm flipH="1" flipV="1">
              <a:off x="0" y="0"/>
              <a:ext cx="465038" cy="1"/>
            </a:xfrm>
            <a:prstGeom prst="line">
              <a:avLst/>
            </a:prstGeom>
            <a:noFill/>
            <a:ln w="19050" cap="rnd">
              <a:solidFill>
                <a:srgbClr val="7F7F7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7177" name="Group 81"/>
          <p:cNvGrpSpPr/>
          <p:nvPr/>
        </p:nvGrpSpPr>
        <p:grpSpPr bwMode="auto">
          <a:xfrm flipH="1">
            <a:off x="7388225" y="3600450"/>
            <a:ext cx="736600" cy="244475"/>
            <a:chOff x="0" y="0"/>
            <a:chExt cx="704089" cy="187150"/>
          </a:xfrm>
        </p:grpSpPr>
        <p:sp>
          <p:nvSpPr>
            <p:cNvPr id="7205" name="Straight Connector 73@|9FFC:0|FBC:0|LFC:2381804|LBC:16777215"/>
            <p:cNvSpPr>
              <a:spLocks noChangeShapeType="1"/>
            </p:cNvSpPr>
            <p:nvPr/>
          </p:nvSpPr>
          <p:spPr bwMode="auto">
            <a:xfrm flipH="1" flipV="1">
              <a:off x="465035" y="1173"/>
              <a:ext cx="239054" cy="185977"/>
            </a:xfrm>
            <a:prstGeom prst="line">
              <a:avLst/>
            </a:prstGeom>
            <a:noFill/>
            <a:ln w="19050" cap="rnd">
              <a:solidFill>
                <a:srgbClr val="7F7F7F"/>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7206" name="Straight Connector 74@|9FFC:0|FBC:0|LFC:2381804|LBC:16777215"/>
            <p:cNvSpPr>
              <a:spLocks noChangeShapeType="1"/>
            </p:cNvSpPr>
            <p:nvPr/>
          </p:nvSpPr>
          <p:spPr bwMode="auto">
            <a:xfrm flipH="1" flipV="1">
              <a:off x="0" y="0"/>
              <a:ext cx="465038" cy="1"/>
            </a:xfrm>
            <a:prstGeom prst="line">
              <a:avLst/>
            </a:prstGeom>
            <a:noFill/>
            <a:ln w="19050" cap="rnd">
              <a:solidFill>
                <a:srgbClr val="7F7F7F"/>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7178" name="Group 81"/>
          <p:cNvGrpSpPr/>
          <p:nvPr/>
        </p:nvGrpSpPr>
        <p:grpSpPr bwMode="auto">
          <a:xfrm>
            <a:off x="4073525" y="5289550"/>
            <a:ext cx="1387475" cy="258763"/>
            <a:chOff x="0" y="0"/>
            <a:chExt cx="704089" cy="187150"/>
          </a:xfrm>
        </p:grpSpPr>
        <p:sp>
          <p:nvSpPr>
            <p:cNvPr id="7203" name="Straight Connector 77@|9FFC:0|FBC:0|LFC:4308095|LBC:16777215"/>
            <p:cNvSpPr>
              <a:spLocks noChangeShapeType="1"/>
            </p:cNvSpPr>
            <p:nvPr/>
          </p:nvSpPr>
          <p:spPr bwMode="auto">
            <a:xfrm flipH="1" flipV="1">
              <a:off x="465035" y="1173"/>
              <a:ext cx="239054" cy="185977"/>
            </a:xfrm>
            <a:prstGeom prst="line">
              <a:avLst/>
            </a:prstGeom>
            <a:noFill/>
            <a:ln w="19050" cap="rnd">
              <a:solidFill>
                <a:srgbClr val="50D6E4"/>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7204" name="Straight Connector 78@|9FFC:0|FBC:0|LFC:4308095|LBC:16777215"/>
            <p:cNvSpPr>
              <a:spLocks noChangeShapeType="1"/>
            </p:cNvSpPr>
            <p:nvPr/>
          </p:nvSpPr>
          <p:spPr bwMode="auto">
            <a:xfrm flipH="1" flipV="1">
              <a:off x="0" y="0"/>
              <a:ext cx="465038" cy="1"/>
            </a:xfrm>
            <a:prstGeom prst="line">
              <a:avLst/>
            </a:prstGeom>
            <a:noFill/>
            <a:ln w="19050" cap="rnd">
              <a:solidFill>
                <a:srgbClr val="50D6E4"/>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7179" name="Group 81"/>
          <p:cNvGrpSpPr/>
          <p:nvPr/>
        </p:nvGrpSpPr>
        <p:grpSpPr bwMode="auto">
          <a:xfrm>
            <a:off x="4044950" y="3619500"/>
            <a:ext cx="736600" cy="244475"/>
            <a:chOff x="0" y="0"/>
            <a:chExt cx="704089" cy="187150"/>
          </a:xfrm>
        </p:grpSpPr>
        <p:sp>
          <p:nvSpPr>
            <p:cNvPr id="7201" name="Straight Connector 84@|9FFC:0|FBC:0|LFC:14657585|LBC:16777215"/>
            <p:cNvSpPr>
              <a:spLocks noChangeShapeType="1"/>
            </p:cNvSpPr>
            <p:nvPr/>
          </p:nvSpPr>
          <p:spPr bwMode="auto">
            <a:xfrm flipH="1" flipV="1">
              <a:off x="465035" y="1173"/>
              <a:ext cx="239054" cy="185977"/>
            </a:xfrm>
            <a:prstGeom prst="line">
              <a:avLst/>
            </a:prstGeom>
            <a:noFill/>
            <a:ln w="19050" cap="rnd">
              <a:solidFill>
                <a:srgbClr val="50D6E4"/>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7202" name="Straight Connector 85@|9FFC:0|FBC:0|LFC:14657585|LBC:16777215"/>
            <p:cNvSpPr>
              <a:spLocks noChangeShapeType="1"/>
            </p:cNvSpPr>
            <p:nvPr/>
          </p:nvSpPr>
          <p:spPr bwMode="auto">
            <a:xfrm flipH="1" flipV="1">
              <a:off x="0" y="0"/>
              <a:ext cx="465038" cy="1"/>
            </a:xfrm>
            <a:prstGeom prst="line">
              <a:avLst/>
            </a:prstGeom>
            <a:noFill/>
            <a:ln w="19050" cap="rnd">
              <a:solidFill>
                <a:srgbClr val="50D6E4"/>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7180" name="Group 81"/>
          <p:cNvGrpSpPr/>
          <p:nvPr/>
        </p:nvGrpSpPr>
        <p:grpSpPr bwMode="auto">
          <a:xfrm>
            <a:off x="4108450" y="2106613"/>
            <a:ext cx="736600" cy="246062"/>
            <a:chOff x="0" y="0"/>
            <a:chExt cx="704089" cy="187150"/>
          </a:xfrm>
        </p:grpSpPr>
        <p:sp>
          <p:nvSpPr>
            <p:cNvPr id="7199" name="Straight Connector 89@|9FFC:0|FBC:0|LFC:4308095|LBC:16777215"/>
            <p:cNvSpPr>
              <a:spLocks noChangeShapeType="1"/>
            </p:cNvSpPr>
            <p:nvPr/>
          </p:nvSpPr>
          <p:spPr bwMode="auto">
            <a:xfrm flipH="1" flipV="1">
              <a:off x="465035" y="1173"/>
              <a:ext cx="239054" cy="185977"/>
            </a:xfrm>
            <a:prstGeom prst="line">
              <a:avLst/>
            </a:prstGeom>
            <a:noFill/>
            <a:ln w="19050" cap="rnd">
              <a:solidFill>
                <a:srgbClr val="50D6E4"/>
              </a:solidFill>
              <a:miter lim="800000"/>
              <a:head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7200" name="Straight Connector 90@|9FFC:0|FBC:0|LFC:4308095|LBC:16777215"/>
            <p:cNvSpPr>
              <a:spLocks noChangeShapeType="1"/>
            </p:cNvSpPr>
            <p:nvPr/>
          </p:nvSpPr>
          <p:spPr bwMode="auto">
            <a:xfrm flipH="1" flipV="1">
              <a:off x="0" y="0"/>
              <a:ext cx="465038" cy="1"/>
            </a:xfrm>
            <a:prstGeom prst="line">
              <a:avLst/>
            </a:prstGeom>
            <a:noFill/>
            <a:ln w="19050" cap="rnd">
              <a:solidFill>
                <a:srgbClr val="50D6E4"/>
              </a:solidFill>
              <a:miter lim="800000"/>
              <a:tailEnd type="oval" w="med" len="med"/>
            </a:ln>
            <a:extLst>
              <a:ext uri="{909E8E84-426E-40DD-AFC4-6F175D3DCCD1}">
                <a14:hiddenFill xmlns:a14="http://schemas.microsoft.com/office/drawing/2010/main">
                  <a:noFill/>
                </a14:hiddenFill>
              </a:ext>
            </a:extLst>
          </p:spPr>
          <p:txBody>
            <a:bodyPr/>
            <a:lstStyle/>
            <a:p>
              <a:endParaRPr lang="zh-CN" altLang="en-US"/>
            </a:p>
          </p:txBody>
        </p:sp>
      </p:grpSp>
      <p:sp>
        <p:nvSpPr>
          <p:cNvPr id="7181" name="Freeform 206"/>
          <p:cNvSpPr>
            <a:spLocks noEditPoints="1" noChangeArrowheads="1"/>
          </p:cNvSpPr>
          <p:nvPr/>
        </p:nvSpPr>
        <p:spPr bwMode="auto">
          <a:xfrm>
            <a:off x="7605713" y="3082925"/>
            <a:ext cx="427037" cy="425450"/>
          </a:xfrm>
          <a:custGeom>
            <a:avLst/>
            <a:gdLst>
              <a:gd name="T0" fmla="*/ 2147483647 w 256"/>
              <a:gd name="T1" fmla="*/ 2147483647 h 256"/>
              <a:gd name="T2" fmla="*/ 2147483647 w 256"/>
              <a:gd name="T3" fmla="*/ 2147483647 h 256"/>
              <a:gd name="T4" fmla="*/ 2147483647 w 256"/>
              <a:gd name="T5" fmla="*/ 2147483647 h 256"/>
              <a:gd name="T6" fmla="*/ 2147483647 w 256"/>
              <a:gd name="T7" fmla="*/ 2147483647 h 256"/>
              <a:gd name="T8" fmla="*/ 2147483647 w 256"/>
              <a:gd name="T9" fmla="*/ 2147483647 h 256"/>
              <a:gd name="T10" fmla="*/ 2147483647 w 256"/>
              <a:gd name="T11" fmla="*/ 2147483647 h 256"/>
              <a:gd name="T12" fmla="*/ 0 w 256"/>
              <a:gd name="T13" fmla="*/ 2147483647 h 256"/>
              <a:gd name="T14" fmla="*/ 2147483647 w 256"/>
              <a:gd name="T15" fmla="*/ 0 h 256"/>
              <a:gd name="T16" fmla="*/ 2147483647 w 256"/>
              <a:gd name="T17" fmla="*/ 2147483647 h 256"/>
              <a:gd name="T18" fmla="*/ 2147483647 w 256"/>
              <a:gd name="T19" fmla="*/ 2147483647 h 256"/>
              <a:gd name="T20" fmla="*/ 2147483647 w 256"/>
              <a:gd name="T21" fmla="*/ 2147483647 h 256"/>
              <a:gd name="T22" fmla="*/ 2147483647 w 256"/>
              <a:gd name="T23" fmla="*/ 2147483647 h 256"/>
              <a:gd name="T24" fmla="*/ 2147483647 w 256"/>
              <a:gd name="T25" fmla="*/ 2147483647 h 256"/>
              <a:gd name="T26" fmla="*/ 2147483647 w 256"/>
              <a:gd name="T27" fmla="*/ 2147483647 h 256"/>
              <a:gd name="T28" fmla="*/ 2147483647 w 256"/>
              <a:gd name="T29" fmla="*/ 2147483647 h 256"/>
              <a:gd name="T30" fmla="*/ 2147483647 w 256"/>
              <a:gd name="T31" fmla="*/ 2147483647 h 2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6"/>
              <a:gd name="T49" fmla="*/ 0 h 256"/>
              <a:gd name="T50" fmla="*/ 256 w 256"/>
              <a:gd name="T51" fmla="*/ 256 h 2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6" h="256">
                <a:moveTo>
                  <a:pt x="249" y="215"/>
                </a:moveTo>
                <a:cubicBezTo>
                  <a:pt x="253" y="219"/>
                  <a:pt x="256" y="225"/>
                  <a:pt x="256" y="232"/>
                </a:cubicBezTo>
                <a:cubicBezTo>
                  <a:pt x="256" y="245"/>
                  <a:pt x="245" y="256"/>
                  <a:pt x="232" y="256"/>
                </a:cubicBezTo>
                <a:cubicBezTo>
                  <a:pt x="225" y="256"/>
                  <a:pt x="219" y="253"/>
                  <a:pt x="215" y="249"/>
                </a:cubicBezTo>
                <a:cubicBezTo>
                  <a:pt x="145" y="179"/>
                  <a:pt x="145" y="179"/>
                  <a:pt x="145" y="179"/>
                </a:cubicBezTo>
                <a:cubicBezTo>
                  <a:pt x="130" y="187"/>
                  <a:pt x="114" y="192"/>
                  <a:pt x="96" y="192"/>
                </a:cubicBezTo>
                <a:cubicBezTo>
                  <a:pt x="43" y="192"/>
                  <a:pt x="0" y="149"/>
                  <a:pt x="0" y="96"/>
                </a:cubicBezTo>
                <a:cubicBezTo>
                  <a:pt x="0" y="43"/>
                  <a:pt x="43" y="0"/>
                  <a:pt x="96" y="0"/>
                </a:cubicBezTo>
                <a:cubicBezTo>
                  <a:pt x="149" y="0"/>
                  <a:pt x="192" y="43"/>
                  <a:pt x="192" y="96"/>
                </a:cubicBezTo>
                <a:cubicBezTo>
                  <a:pt x="192" y="114"/>
                  <a:pt x="187" y="130"/>
                  <a:pt x="179" y="145"/>
                </a:cubicBezTo>
                <a:lnTo>
                  <a:pt x="249" y="215"/>
                </a:lnTo>
                <a:close/>
                <a:moveTo>
                  <a:pt x="96" y="24"/>
                </a:moveTo>
                <a:cubicBezTo>
                  <a:pt x="56" y="24"/>
                  <a:pt x="24" y="56"/>
                  <a:pt x="24" y="96"/>
                </a:cubicBezTo>
                <a:cubicBezTo>
                  <a:pt x="24" y="136"/>
                  <a:pt x="56" y="168"/>
                  <a:pt x="96" y="168"/>
                </a:cubicBezTo>
                <a:cubicBezTo>
                  <a:pt x="136" y="168"/>
                  <a:pt x="168" y="136"/>
                  <a:pt x="168" y="96"/>
                </a:cubicBezTo>
                <a:cubicBezTo>
                  <a:pt x="168" y="56"/>
                  <a:pt x="136" y="24"/>
                  <a:pt x="96" y="24"/>
                </a:cubicBezTo>
              </a:path>
            </a:pathLst>
          </a:custGeom>
          <a:solidFill>
            <a:srgbClr val="7F7F7F"/>
          </a:solidFill>
          <a:ln w="9525" cmpd="sng">
            <a:solidFill>
              <a:srgbClr val="7F7F7F"/>
            </a:solidFill>
            <a:miter lim="800000"/>
          </a:ln>
        </p:spPr>
        <p:txBody>
          <a:bodyPr lIns="121682" tIns="60841" rIns="121682" bIns="60841"/>
          <a:lstStyle/>
          <a:p>
            <a:endParaRPr lang="zh-CN" altLang="en-US"/>
          </a:p>
        </p:txBody>
      </p:sp>
      <p:sp>
        <p:nvSpPr>
          <p:cNvPr id="7182" name="Freeform 170"/>
          <p:cNvSpPr>
            <a:spLocks noEditPoints="1" noChangeArrowheads="1"/>
          </p:cNvSpPr>
          <p:nvPr/>
        </p:nvSpPr>
        <p:spPr bwMode="auto">
          <a:xfrm>
            <a:off x="7651750" y="1520825"/>
            <a:ext cx="419100" cy="354013"/>
          </a:xfrm>
          <a:custGeom>
            <a:avLst/>
            <a:gdLst>
              <a:gd name="T0" fmla="*/ 2147483647 w 256"/>
              <a:gd name="T1" fmla="*/ 2147483647 h 216"/>
              <a:gd name="T2" fmla="*/ 2147483647 w 256"/>
              <a:gd name="T3" fmla="*/ 2147483647 h 216"/>
              <a:gd name="T4" fmla="*/ 0 w 256"/>
              <a:gd name="T5" fmla="*/ 2147483647 h 216"/>
              <a:gd name="T6" fmla="*/ 0 w 256"/>
              <a:gd name="T7" fmla="*/ 2147483647 h 216"/>
              <a:gd name="T8" fmla="*/ 2147483647 w 256"/>
              <a:gd name="T9" fmla="*/ 0 h 216"/>
              <a:gd name="T10" fmla="*/ 2147483647 w 256"/>
              <a:gd name="T11" fmla="*/ 2147483647 h 216"/>
              <a:gd name="T12" fmla="*/ 2147483647 w 256"/>
              <a:gd name="T13" fmla="*/ 2147483647 h 216"/>
              <a:gd name="T14" fmla="*/ 2147483647 w 256"/>
              <a:gd name="T15" fmla="*/ 2147483647 h 216"/>
              <a:gd name="T16" fmla="*/ 2147483647 w 256"/>
              <a:gd name="T17" fmla="*/ 2147483647 h 216"/>
              <a:gd name="T18" fmla="*/ 2147483647 w 256"/>
              <a:gd name="T19" fmla="*/ 2147483647 h 216"/>
              <a:gd name="T20" fmla="*/ 2147483647 w 256"/>
              <a:gd name="T21" fmla="*/ 2147483647 h 216"/>
              <a:gd name="T22" fmla="*/ 2147483647 w 256"/>
              <a:gd name="T23" fmla="*/ 2147483647 h 216"/>
              <a:gd name="T24" fmla="*/ 2147483647 w 256"/>
              <a:gd name="T25" fmla="*/ 2147483647 h 216"/>
              <a:gd name="T26" fmla="*/ 2147483647 w 256"/>
              <a:gd name="T27" fmla="*/ 2147483647 h 216"/>
              <a:gd name="T28" fmla="*/ 2147483647 w 256"/>
              <a:gd name="T29" fmla="*/ 2147483647 h 216"/>
              <a:gd name="T30" fmla="*/ 2147483647 w 256"/>
              <a:gd name="T31" fmla="*/ 2147483647 h 216"/>
              <a:gd name="T32" fmla="*/ 2147483647 w 256"/>
              <a:gd name="T33" fmla="*/ 2147483647 h 216"/>
              <a:gd name="T34" fmla="*/ 2147483647 w 256"/>
              <a:gd name="T35" fmla="*/ 2147483647 h 216"/>
              <a:gd name="T36" fmla="*/ 2147483647 w 256"/>
              <a:gd name="T37" fmla="*/ 2147483647 h 216"/>
              <a:gd name="T38" fmla="*/ 2147483647 w 256"/>
              <a:gd name="T39" fmla="*/ 2147483647 h 216"/>
              <a:gd name="T40" fmla="*/ 2147483647 w 256"/>
              <a:gd name="T41" fmla="*/ 2147483647 h 216"/>
              <a:gd name="T42" fmla="*/ 2147483647 w 256"/>
              <a:gd name="T43" fmla="*/ 2147483647 h 216"/>
              <a:gd name="T44" fmla="*/ 2147483647 w 256"/>
              <a:gd name="T45" fmla="*/ 2147483647 h 216"/>
              <a:gd name="T46" fmla="*/ 2147483647 w 256"/>
              <a:gd name="T47" fmla="*/ 2147483647 h 216"/>
              <a:gd name="T48" fmla="*/ 2147483647 w 256"/>
              <a:gd name="T49" fmla="*/ 2147483647 h 216"/>
              <a:gd name="T50" fmla="*/ 2147483647 w 256"/>
              <a:gd name="T51" fmla="*/ 2147483647 h 216"/>
              <a:gd name="T52" fmla="*/ 2147483647 w 256"/>
              <a:gd name="T53" fmla="*/ 2147483647 h 216"/>
              <a:gd name="T54" fmla="*/ 2147483647 w 256"/>
              <a:gd name="T55" fmla="*/ 2147483647 h 216"/>
              <a:gd name="T56" fmla="*/ 2147483647 w 256"/>
              <a:gd name="T57" fmla="*/ 2147483647 h 216"/>
              <a:gd name="T58" fmla="*/ 2147483647 w 256"/>
              <a:gd name="T59" fmla="*/ 2147483647 h 216"/>
              <a:gd name="T60" fmla="*/ 2147483647 w 256"/>
              <a:gd name="T61" fmla="*/ 2147483647 h 216"/>
              <a:gd name="T62" fmla="*/ 2147483647 w 256"/>
              <a:gd name="T63" fmla="*/ 2147483647 h 216"/>
              <a:gd name="T64" fmla="*/ 2147483647 w 256"/>
              <a:gd name="T65" fmla="*/ 2147483647 h 216"/>
              <a:gd name="T66" fmla="*/ 2147483647 w 256"/>
              <a:gd name="T67" fmla="*/ 2147483647 h 216"/>
              <a:gd name="T68" fmla="*/ 2147483647 w 256"/>
              <a:gd name="T69" fmla="*/ 2147483647 h 216"/>
              <a:gd name="T70" fmla="*/ 2147483647 w 256"/>
              <a:gd name="T71" fmla="*/ 2147483647 h 216"/>
              <a:gd name="T72" fmla="*/ 2147483647 w 256"/>
              <a:gd name="T73" fmla="*/ 2147483647 h 216"/>
              <a:gd name="T74" fmla="*/ 2147483647 w 256"/>
              <a:gd name="T75" fmla="*/ 2147483647 h 2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6"/>
              <a:gd name="T115" fmla="*/ 0 h 216"/>
              <a:gd name="T116" fmla="*/ 256 w 256"/>
              <a:gd name="T117" fmla="*/ 216 h 2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6" h="216">
                <a:moveTo>
                  <a:pt x="244" y="216"/>
                </a:moveTo>
                <a:cubicBezTo>
                  <a:pt x="12" y="216"/>
                  <a:pt x="12" y="216"/>
                  <a:pt x="12" y="216"/>
                </a:cubicBezTo>
                <a:cubicBezTo>
                  <a:pt x="5" y="216"/>
                  <a:pt x="0" y="211"/>
                  <a:pt x="0" y="204"/>
                </a:cubicBezTo>
                <a:cubicBezTo>
                  <a:pt x="0" y="12"/>
                  <a:pt x="0" y="12"/>
                  <a:pt x="0" y="12"/>
                </a:cubicBezTo>
                <a:cubicBezTo>
                  <a:pt x="0" y="5"/>
                  <a:pt x="5" y="0"/>
                  <a:pt x="12" y="0"/>
                </a:cubicBezTo>
                <a:cubicBezTo>
                  <a:pt x="19" y="0"/>
                  <a:pt x="24" y="5"/>
                  <a:pt x="24" y="12"/>
                </a:cubicBezTo>
                <a:cubicBezTo>
                  <a:pt x="24" y="164"/>
                  <a:pt x="24" y="164"/>
                  <a:pt x="24" y="164"/>
                </a:cubicBezTo>
                <a:cubicBezTo>
                  <a:pt x="24" y="192"/>
                  <a:pt x="24" y="192"/>
                  <a:pt x="24" y="192"/>
                </a:cubicBezTo>
                <a:cubicBezTo>
                  <a:pt x="244" y="192"/>
                  <a:pt x="244" y="192"/>
                  <a:pt x="244" y="192"/>
                </a:cubicBezTo>
                <a:cubicBezTo>
                  <a:pt x="251" y="192"/>
                  <a:pt x="256" y="197"/>
                  <a:pt x="256" y="204"/>
                </a:cubicBezTo>
                <a:cubicBezTo>
                  <a:pt x="256" y="211"/>
                  <a:pt x="251" y="216"/>
                  <a:pt x="244" y="216"/>
                </a:cubicBezTo>
                <a:moveTo>
                  <a:pt x="216" y="180"/>
                </a:moveTo>
                <a:cubicBezTo>
                  <a:pt x="192" y="180"/>
                  <a:pt x="192" y="180"/>
                  <a:pt x="192" y="180"/>
                </a:cubicBezTo>
                <a:cubicBezTo>
                  <a:pt x="185" y="180"/>
                  <a:pt x="180" y="175"/>
                  <a:pt x="180" y="168"/>
                </a:cubicBezTo>
                <a:cubicBezTo>
                  <a:pt x="180" y="84"/>
                  <a:pt x="180" y="84"/>
                  <a:pt x="180" y="84"/>
                </a:cubicBezTo>
                <a:cubicBezTo>
                  <a:pt x="180" y="77"/>
                  <a:pt x="185" y="72"/>
                  <a:pt x="192" y="72"/>
                </a:cubicBezTo>
                <a:cubicBezTo>
                  <a:pt x="216" y="72"/>
                  <a:pt x="216" y="72"/>
                  <a:pt x="216" y="72"/>
                </a:cubicBezTo>
                <a:cubicBezTo>
                  <a:pt x="223" y="72"/>
                  <a:pt x="228" y="77"/>
                  <a:pt x="228" y="84"/>
                </a:cubicBezTo>
                <a:cubicBezTo>
                  <a:pt x="228" y="168"/>
                  <a:pt x="228" y="168"/>
                  <a:pt x="228" y="168"/>
                </a:cubicBezTo>
                <a:cubicBezTo>
                  <a:pt x="228" y="175"/>
                  <a:pt x="223" y="180"/>
                  <a:pt x="216" y="180"/>
                </a:cubicBezTo>
                <a:moveTo>
                  <a:pt x="148" y="180"/>
                </a:moveTo>
                <a:cubicBezTo>
                  <a:pt x="124" y="180"/>
                  <a:pt x="124" y="180"/>
                  <a:pt x="124" y="180"/>
                </a:cubicBezTo>
                <a:cubicBezTo>
                  <a:pt x="117" y="180"/>
                  <a:pt x="112" y="175"/>
                  <a:pt x="112" y="168"/>
                </a:cubicBezTo>
                <a:cubicBezTo>
                  <a:pt x="112" y="36"/>
                  <a:pt x="112" y="36"/>
                  <a:pt x="112" y="36"/>
                </a:cubicBezTo>
                <a:cubicBezTo>
                  <a:pt x="112" y="29"/>
                  <a:pt x="117" y="24"/>
                  <a:pt x="124" y="24"/>
                </a:cubicBezTo>
                <a:cubicBezTo>
                  <a:pt x="148" y="24"/>
                  <a:pt x="148" y="24"/>
                  <a:pt x="148" y="24"/>
                </a:cubicBezTo>
                <a:cubicBezTo>
                  <a:pt x="155" y="24"/>
                  <a:pt x="160" y="29"/>
                  <a:pt x="160" y="36"/>
                </a:cubicBezTo>
                <a:cubicBezTo>
                  <a:pt x="160" y="168"/>
                  <a:pt x="160" y="168"/>
                  <a:pt x="160" y="168"/>
                </a:cubicBezTo>
                <a:cubicBezTo>
                  <a:pt x="160" y="175"/>
                  <a:pt x="155" y="180"/>
                  <a:pt x="148" y="180"/>
                </a:cubicBezTo>
                <a:moveTo>
                  <a:pt x="80" y="180"/>
                </a:moveTo>
                <a:cubicBezTo>
                  <a:pt x="56" y="180"/>
                  <a:pt x="56" y="180"/>
                  <a:pt x="56" y="180"/>
                </a:cubicBezTo>
                <a:cubicBezTo>
                  <a:pt x="49" y="180"/>
                  <a:pt x="44" y="175"/>
                  <a:pt x="44" y="168"/>
                </a:cubicBezTo>
                <a:cubicBezTo>
                  <a:pt x="44" y="144"/>
                  <a:pt x="44" y="144"/>
                  <a:pt x="44" y="144"/>
                </a:cubicBezTo>
                <a:cubicBezTo>
                  <a:pt x="44" y="137"/>
                  <a:pt x="49" y="132"/>
                  <a:pt x="56" y="132"/>
                </a:cubicBezTo>
                <a:cubicBezTo>
                  <a:pt x="80" y="132"/>
                  <a:pt x="80" y="132"/>
                  <a:pt x="80" y="132"/>
                </a:cubicBezTo>
                <a:cubicBezTo>
                  <a:pt x="87" y="132"/>
                  <a:pt x="92" y="137"/>
                  <a:pt x="92" y="144"/>
                </a:cubicBezTo>
                <a:cubicBezTo>
                  <a:pt x="92" y="168"/>
                  <a:pt x="92" y="168"/>
                  <a:pt x="92" y="168"/>
                </a:cubicBezTo>
                <a:cubicBezTo>
                  <a:pt x="92" y="175"/>
                  <a:pt x="87" y="180"/>
                  <a:pt x="80" y="180"/>
                </a:cubicBezTo>
              </a:path>
            </a:pathLst>
          </a:custGeom>
          <a:solidFill>
            <a:srgbClr val="7F7F7F"/>
          </a:solidFill>
          <a:ln w="9525" cmpd="sng">
            <a:solidFill>
              <a:srgbClr val="7F7F7F"/>
            </a:solidFill>
            <a:miter lim="800000"/>
          </a:ln>
        </p:spPr>
        <p:txBody>
          <a:bodyPr lIns="121682" tIns="60841" rIns="121682" bIns="60841"/>
          <a:lstStyle/>
          <a:p>
            <a:endParaRPr lang="zh-CN" altLang="en-US"/>
          </a:p>
        </p:txBody>
      </p:sp>
      <p:sp>
        <p:nvSpPr>
          <p:cNvPr id="7183" name="Freeform 5"/>
          <p:cNvSpPr>
            <a:spLocks noEditPoints="1" noChangeArrowheads="1"/>
          </p:cNvSpPr>
          <p:nvPr/>
        </p:nvSpPr>
        <p:spPr bwMode="auto">
          <a:xfrm>
            <a:off x="4079875" y="3082925"/>
            <a:ext cx="436563" cy="423863"/>
          </a:xfrm>
          <a:custGeom>
            <a:avLst/>
            <a:gdLst>
              <a:gd name="T0" fmla="*/ 2147483647 w 683"/>
              <a:gd name="T1" fmla="*/ 2147483647 h 662"/>
              <a:gd name="T2" fmla="*/ 2147483647 w 683"/>
              <a:gd name="T3" fmla="*/ 2147483647 h 662"/>
              <a:gd name="T4" fmla="*/ 2147483647 w 683"/>
              <a:gd name="T5" fmla="*/ 2147483647 h 662"/>
              <a:gd name="T6" fmla="*/ 2147483647 w 683"/>
              <a:gd name="T7" fmla="*/ 0 h 662"/>
              <a:gd name="T8" fmla="*/ 2147483647 w 683"/>
              <a:gd name="T9" fmla="*/ 2147483647 h 662"/>
              <a:gd name="T10" fmla="*/ 2147483647 w 683"/>
              <a:gd name="T11" fmla="*/ 2147483647 h 662"/>
              <a:gd name="T12" fmla="*/ 2147483647 w 683"/>
              <a:gd name="T13" fmla="*/ 2147483647 h 662"/>
              <a:gd name="T14" fmla="*/ 2147483647 w 683"/>
              <a:gd name="T15" fmla="*/ 2147483647 h 662"/>
              <a:gd name="T16" fmla="*/ 2147483647 w 683"/>
              <a:gd name="T17" fmla="*/ 2147483647 h 662"/>
              <a:gd name="T18" fmla="*/ 2147483647 w 683"/>
              <a:gd name="T19" fmla="*/ 2147483647 h 662"/>
              <a:gd name="T20" fmla="*/ 2147483647 w 683"/>
              <a:gd name="T21" fmla="*/ 2147483647 h 662"/>
              <a:gd name="T22" fmla="*/ 2147483647 w 683"/>
              <a:gd name="T23" fmla="*/ 2147483647 h 662"/>
              <a:gd name="T24" fmla="*/ 2147483647 w 683"/>
              <a:gd name="T25" fmla="*/ 2147483647 h 662"/>
              <a:gd name="T26" fmla="*/ 2147483647 w 683"/>
              <a:gd name="T27" fmla="*/ 2147483647 h 662"/>
              <a:gd name="T28" fmla="*/ 2147483647 w 683"/>
              <a:gd name="T29" fmla="*/ 2147483647 h 662"/>
              <a:gd name="T30" fmla="*/ 2147483647 w 683"/>
              <a:gd name="T31" fmla="*/ 2147483647 h 662"/>
              <a:gd name="T32" fmla="*/ 2147483647 w 683"/>
              <a:gd name="T33" fmla="*/ 2147483647 h 662"/>
              <a:gd name="T34" fmla="*/ 2147483647 w 683"/>
              <a:gd name="T35" fmla="*/ 2147483647 h 662"/>
              <a:gd name="T36" fmla="*/ 2147483647 w 683"/>
              <a:gd name="T37" fmla="*/ 2147483647 h 662"/>
              <a:gd name="T38" fmla="*/ 2147483647 w 683"/>
              <a:gd name="T39" fmla="*/ 2147483647 h 662"/>
              <a:gd name="T40" fmla="*/ 2147483647 w 683"/>
              <a:gd name="T41" fmla="*/ 2147483647 h 662"/>
              <a:gd name="T42" fmla="*/ 2147483647 w 683"/>
              <a:gd name="T43" fmla="*/ 2147483647 h 662"/>
              <a:gd name="T44" fmla="*/ 2147483647 w 683"/>
              <a:gd name="T45" fmla="*/ 2147483647 h 662"/>
              <a:gd name="T46" fmla="*/ 2147483647 w 683"/>
              <a:gd name="T47" fmla="*/ 2147483647 h 662"/>
              <a:gd name="T48" fmla="*/ 2147483647 w 683"/>
              <a:gd name="T49" fmla="*/ 2147483647 h 662"/>
              <a:gd name="T50" fmla="*/ 2147483647 w 683"/>
              <a:gd name="T51" fmla="*/ 2147483647 h 662"/>
              <a:gd name="T52" fmla="*/ 2147483647 w 683"/>
              <a:gd name="T53" fmla="*/ 2147483647 h 662"/>
              <a:gd name="T54" fmla="*/ 2147483647 w 683"/>
              <a:gd name="T55" fmla="*/ 2147483647 h 662"/>
              <a:gd name="T56" fmla="*/ 2147483647 w 683"/>
              <a:gd name="T57" fmla="*/ 2147483647 h 662"/>
              <a:gd name="T58" fmla="*/ 2147483647 w 683"/>
              <a:gd name="T59" fmla="*/ 2147483647 h 662"/>
              <a:gd name="T60" fmla="*/ 2147483647 w 683"/>
              <a:gd name="T61" fmla="*/ 2147483647 h 662"/>
              <a:gd name="T62" fmla="*/ 2147483647 w 683"/>
              <a:gd name="T63" fmla="*/ 2147483647 h 662"/>
              <a:gd name="T64" fmla="*/ 2147483647 w 683"/>
              <a:gd name="T65" fmla="*/ 2147483647 h 662"/>
              <a:gd name="T66" fmla="*/ 2147483647 w 683"/>
              <a:gd name="T67" fmla="*/ 2147483647 h 662"/>
              <a:gd name="T68" fmla="*/ 2147483647 w 683"/>
              <a:gd name="T69" fmla="*/ 2147483647 h 662"/>
              <a:gd name="T70" fmla="*/ 2147483647 w 683"/>
              <a:gd name="T71" fmla="*/ 2147483647 h 662"/>
              <a:gd name="T72" fmla="*/ 2147483647 w 683"/>
              <a:gd name="T73" fmla="*/ 2147483647 h 662"/>
              <a:gd name="T74" fmla="*/ 2147483647 w 683"/>
              <a:gd name="T75" fmla="*/ 2147483647 h 662"/>
              <a:gd name="T76" fmla="*/ 2147483647 w 683"/>
              <a:gd name="T77" fmla="*/ 2147483647 h 662"/>
              <a:gd name="T78" fmla="*/ 2147483647 w 683"/>
              <a:gd name="T79" fmla="*/ 2147483647 h 662"/>
              <a:gd name="T80" fmla="*/ 2147483647 w 683"/>
              <a:gd name="T81" fmla="*/ 2147483647 h 662"/>
              <a:gd name="T82" fmla="*/ 2147483647 w 683"/>
              <a:gd name="T83" fmla="*/ 2147483647 h 662"/>
              <a:gd name="T84" fmla="*/ 2147483647 w 683"/>
              <a:gd name="T85" fmla="*/ 2147483647 h 662"/>
              <a:gd name="T86" fmla="*/ 2147483647 w 683"/>
              <a:gd name="T87" fmla="*/ 2147483647 h 662"/>
              <a:gd name="T88" fmla="*/ 2147483647 w 683"/>
              <a:gd name="T89" fmla="*/ 2147483647 h 662"/>
              <a:gd name="T90" fmla="*/ 2147483647 w 683"/>
              <a:gd name="T91" fmla="*/ 2147483647 h 662"/>
              <a:gd name="T92" fmla="*/ 2147483647 w 683"/>
              <a:gd name="T93" fmla="*/ 2147483647 h 662"/>
              <a:gd name="T94" fmla="*/ 2147483647 w 683"/>
              <a:gd name="T95" fmla="*/ 2147483647 h 662"/>
              <a:gd name="T96" fmla="*/ 2147483647 w 683"/>
              <a:gd name="T97" fmla="*/ 2147483647 h 662"/>
              <a:gd name="T98" fmla="*/ 2147483647 w 683"/>
              <a:gd name="T99" fmla="*/ 2147483647 h 6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3"/>
              <a:gd name="T151" fmla="*/ 0 h 662"/>
              <a:gd name="T152" fmla="*/ 683 w 683"/>
              <a:gd name="T153" fmla="*/ 662 h 6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3" h="662">
                <a:moveTo>
                  <a:pt x="680" y="78"/>
                </a:moveTo>
                <a:cubicBezTo>
                  <a:pt x="678" y="75"/>
                  <a:pt x="675" y="73"/>
                  <a:pt x="671" y="73"/>
                </a:cubicBezTo>
                <a:cubicBezTo>
                  <a:pt x="580" y="73"/>
                  <a:pt x="580" y="73"/>
                  <a:pt x="580" y="73"/>
                </a:cubicBezTo>
                <a:cubicBezTo>
                  <a:pt x="577" y="49"/>
                  <a:pt x="571" y="32"/>
                  <a:pt x="569" y="25"/>
                </a:cubicBezTo>
                <a:cubicBezTo>
                  <a:pt x="572" y="23"/>
                  <a:pt x="574" y="20"/>
                  <a:pt x="576" y="18"/>
                </a:cubicBezTo>
                <a:cubicBezTo>
                  <a:pt x="580" y="14"/>
                  <a:pt x="580" y="8"/>
                  <a:pt x="576" y="4"/>
                </a:cubicBezTo>
                <a:cubicBezTo>
                  <a:pt x="575" y="3"/>
                  <a:pt x="574" y="2"/>
                  <a:pt x="572" y="1"/>
                </a:cubicBezTo>
                <a:cubicBezTo>
                  <a:pt x="571" y="1"/>
                  <a:pt x="569" y="0"/>
                  <a:pt x="567" y="0"/>
                </a:cubicBezTo>
                <a:cubicBezTo>
                  <a:pt x="116" y="0"/>
                  <a:pt x="116" y="0"/>
                  <a:pt x="116" y="0"/>
                </a:cubicBezTo>
                <a:cubicBezTo>
                  <a:pt x="114" y="0"/>
                  <a:pt x="112" y="1"/>
                  <a:pt x="111" y="1"/>
                </a:cubicBezTo>
                <a:cubicBezTo>
                  <a:pt x="109" y="2"/>
                  <a:pt x="108" y="3"/>
                  <a:pt x="107" y="4"/>
                </a:cubicBezTo>
                <a:cubicBezTo>
                  <a:pt x="103" y="8"/>
                  <a:pt x="103" y="14"/>
                  <a:pt x="107" y="18"/>
                </a:cubicBezTo>
                <a:cubicBezTo>
                  <a:pt x="109" y="20"/>
                  <a:pt x="111" y="23"/>
                  <a:pt x="114" y="25"/>
                </a:cubicBezTo>
                <a:cubicBezTo>
                  <a:pt x="112" y="32"/>
                  <a:pt x="107" y="49"/>
                  <a:pt x="103" y="73"/>
                </a:cubicBezTo>
                <a:cubicBezTo>
                  <a:pt x="13" y="73"/>
                  <a:pt x="13" y="73"/>
                  <a:pt x="13" y="73"/>
                </a:cubicBezTo>
                <a:cubicBezTo>
                  <a:pt x="8" y="73"/>
                  <a:pt x="6" y="75"/>
                  <a:pt x="4" y="77"/>
                </a:cubicBezTo>
                <a:cubicBezTo>
                  <a:pt x="1" y="79"/>
                  <a:pt x="0" y="82"/>
                  <a:pt x="0" y="85"/>
                </a:cubicBezTo>
                <a:cubicBezTo>
                  <a:pt x="5" y="147"/>
                  <a:pt x="28" y="206"/>
                  <a:pt x="67" y="254"/>
                </a:cubicBezTo>
                <a:cubicBezTo>
                  <a:pt x="108" y="304"/>
                  <a:pt x="165" y="341"/>
                  <a:pt x="228" y="357"/>
                </a:cubicBezTo>
                <a:cubicBezTo>
                  <a:pt x="225" y="368"/>
                  <a:pt x="224" y="385"/>
                  <a:pt x="241" y="392"/>
                </a:cubicBezTo>
                <a:cubicBezTo>
                  <a:pt x="253" y="397"/>
                  <a:pt x="266" y="403"/>
                  <a:pt x="275" y="413"/>
                </a:cubicBezTo>
                <a:cubicBezTo>
                  <a:pt x="284" y="423"/>
                  <a:pt x="281" y="435"/>
                  <a:pt x="271" y="444"/>
                </a:cubicBezTo>
                <a:cubicBezTo>
                  <a:pt x="268" y="447"/>
                  <a:pt x="267" y="450"/>
                  <a:pt x="268" y="455"/>
                </a:cubicBezTo>
                <a:cubicBezTo>
                  <a:pt x="292" y="590"/>
                  <a:pt x="292" y="590"/>
                  <a:pt x="292" y="590"/>
                </a:cubicBezTo>
                <a:cubicBezTo>
                  <a:pt x="269" y="590"/>
                  <a:pt x="269" y="590"/>
                  <a:pt x="269" y="590"/>
                </a:cubicBezTo>
                <a:cubicBezTo>
                  <a:pt x="264" y="590"/>
                  <a:pt x="258" y="591"/>
                  <a:pt x="254" y="594"/>
                </a:cubicBezTo>
                <a:cubicBezTo>
                  <a:pt x="212" y="617"/>
                  <a:pt x="212" y="617"/>
                  <a:pt x="212" y="617"/>
                </a:cubicBezTo>
                <a:cubicBezTo>
                  <a:pt x="208" y="619"/>
                  <a:pt x="204" y="624"/>
                  <a:pt x="204" y="629"/>
                </a:cubicBezTo>
                <a:cubicBezTo>
                  <a:pt x="204" y="654"/>
                  <a:pt x="204" y="654"/>
                  <a:pt x="204" y="654"/>
                </a:cubicBezTo>
                <a:cubicBezTo>
                  <a:pt x="204" y="659"/>
                  <a:pt x="208" y="662"/>
                  <a:pt x="213" y="662"/>
                </a:cubicBezTo>
                <a:cubicBezTo>
                  <a:pt x="471" y="662"/>
                  <a:pt x="471" y="662"/>
                  <a:pt x="471" y="662"/>
                </a:cubicBezTo>
                <a:cubicBezTo>
                  <a:pt x="475" y="662"/>
                  <a:pt x="479" y="659"/>
                  <a:pt x="479" y="654"/>
                </a:cubicBezTo>
                <a:cubicBezTo>
                  <a:pt x="479" y="628"/>
                  <a:pt x="479" y="628"/>
                  <a:pt x="479" y="628"/>
                </a:cubicBezTo>
                <a:cubicBezTo>
                  <a:pt x="479" y="624"/>
                  <a:pt x="476" y="619"/>
                  <a:pt x="472" y="617"/>
                </a:cubicBezTo>
                <a:cubicBezTo>
                  <a:pt x="461" y="611"/>
                  <a:pt x="440" y="600"/>
                  <a:pt x="429" y="594"/>
                </a:cubicBezTo>
                <a:cubicBezTo>
                  <a:pt x="426" y="591"/>
                  <a:pt x="419" y="590"/>
                  <a:pt x="414" y="590"/>
                </a:cubicBezTo>
                <a:cubicBezTo>
                  <a:pt x="392" y="590"/>
                  <a:pt x="392" y="590"/>
                  <a:pt x="392" y="590"/>
                </a:cubicBezTo>
                <a:cubicBezTo>
                  <a:pt x="392" y="590"/>
                  <a:pt x="415" y="456"/>
                  <a:pt x="416" y="455"/>
                </a:cubicBezTo>
                <a:cubicBezTo>
                  <a:pt x="416" y="452"/>
                  <a:pt x="416" y="448"/>
                  <a:pt x="414" y="446"/>
                </a:cubicBezTo>
                <a:cubicBezTo>
                  <a:pt x="411" y="443"/>
                  <a:pt x="408" y="440"/>
                  <a:pt x="406" y="437"/>
                </a:cubicBezTo>
                <a:cubicBezTo>
                  <a:pt x="403" y="432"/>
                  <a:pt x="402" y="427"/>
                  <a:pt x="403" y="421"/>
                </a:cubicBezTo>
                <a:cubicBezTo>
                  <a:pt x="407" y="409"/>
                  <a:pt x="421" y="402"/>
                  <a:pt x="431" y="397"/>
                </a:cubicBezTo>
                <a:cubicBezTo>
                  <a:pt x="435" y="395"/>
                  <a:pt x="438" y="394"/>
                  <a:pt x="442" y="392"/>
                </a:cubicBezTo>
                <a:cubicBezTo>
                  <a:pt x="460" y="385"/>
                  <a:pt x="458" y="368"/>
                  <a:pt x="455" y="357"/>
                </a:cubicBezTo>
                <a:cubicBezTo>
                  <a:pt x="518" y="340"/>
                  <a:pt x="575" y="304"/>
                  <a:pt x="616" y="254"/>
                </a:cubicBezTo>
                <a:cubicBezTo>
                  <a:pt x="655" y="206"/>
                  <a:pt x="679" y="147"/>
                  <a:pt x="683" y="85"/>
                </a:cubicBezTo>
                <a:cubicBezTo>
                  <a:pt x="683" y="83"/>
                  <a:pt x="682" y="80"/>
                  <a:pt x="680" y="78"/>
                </a:cubicBezTo>
                <a:close/>
                <a:moveTo>
                  <a:pt x="146" y="288"/>
                </a:moveTo>
                <a:cubicBezTo>
                  <a:pt x="133" y="279"/>
                  <a:pt x="125" y="273"/>
                  <a:pt x="114" y="263"/>
                </a:cubicBezTo>
                <a:cubicBezTo>
                  <a:pt x="108" y="257"/>
                  <a:pt x="101" y="251"/>
                  <a:pt x="95" y="244"/>
                </a:cubicBezTo>
                <a:cubicBezTo>
                  <a:pt x="91" y="241"/>
                  <a:pt x="88" y="237"/>
                  <a:pt x="85" y="234"/>
                </a:cubicBezTo>
                <a:cubicBezTo>
                  <a:pt x="84" y="232"/>
                  <a:pt x="82" y="230"/>
                  <a:pt x="81" y="229"/>
                </a:cubicBezTo>
                <a:cubicBezTo>
                  <a:pt x="80" y="228"/>
                  <a:pt x="80" y="227"/>
                  <a:pt x="79" y="226"/>
                </a:cubicBezTo>
                <a:cubicBezTo>
                  <a:pt x="79" y="226"/>
                  <a:pt x="78" y="225"/>
                  <a:pt x="78" y="224"/>
                </a:cubicBezTo>
                <a:cubicBezTo>
                  <a:pt x="67" y="210"/>
                  <a:pt x="57" y="195"/>
                  <a:pt x="49" y="179"/>
                </a:cubicBezTo>
                <a:cubicBezTo>
                  <a:pt x="47" y="175"/>
                  <a:pt x="45" y="171"/>
                  <a:pt x="43" y="166"/>
                </a:cubicBezTo>
                <a:cubicBezTo>
                  <a:pt x="42" y="163"/>
                  <a:pt x="42" y="163"/>
                  <a:pt x="42" y="163"/>
                </a:cubicBezTo>
                <a:cubicBezTo>
                  <a:pt x="42" y="163"/>
                  <a:pt x="41" y="161"/>
                  <a:pt x="41" y="161"/>
                </a:cubicBezTo>
                <a:cubicBezTo>
                  <a:pt x="40" y="159"/>
                  <a:pt x="40" y="158"/>
                  <a:pt x="39" y="156"/>
                </a:cubicBezTo>
                <a:cubicBezTo>
                  <a:pt x="36" y="147"/>
                  <a:pt x="33" y="139"/>
                  <a:pt x="30" y="130"/>
                </a:cubicBezTo>
                <a:cubicBezTo>
                  <a:pt x="28" y="121"/>
                  <a:pt x="26" y="112"/>
                  <a:pt x="24" y="103"/>
                </a:cubicBezTo>
                <a:cubicBezTo>
                  <a:pt x="24" y="101"/>
                  <a:pt x="23" y="99"/>
                  <a:pt x="23" y="97"/>
                </a:cubicBezTo>
                <a:cubicBezTo>
                  <a:pt x="97" y="97"/>
                  <a:pt x="97" y="97"/>
                  <a:pt x="97" y="97"/>
                </a:cubicBezTo>
                <a:cubicBezTo>
                  <a:pt x="93" y="159"/>
                  <a:pt x="105" y="244"/>
                  <a:pt x="180" y="307"/>
                </a:cubicBezTo>
                <a:cubicBezTo>
                  <a:pt x="168" y="301"/>
                  <a:pt x="156" y="295"/>
                  <a:pt x="146" y="288"/>
                </a:cubicBezTo>
                <a:close/>
                <a:moveTo>
                  <a:pt x="453" y="141"/>
                </a:moveTo>
                <a:cubicBezTo>
                  <a:pt x="388" y="188"/>
                  <a:pt x="388" y="188"/>
                  <a:pt x="388" y="188"/>
                </a:cubicBezTo>
                <a:cubicBezTo>
                  <a:pt x="413" y="266"/>
                  <a:pt x="413" y="266"/>
                  <a:pt x="413" y="266"/>
                </a:cubicBezTo>
                <a:cubicBezTo>
                  <a:pt x="415" y="271"/>
                  <a:pt x="412" y="273"/>
                  <a:pt x="408" y="270"/>
                </a:cubicBezTo>
                <a:cubicBezTo>
                  <a:pt x="342" y="222"/>
                  <a:pt x="342" y="222"/>
                  <a:pt x="342" y="222"/>
                </a:cubicBezTo>
                <a:cubicBezTo>
                  <a:pt x="276" y="270"/>
                  <a:pt x="276" y="270"/>
                  <a:pt x="276" y="270"/>
                </a:cubicBezTo>
                <a:cubicBezTo>
                  <a:pt x="271" y="273"/>
                  <a:pt x="269" y="271"/>
                  <a:pt x="271" y="266"/>
                </a:cubicBezTo>
                <a:cubicBezTo>
                  <a:pt x="296" y="188"/>
                  <a:pt x="296" y="188"/>
                  <a:pt x="296" y="188"/>
                </a:cubicBezTo>
                <a:cubicBezTo>
                  <a:pt x="230" y="141"/>
                  <a:pt x="230" y="141"/>
                  <a:pt x="230" y="141"/>
                </a:cubicBezTo>
                <a:cubicBezTo>
                  <a:pt x="225" y="137"/>
                  <a:pt x="226" y="135"/>
                  <a:pt x="232" y="135"/>
                </a:cubicBezTo>
                <a:cubicBezTo>
                  <a:pt x="314" y="135"/>
                  <a:pt x="314" y="135"/>
                  <a:pt x="314" y="135"/>
                </a:cubicBezTo>
                <a:cubicBezTo>
                  <a:pt x="339" y="57"/>
                  <a:pt x="339" y="57"/>
                  <a:pt x="339" y="57"/>
                </a:cubicBezTo>
                <a:cubicBezTo>
                  <a:pt x="340" y="52"/>
                  <a:pt x="343" y="52"/>
                  <a:pt x="345" y="57"/>
                </a:cubicBezTo>
                <a:cubicBezTo>
                  <a:pt x="370" y="135"/>
                  <a:pt x="370" y="135"/>
                  <a:pt x="370" y="135"/>
                </a:cubicBezTo>
                <a:cubicBezTo>
                  <a:pt x="452" y="135"/>
                  <a:pt x="452" y="135"/>
                  <a:pt x="452" y="135"/>
                </a:cubicBezTo>
                <a:cubicBezTo>
                  <a:pt x="457" y="134"/>
                  <a:pt x="458" y="137"/>
                  <a:pt x="453" y="141"/>
                </a:cubicBezTo>
                <a:close/>
                <a:moveTo>
                  <a:pt x="653" y="103"/>
                </a:moveTo>
                <a:cubicBezTo>
                  <a:pt x="651" y="112"/>
                  <a:pt x="649" y="121"/>
                  <a:pt x="647" y="130"/>
                </a:cubicBezTo>
                <a:cubicBezTo>
                  <a:pt x="644" y="139"/>
                  <a:pt x="641" y="147"/>
                  <a:pt x="638" y="156"/>
                </a:cubicBezTo>
                <a:cubicBezTo>
                  <a:pt x="637" y="158"/>
                  <a:pt x="636" y="159"/>
                  <a:pt x="636" y="161"/>
                </a:cubicBezTo>
                <a:cubicBezTo>
                  <a:pt x="636" y="161"/>
                  <a:pt x="635" y="163"/>
                  <a:pt x="635" y="163"/>
                </a:cubicBezTo>
                <a:cubicBezTo>
                  <a:pt x="634" y="166"/>
                  <a:pt x="634" y="166"/>
                  <a:pt x="634" y="166"/>
                </a:cubicBezTo>
                <a:cubicBezTo>
                  <a:pt x="632" y="171"/>
                  <a:pt x="630" y="175"/>
                  <a:pt x="627" y="179"/>
                </a:cubicBezTo>
                <a:cubicBezTo>
                  <a:pt x="619" y="195"/>
                  <a:pt x="610" y="210"/>
                  <a:pt x="599" y="224"/>
                </a:cubicBezTo>
                <a:cubicBezTo>
                  <a:pt x="599" y="225"/>
                  <a:pt x="598" y="226"/>
                  <a:pt x="598" y="226"/>
                </a:cubicBezTo>
                <a:cubicBezTo>
                  <a:pt x="597" y="227"/>
                  <a:pt x="596" y="228"/>
                  <a:pt x="596" y="229"/>
                </a:cubicBezTo>
                <a:cubicBezTo>
                  <a:pt x="594" y="230"/>
                  <a:pt x="593" y="232"/>
                  <a:pt x="591" y="234"/>
                </a:cubicBezTo>
                <a:cubicBezTo>
                  <a:pt x="588" y="237"/>
                  <a:pt x="585" y="241"/>
                  <a:pt x="582" y="244"/>
                </a:cubicBezTo>
                <a:cubicBezTo>
                  <a:pt x="576" y="251"/>
                  <a:pt x="569" y="257"/>
                  <a:pt x="563" y="263"/>
                </a:cubicBezTo>
                <a:cubicBezTo>
                  <a:pt x="551" y="273"/>
                  <a:pt x="544" y="279"/>
                  <a:pt x="531" y="288"/>
                </a:cubicBezTo>
                <a:cubicBezTo>
                  <a:pt x="520" y="295"/>
                  <a:pt x="509" y="301"/>
                  <a:pt x="497" y="307"/>
                </a:cubicBezTo>
                <a:cubicBezTo>
                  <a:pt x="571" y="244"/>
                  <a:pt x="584" y="159"/>
                  <a:pt x="580" y="97"/>
                </a:cubicBezTo>
                <a:cubicBezTo>
                  <a:pt x="654" y="97"/>
                  <a:pt x="654" y="97"/>
                  <a:pt x="654" y="97"/>
                </a:cubicBezTo>
                <a:cubicBezTo>
                  <a:pt x="653" y="99"/>
                  <a:pt x="653" y="101"/>
                  <a:pt x="653" y="103"/>
                </a:cubicBezTo>
                <a:close/>
                <a:moveTo>
                  <a:pt x="653" y="103"/>
                </a:moveTo>
                <a:cubicBezTo>
                  <a:pt x="653" y="103"/>
                  <a:pt x="653" y="103"/>
                  <a:pt x="653" y="103"/>
                </a:cubicBezTo>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7184" name="Freeform 45"/>
          <p:cNvSpPr>
            <a:spLocks noEditPoints="1" noChangeArrowheads="1"/>
          </p:cNvSpPr>
          <p:nvPr/>
        </p:nvSpPr>
        <p:spPr bwMode="auto">
          <a:xfrm>
            <a:off x="4140200" y="1520825"/>
            <a:ext cx="447675" cy="484188"/>
          </a:xfrm>
          <a:custGeom>
            <a:avLst/>
            <a:gdLst>
              <a:gd name="T0" fmla="*/ 2147483647 w 889"/>
              <a:gd name="T1" fmla="*/ 2147483647 h 965"/>
              <a:gd name="T2" fmla="*/ 2147483647 w 889"/>
              <a:gd name="T3" fmla="*/ 2147483647 h 965"/>
              <a:gd name="T4" fmla="*/ 2147483647 w 889"/>
              <a:gd name="T5" fmla="*/ 2147483647 h 965"/>
              <a:gd name="T6" fmla="*/ 2147483647 w 889"/>
              <a:gd name="T7" fmla="*/ 2147483647 h 965"/>
              <a:gd name="T8" fmla="*/ 2147483647 w 889"/>
              <a:gd name="T9" fmla="*/ 2147483647 h 965"/>
              <a:gd name="T10" fmla="*/ 2147483647 w 889"/>
              <a:gd name="T11" fmla="*/ 2147483647 h 965"/>
              <a:gd name="T12" fmla="*/ 2147483647 w 889"/>
              <a:gd name="T13" fmla="*/ 2147483647 h 965"/>
              <a:gd name="T14" fmla="*/ 2147483647 w 889"/>
              <a:gd name="T15" fmla="*/ 2147483647 h 965"/>
              <a:gd name="T16" fmla="*/ 2147483647 w 889"/>
              <a:gd name="T17" fmla="*/ 2147483647 h 965"/>
              <a:gd name="T18" fmla="*/ 2147483647 w 889"/>
              <a:gd name="T19" fmla="*/ 2147483647 h 965"/>
              <a:gd name="T20" fmla="*/ 2147483647 w 889"/>
              <a:gd name="T21" fmla="*/ 2147483647 h 965"/>
              <a:gd name="T22" fmla="*/ 2147483647 w 889"/>
              <a:gd name="T23" fmla="*/ 2147483647 h 965"/>
              <a:gd name="T24" fmla="*/ 2147483647 w 889"/>
              <a:gd name="T25" fmla="*/ 2147483647 h 965"/>
              <a:gd name="T26" fmla="*/ 2147483647 w 889"/>
              <a:gd name="T27" fmla="*/ 2147483647 h 965"/>
              <a:gd name="T28" fmla="*/ 2147483647 w 889"/>
              <a:gd name="T29" fmla="*/ 2147483647 h 965"/>
              <a:gd name="T30" fmla="*/ 2147483647 w 889"/>
              <a:gd name="T31" fmla="*/ 2147483647 h 965"/>
              <a:gd name="T32" fmla="*/ 2147483647 w 889"/>
              <a:gd name="T33" fmla="*/ 2147483647 h 965"/>
              <a:gd name="T34" fmla="*/ 2147483647 w 889"/>
              <a:gd name="T35" fmla="*/ 2147483647 h 965"/>
              <a:gd name="T36" fmla="*/ 2147483647 w 889"/>
              <a:gd name="T37" fmla="*/ 2147483647 h 965"/>
              <a:gd name="T38" fmla="*/ 2147483647 w 889"/>
              <a:gd name="T39" fmla="*/ 2147483647 h 965"/>
              <a:gd name="T40" fmla="*/ 2147483647 w 889"/>
              <a:gd name="T41" fmla="*/ 2147483647 h 965"/>
              <a:gd name="T42" fmla="*/ 2147483647 w 889"/>
              <a:gd name="T43" fmla="*/ 2147483647 h 965"/>
              <a:gd name="T44" fmla="*/ 2147483647 w 889"/>
              <a:gd name="T45" fmla="*/ 2147483647 h 965"/>
              <a:gd name="T46" fmla="*/ 2147483647 w 889"/>
              <a:gd name="T47" fmla="*/ 2147483647 h 965"/>
              <a:gd name="T48" fmla="*/ 2147483647 w 889"/>
              <a:gd name="T49" fmla="*/ 2147483647 h 965"/>
              <a:gd name="T50" fmla="*/ 2147483647 w 889"/>
              <a:gd name="T51" fmla="*/ 2147483647 h 965"/>
              <a:gd name="T52" fmla="*/ 2147483647 w 889"/>
              <a:gd name="T53" fmla="*/ 2147483647 h 965"/>
              <a:gd name="T54" fmla="*/ 2147483647 w 889"/>
              <a:gd name="T55" fmla="*/ 2147483647 h 965"/>
              <a:gd name="T56" fmla="*/ 2147483647 w 889"/>
              <a:gd name="T57" fmla="*/ 2147483647 h 965"/>
              <a:gd name="T58" fmla="*/ 2147483647 w 889"/>
              <a:gd name="T59" fmla="*/ 2147483647 h 965"/>
              <a:gd name="T60" fmla="*/ 2147483647 w 889"/>
              <a:gd name="T61" fmla="*/ 2147483647 h 965"/>
              <a:gd name="T62" fmla="*/ 2147483647 w 889"/>
              <a:gd name="T63" fmla="*/ 2147483647 h 965"/>
              <a:gd name="T64" fmla="*/ 2147483647 w 889"/>
              <a:gd name="T65" fmla="*/ 2147483647 h 965"/>
              <a:gd name="T66" fmla="*/ 2147483647 w 889"/>
              <a:gd name="T67" fmla="*/ 2147483647 h 965"/>
              <a:gd name="T68" fmla="*/ 2147483647 w 889"/>
              <a:gd name="T69" fmla="*/ 2147483647 h 965"/>
              <a:gd name="T70" fmla="*/ 2147483647 w 889"/>
              <a:gd name="T71" fmla="*/ 2147483647 h 965"/>
              <a:gd name="T72" fmla="*/ 2147483647 w 889"/>
              <a:gd name="T73" fmla="*/ 2147483647 h 965"/>
              <a:gd name="T74" fmla="*/ 2147483647 w 889"/>
              <a:gd name="T75" fmla="*/ 2147483647 h 965"/>
              <a:gd name="T76" fmla="*/ 2147483647 w 889"/>
              <a:gd name="T77" fmla="*/ 2147483647 h 965"/>
              <a:gd name="T78" fmla="*/ 2147483647 w 889"/>
              <a:gd name="T79" fmla="*/ 2147483647 h 965"/>
              <a:gd name="T80" fmla="*/ 2147483647 w 889"/>
              <a:gd name="T81" fmla="*/ 2147483647 h 965"/>
              <a:gd name="T82" fmla="*/ 2147483647 w 889"/>
              <a:gd name="T83" fmla="*/ 2147483647 h 965"/>
              <a:gd name="T84" fmla="*/ 2147483647 w 889"/>
              <a:gd name="T85" fmla="*/ 2147483647 h 965"/>
              <a:gd name="T86" fmla="*/ 2147483647 w 889"/>
              <a:gd name="T87" fmla="*/ 2147483647 h 965"/>
              <a:gd name="T88" fmla="*/ 2147483647 w 889"/>
              <a:gd name="T89" fmla="*/ 2147483647 h 965"/>
              <a:gd name="T90" fmla="*/ 2147483647 w 889"/>
              <a:gd name="T91" fmla="*/ 2147483647 h 965"/>
              <a:gd name="T92" fmla="*/ 2147483647 w 889"/>
              <a:gd name="T93" fmla="*/ 2147483647 h 965"/>
              <a:gd name="T94" fmla="*/ 2147483647 w 889"/>
              <a:gd name="T95" fmla="*/ 2147483647 h 965"/>
              <a:gd name="T96" fmla="*/ 2147483647 w 889"/>
              <a:gd name="T97" fmla="*/ 2147483647 h 965"/>
              <a:gd name="T98" fmla="*/ 2147483647 w 889"/>
              <a:gd name="T99" fmla="*/ 2147483647 h 965"/>
              <a:gd name="T100" fmla="*/ 2147483647 w 889"/>
              <a:gd name="T101" fmla="*/ 2147483647 h 965"/>
              <a:gd name="T102" fmla="*/ 2147483647 w 889"/>
              <a:gd name="T103" fmla="*/ 2147483647 h 965"/>
              <a:gd name="T104" fmla="*/ 2147483647 w 889"/>
              <a:gd name="T105" fmla="*/ 2147483647 h 965"/>
              <a:gd name="T106" fmla="*/ 2147483647 w 889"/>
              <a:gd name="T107" fmla="*/ 2147483647 h 965"/>
              <a:gd name="T108" fmla="*/ 2147483647 w 889"/>
              <a:gd name="T109" fmla="*/ 2147483647 h 965"/>
              <a:gd name="T110" fmla="*/ 2147483647 w 889"/>
              <a:gd name="T111" fmla="*/ 2147483647 h 965"/>
              <a:gd name="T112" fmla="*/ 2147483647 w 889"/>
              <a:gd name="T113" fmla="*/ 2147483647 h 965"/>
              <a:gd name="T114" fmla="*/ 2147483647 w 889"/>
              <a:gd name="T115" fmla="*/ 2147483647 h 965"/>
              <a:gd name="T116" fmla="*/ 2147483647 w 889"/>
              <a:gd name="T117" fmla="*/ 2147483647 h 965"/>
              <a:gd name="T118" fmla="*/ 2147483647 w 889"/>
              <a:gd name="T119" fmla="*/ 2147483647 h 9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89"/>
              <a:gd name="T181" fmla="*/ 0 h 965"/>
              <a:gd name="T182" fmla="*/ 889 w 889"/>
              <a:gd name="T183" fmla="*/ 965 h 9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89" h="965">
                <a:moveTo>
                  <a:pt x="843" y="818"/>
                </a:moveTo>
                <a:cubicBezTo>
                  <a:pt x="824" y="807"/>
                  <a:pt x="803" y="806"/>
                  <a:pt x="783" y="812"/>
                </a:cubicBezTo>
                <a:cubicBezTo>
                  <a:pt x="657" y="737"/>
                  <a:pt x="657" y="737"/>
                  <a:pt x="657" y="737"/>
                </a:cubicBezTo>
                <a:cubicBezTo>
                  <a:pt x="659" y="722"/>
                  <a:pt x="669" y="709"/>
                  <a:pt x="684" y="703"/>
                </a:cubicBezTo>
                <a:cubicBezTo>
                  <a:pt x="707" y="694"/>
                  <a:pt x="712" y="672"/>
                  <a:pt x="694" y="654"/>
                </a:cubicBezTo>
                <a:cubicBezTo>
                  <a:pt x="677" y="636"/>
                  <a:pt x="679" y="608"/>
                  <a:pt x="698" y="592"/>
                </a:cubicBezTo>
                <a:cubicBezTo>
                  <a:pt x="716" y="576"/>
                  <a:pt x="714" y="554"/>
                  <a:pt x="691" y="542"/>
                </a:cubicBezTo>
                <a:cubicBezTo>
                  <a:pt x="670" y="531"/>
                  <a:pt x="662" y="504"/>
                  <a:pt x="674" y="483"/>
                </a:cubicBezTo>
                <a:cubicBezTo>
                  <a:pt x="687" y="462"/>
                  <a:pt x="677" y="441"/>
                  <a:pt x="653" y="438"/>
                </a:cubicBezTo>
                <a:cubicBezTo>
                  <a:pt x="628" y="434"/>
                  <a:pt x="612" y="412"/>
                  <a:pt x="617" y="387"/>
                </a:cubicBezTo>
                <a:cubicBezTo>
                  <a:pt x="622" y="363"/>
                  <a:pt x="606" y="347"/>
                  <a:pt x="582" y="352"/>
                </a:cubicBezTo>
                <a:cubicBezTo>
                  <a:pt x="557" y="356"/>
                  <a:pt x="535" y="340"/>
                  <a:pt x="532" y="315"/>
                </a:cubicBezTo>
                <a:cubicBezTo>
                  <a:pt x="529" y="291"/>
                  <a:pt x="508" y="281"/>
                  <a:pt x="487" y="293"/>
                </a:cubicBezTo>
                <a:cubicBezTo>
                  <a:pt x="465" y="305"/>
                  <a:pt x="439" y="297"/>
                  <a:pt x="428" y="275"/>
                </a:cubicBezTo>
                <a:cubicBezTo>
                  <a:pt x="417" y="253"/>
                  <a:pt x="395" y="250"/>
                  <a:pt x="378" y="268"/>
                </a:cubicBezTo>
                <a:cubicBezTo>
                  <a:pt x="362" y="287"/>
                  <a:pt x="334" y="288"/>
                  <a:pt x="316" y="270"/>
                </a:cubicBezTo>
                <a:cubicBezTo>
                  <a:pt x="299" y="253"/>
                  <a:pt x="277" y="258"/>
                  <a:pt x="267" y="280"/>
                </a:cubicBezTo>
                <a:cubicBezTo>
                  <a:pt x="258" y="303"/>
                  <a:pt x="232" y="313"/>
                  <a:pt x="209" y="303"/>
                </a:cubicBezTo>
                <a:cubicBezTo>
                  <a:pt x="187" y="292"/>
                  <a:pt x="168" y="303"/>
                  <a:pt x="166" y="328"/>
                </a:cubicBezTo>
                <a:cubicBezTo>
                  <a:pt x="165" y="353"/>
                  <a:pt x="143" y="370"/>
                  <a:pt x="119" y="367"/>
                </a:cubicBezTo>
                <a:cubicBezTo>
                  <a:pt x="94" y="365"/>
                  <a:pt x="80" y="382"/>
                  <a:pt x="86" y="405"/>
                </a:cubicBezTo>
                <a:cubicBezTo>
                  <a:pt x="93" y="429"/>
                  <a:pt x="78" y="453"/>
                  <a:pt x="54" y="458"/>
                </a:cubicBezTo>
                <a:cubicBezTo>
                  <a:pt x="30" y="464"/>
                  <a:pt x="21" y="485"/>
                  <a:pt x="35" y="505"/>
                </a:cubicBezTo>
                <a:cubicBezTo>
                  <a:pt x="50" y="525"/>
                  <a:pt x="44" y="553"/>
                  <a:pt x="22" y="565"/>
                </a:cubicBezTo>
                <a:cubicBezTo>
                  <a:pt x="1" y="578"/>
                  <a:pt x="0" y="601"/>
                  <a:pt x="20" y="616"/>
                </a:cubicBezTo>
                <a:cubicBezTo>
                  <a:pt x="40" y="630"/>
                  <a:pt x="43" y="658"/>
                  <a:pt x="27" y="677"/>
                </a:cubicBezTo>
                <a:cubicBezTo>
                  <a:pt x="11" y="696"/>
                  <a:pt x="18" y="718"/>
                  <a:pt x="41" y="725"/>
                </a:cubicBezTo>
                <a:cubicBezTo>
                  <a:pt x="65" y="733"/>
                  <a:pt x="77" y="758"/>
                  <a:pt x="68" y="781"/>
                </a:cubicBezTo>
                <a:cubicBezTo>
                  <a:pt x="59" y="804"/>
                  <a:pt x="72" y="822"/>
                  <a:pt x="97" y="822"/>
                </a:cubicBezTo>
                <a:cubicBezTo>
                  <a:pt x="122" y="821"/>
                  <a:pt x="141" y="841"/>
                  <a:pt x="140" y="866"/>
                </a:cubicBezTo>
                <a:cubicBezTo>
                  <a:pt x="139" y="891"/>
                  <a:pt x="158" y="904"/>
                  <a:pt x="181" y="895"/>
                </a:cubicBezTo>
                <a:cubicBezTo>
                  <a:pt x="204" y="887"/>
                  <a:pt x="229" y="899"/>
                  <a:pt x="236" y="923"/>
                </a:cubicBezTo>
                <a:cubicBezTo>
                  <a:pt x="243" y="946"/>
                  <a:pt x="265" y="953"/>
                  <a:pt x="284" y="937"/>
                </a:cubicBezTo>
                <a:cubicBezTo>
                  <a:pt x="303" y="922"/>
                  <a:pt x="331" y="925"/>
                  <a:pt x="345" y="945"/>
                </a:cubicBezTo>
                <a:cubicBezTo>
                  <a:pt x="360" y="965"/>
                  <a:pt x="383" y="965"/>
                  <a:pt x="395" y="944"/>
                </a:cubicBezTo>
                <a:cubicBezTo>
                  <a:pt x="409" y="923"/>
                  <a:pt x="436" y="917"/>
                  <a:pt x="456" y="931"/>
                </a:cubicBezTo>
                <a:cubicBezTo>
                  <a:pt x="476" y="946"/>
                  <a:pt x="497" y="938"/>
                  <a:pt x="503" y="914"/>
                </a:cubicBezTo>
                <a:cubicBezTo>
                  <a:pt x="509" y="889"/>
                  <a:pt x="533" y="875"/>
                  <a:pt x="556" y="882"/>
                </a:cubicBezTo>
                <a:cubicBezTo>
                  <a:pt x="580" y="889"/>
                  <a:pt x="597" y="875"/>
                  <a:pt x="595" y="850"/>
                </a:cubicBezTo>
                <a:cubicBezTo>
                  <a:pt x="593" y="838"/>
                  <a:pt x="598" y="826"/>
                  <a:pt x="605" y="817"/>
                </a:cubicBezTo>
                <a:cubicBezTo>
                  <a:pt x="735" y="894"/>
                  <a:pt x="735" y="894"/>
                  <a:pt x="735" y="894"/>
                </a:cubicBezTo>
                <a:cubicBezTo>
                  <a:pt x="739" y="914"/>
                  <a:pt x="750" y="932"/>
                  <a:pt x="769" y="943"/>
                </a:cubicBezTo>
                <a:cubicBezTo>
                  <a:pt x="804" y="964"/>
                  <a:pt x="848" y="952"/>
                  <a:pt x="869" y="918"/>
                </a:cubicBezTo>
                <a:cubicBezTo>
                  <a:pt x="889" y="883"/>
                  <a:pt x="878" y="839"/>
                  <a:pt x="843" y="818"/>
                </a:cubicBezTo>
                <a:close/>
                <a:moveTo>
                  <a:pt x="550" y="674"/>
                </a:moveTo>
                <a:cubicBezTo>
                  <a:pt x="456" y="618"/>
                  <a:pt x="456" y="618"/>
                  <a:pt x="456" y="618"/>
                </a:cubicBezTo>
                <a:cubicBezTo>
                  <a:pt x="455" y="588"/>
                  <a:pt x="440" y="559"/>
                  <a:pt x="412" y="543"/>
                </a:cubicBezTo>
                <a:cubicBezTo>
                  <a:pt x="381" y="525"/>
                  <a:pt x="345" y="527"/>
                  <a:pt x="317" y="545"/>
                </a:cubicBezTo>
                <a:cubicBezTo>
                  <a:pt x="368" y="575"/>
                  <a:pt x="368" y="575"/>
                  <a:pt x="368" y="575"/>
                </a:cubicBezTo>
                <a:cubicBezTo>
                  <a:pt x="387" y="586"/>
                  <a:pt x="392" y="610"/>
                  <a:pt x="381" y="630"/>
                </a:cubicBezTo>
                <a:cubicBezTo>
                  <a:pt x="370" y="649"/>
                  <a:pt x="346" y="655"/>
                  <a:pt x="328" y="644"/>
                </a:cubicBezTo>
                <a:cubicBezTo>
                  <a:pt x="276" y="614"/>
                  <a:pt x="276" y="614"/>
                  <a:pt x="276" y="614"/>
                </a:cubicBezTo>
                <a:cubicBezTo>
                  <a:pt x="273" y="647"/>
                  <a:pt x="289" y="680"/>
                  <a:pt x="320" y="698"/>
                </a:cubicBezTo>
                <a:cubicBezTo>
                  <a:pt x="348" y="715"/>
                  <a:pt x="380" y="714"/>
                  <a:pt x="407" y="700"/>
                </a:cubicBezTo>
                <a:cubicBezTo>
                  <a:pt x="498" y="754"/>
                  <a:pt x="498" y="754"/>
                  <a:pt x="498" y="754"/>
                </a:cubicBezTo>
                <a:cubicBezTo>
                  <a:pt x="473" y="777"/>
                  <a:pt x="443" y="795"/>
                  <a:pt x="408" y="804"/>
                </a:cubicBezTo>
                <a:cubicBezTo>
                  <a:pt x="299" y="832"/>
                  <a:pt x="188" y="766"/>
                  <a:pt x="160" y="657"/>
                </a:cubicBezTo>
                <a:cubicBezTo>
                  <a:pt x="132" y="548"/>
                  <a:pt x="198" y="437"/>
                  <a:pt x="307" y="409"/>
                </a:cubicBezTo>
                <a:cubicBezTo>
                  <a:pt x="415" y="381"/>
                  <a:pt x="527" y="447"/>
                  <a:pt x="555" y="556"/>
                </a:cubicBezTo>
                <a:cubicBezTo>
                  <a:pt x="565" y="596"/>
                  <a:pt x="562" y="637"/>
                  <a:pt x="550" y="674"/>
                </a:cubicBezTo>
                <a:close/>
                <a:moveTo>
                  <a:pt x="595" y="700"/>
                </a:moveTo>
                <a:cubicBezTo>
                  <a:pt x="576" y="689"/>
                  <a:pt x="576" y="689"/>
                  <a:pt x="576" y="689"/>
                </a:cubicBezTo>
                <a:cubicBezTo>
                  <a:pt x="592" y="646"/>
                  <a:pt x="597" y="597"/>
                  <a:pt x="584" y="548"/>
                </a:cubicBezTo>
                <a:cubicBezTo>
                  <a:pt x="552" y="423"/>
                  <a:pt x="424" y="347"/>
                  <a:pt x="299" y="379"/>
                </a:cubicBezTo>
                <a:cubicBezTo>
                  <a:pt x="174" y="412"/>
                  <a:pt x="98" y="539"/>
                  <a:pt x="130" y="665"/>
                </a:cubicBezTo>
                <a:cubicBezTo>
                  <a:pt x="163" y="790"/>
                  <a:pt x="290" y="865"/>
                  <a:pt x="415" y="833"/>
                </a:cubicBezTo>
                <a:cubicBezTo>
                  <a:pt x="459" y="822"/>
                  <a:pt x="496" y="799"/>
                  <a:pt x="524" y="770"/>
                </a:cubicBezTo>
                <a:cubicBezTo>
                  <a:pt x="544" y="781"/>
                  <a:pt x="544" y="781"/>
                  <a:pt x="544" y="781"/>
                </a:cubicBezTo>
                <a:cubicBezTo>
                  <a:pt x="512" y="815"/>
                  <a:pt x="470" y="841"/>
                  <a:pt x="421" y="854"/>
                </a:cubicBezTo>
                <a:cubicBezTo>
                  <a:pt x="284" y="889"/>
                  <a:pt x="145" y="807"/>
                  <a:pt x="109" y="670"/>
                </a:cubicBezTo>
                <a:cubicBezTo>
                  <a:pt x="74" y="533"/>
                  <a:pt x="157" y="394"/>
                  <a:pt x="294" y="359"/>
                </a:cubicBezTo>
                <a:cubicBezTo>
                  <a:pt x="430" y="323"/>
                  <a:pt x="570" y="406"/>
                  <a:pt x="605" y="543"/>
                </a:cubicBezTo>
                <a:cubicBezTo>
                  <a:pt x="619" y="597"/>
                  <a:pt x="614" y="652"/>
                  <a:pt x="595" y="700"/>
                </a:cubicBezTo>
                <a:close/>
                <a:moveTo>
                  <a:pt x="839" y="900"/>
                </a:moveTo>
                <a:cubicBezTo>
                  <a:pt x="806" y="919"/>
                  <a:pt x="806" y="919"/>
                  <a:pt x="806" y="919"/>
                </a:cubicBezTo>
                <a:cubicBezTo>
                  <a:pt x="773" y="900"/>
                  <a:pt x="773" y="900"/>
                  <a:pt x="773" y="900"/>
                </a:cubicBezTo>
                <a:cubicBezTo>
                  <a:pt x="773" y="861"/>
                  <a:pt x="773" y="861"/>
                  <a:pt x="773" y="861"/>
                </a:cubicBezTo>
                <a:cubicBezTo>
                  <a:pt x="807" y="842"/>
                  <a:pt x="807" y="842"/>
                  <a:pt x="807" y="842"/>
                </a:cubicBezTo>
                <a:cubicBezTo>
                  <a:pt x="840" y="862"/>
                  <a:pt x="840" y="862"/>
                  <a:pt x="840" y="862"/>
                </a:cubicBezTo>
                <a:lnTo>
                  <a:pt x="839" y="900"/>
                </a:lnTo>
                <a:close/>
                <a:moveTo>
                  <a:pt x="526" y="216"/>
                </a:moveTo>
                <a:cubicBezTo>
                  <a:pt x="543" y="226"/>
                  <a:pt x="543" y="226"/>
                  <a:pt x="543" y="226"/>
                </a:cubicBezTo>
                <a:cubicBezTo>
                  <a:pt x="557" y="235"/>
                  <a:pt x="569" y="256"/>
                  <a:pt x="569" y="273"/>
                </a:cubicBezTo>
                <a:cubicBezTo>
                  <a:pt x="570" y="293"/>
                  <a:pt x="570" y="293"/>
                  <a:pt x="570" y="293"/>
                </a:cubicBezTo>
                <a:cubicBezTo>
                  <a:pt x="571" y="309"/>
                  <a:pt x="585" y="320"/>
                  <a:pt x="601" y="316"/>
                </a:cubicBezTo>
                <a:cubicBezTo>
                  <a:pt x="620" y="312"/>
                  <a:pt x="620" y="312"/>
                  <a:pt x="620" y="312"/>
                </a:cubicBezTo>
                <a:cubicBezTo>
                  <a:pt x="637" y="308"/>
                  <a:pt x="660" y="315"/>
                  <a:pt x="672" y="326"/>
                </a:cubicBezTo>
                <a:cubicBezTo>
                  <a:pt x="687" y="340"/>
                  <a:pt x="687" y="340"/>
                  <a:pt x="687" y="340"/>
                </a:cubicBezTo>
                <a:cubicBezTo>
                  <a:pt x="699" y="351"/>
                  <a:pt x="716" y="349"/>
                  <a:pt x="725" y="335"/>
                </a:cubicBezTo>
                <a:cubicBezTo>
                  <a:pt x="736" y="318"/>
                  <a:pt x="736" y="318"/>
                  <a:pt x="736" y="318"/>
                </a:cubicBezTo>
                <a:cubicBezTo>
                  <a:pt x="745" y="304"/>
                  <a:pt x="766" y="291"/>
                  <a:pt x="782" y="291"/>
                </a:cubicBezTo>
                <a:cubicBezTo>
                  <a:pt x="802" y="290"/>
                  <a:pt x="802" y="290"/>
                  <a:pt x="802" y="290"/>
                </a:cubicBezTo>
                <a:cubicBezTo>
                  <a:pt x="819" y="290"/>
                  <a:pt x="830" y="276"/>
                  <a:pt x="826" y="259"/>
                </a:cubicBezTo>
                <a:cubicBezTo>
                  <a:pt x="821" y="240"/>
                  <a:pt x="821" y="240"/>
                  <a:pt x="821" y="240"/>
                </a:cubicBezTo>
                <a:cubicBezTo>
                  <a:pt x="818" y="224"/>
                  <a:pt x="824" y="200"/>
                  <a:pt x="835" y="188"/>
                </a:cubicBezTo>
                <a:cubicBezTo>
                  <a:pt x="849" y="173"/>
                  <a:pt x="849" y="173"/>
                  <a:pt x="849" y="173"/>
                </a:cubicBezTo>
                <a:cubicBezTo>
                  <a:pt x="860" y="161"/>
                  <a:pt x="858" y="144"/>
                  <a:pt x="844" y="135"/>
                </a:cubicBezTo>
                <a:cubicBezTo>
                  <a:pt x="827" y="124"/>
                  <a:pt x="827" y="124"/>
                  <a:pt x="827" y="124"/>
                </a:cubicBezTo>
                <a:cubicBezTo>
                  <a:pt x="813" y="115"/>
                  <a:pt x="801" y="95"/>
                  <a:pt x="800" y="78"/>
                </a:cubicBezTo>
                <a:cubicBezTo>
                  <a:pt x="800" y="58"/>
                  <a:pt x="800" y="58"/>
                  <a:pt x="800" y="58"/>
                </a:cubicBezTo>
                <a:cubicBezTo>
                  <a:pt x="799" y="41"/>
                  <a:pt x="785" y="31"/>
                  <a:pt x="769" y="34"/>
                </a:cubicBezTo>
                <a:cubicBezTo>
                  <a:pt x="749" y="39"/>
                  <a:pt x="749" y="39"/>
                  <a:pt x="749" y="39"/>
                </a:cubicBezTo>
                <a:cubicBezTo>
                  <a:pt x="733" y="42"/>
                  <a:pt x="710" y="36"/>
                  <a:pt x="698" y="25"/>
                </a:cubicBezTo>
                <a:cubicBezTo>
                  <a:pt x="683" y="11"/>
                  <a:pt x="683" y="11"/>
                  <a:pt x="683" y="11"/>
                </a:cubicBezTo>
                <a:cubicBezTo>
                  <a:pt x="671" y="0"/>
                  <a:pt x="653" y="2"/>
                  <a:pt x="645" y="16"/>
                </a:cubicBezTo>
                <a:cubicBezTo>
                  <a:pt x="634" y="33"/>
                  <a:pt x="634" y="33"/>
                  <a:pt x="634" y="33"/>
                </a:cubicBezTo>
                <a:cubicBezTo>
                  <a:pt x="625" y="47"/>
                  <a:pt x="604" y="59"/>
                  <a:pt x="587" y="60"/>
                </a:cubicBezTo>
                <a:cubicBezTo>
                  <a:pt x="567" y="60"/>
                  <a:pt x="567" y="60"/>
                  <a:pt x="567" y="60"/>
                </a:cubicBezTo>
                <a:cubicBezTo>
                  <a:pt x="551" y="61"/>
                  <a:pt x="540" y="75"/>
                  <a:pt x="544" y="91"/>
                </a:cubicBezTo>
                <a:cubicBezTo>
                  <a:pt x="548" y="111"/>
                  <a:pt x="548" y="111"/>
                  <a:pt x="548" y="111"/>
                </a:cubicBezTo>
                <a:cubicBezTo>
                  <a:pt x="552" y="127"/>
                  <a:pt x="546" y="150"/>
                  <a:pt x="534" y="163"/>
                </a:cubicBezTo>
                <a:cubicBezTo>
                  <a:pt x="521" y="177"/>
                  <a:pt x="521" y="177"/>
                  <a:pt x="521" y="177"/>
                </a:cubicBezTo>
                <a:cubicBezTo>
                  <a:pt x="509" y="189"/>
                  <a:pt x="512" y="207"/>
                  <a:pt x="526" y="216"/>
                </a:cubicBezTo>
                <a:close/>
                <a:moveTo>
                  <a:pt x="685" y="93"/>
                </a:moveTo>
                <a:cubicBezTo>
                  <a:pt x="730" y="93"/>
                  <a:pt x="767" y="130"/>
                  <a:pt x="767" y="175"/>
                </a:cubicBezTo>
                <a:cubicBezTo>
                  <a:pt x="767" y="221"/>
                  <a:pt x="730" y="258"/>
                  <a:pt x="685" y="258"/>
                </a:cubicBezTo>
                <a:cubicBezTo>
                  <a:pt x="639" y="258"/>
                  <a:pt x="603" y="221"/>
                  <a:pt x="603" y="175"/>
                </a:cubicBezTo>
                <a:cubicBezTo>
                  <a:pt x="603" y="130"/>
                  <a:pt x="639" y="93"/>
                  <a:pt x="685" y="93"/>
                </a:cubicBezTo>
                <a:close/>
                <a:moveTo>
                  <a:pt x="685" y="93"/>
                </a:moveTo>
                <a:cubicBezTo>
                  <a:pt x="685" y="93"/>
                  <a:pt x="685" y="93"/>
                  <a:pt x="685" y="93"/>
                </a:cubicBezTo>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7185" name="Freeform 177"/>
          <p:cNvSpPr>
            <a:spLocks noEditPoints="1" noChangeArrowheads="1"/>
          </p:cNvSpPr>
          <p:nvPr/>
        </p:nvSpPr>
        <p:spPr bwMode="auto">
          <a:xfrm>
            <a:off x="4116388" y="4697413"/>
            <a:ext cx="439737" cy="463550"/>
          </a:xfrm>
          <a:custGeom>
            <a:avLst/>
            <a:gdLst>
              <a:gd name="T0" fmla="*/ 2147483647 w 360"/>
              <a:gd name="T1" fmla="*/ 2147483647 h 380"/>
              <a:gd name="T2" fmla="*/ 2147483647 w 360"/>
              <a:gd name="T3" fmla="*/ 2147483647 h 380"/>
              <a:gd name="T4" fmla="*/ 2147483647 w 360"/>
              <a:gd name="T5" fmla="*/ 2147483647 h 380"/>
              <a:gd name="T6" fmla="*/ 2147483647 w 360"/>
              <a:gd name="T7" fmla="*/ 2147483647 h 380"/>
              <a:gd name="T8" fmla="*/ 2147483647 w 360"/>
              <a:gd name="T9" fmla="*/ 2147483647 h 380"/>
              <a:gd name="T10" fmla="*/ 2147483647 w 360"/>
              <a:gd name="T11" fmla="*/ 2147483647 h 380"/>
              <a:gd name="T12" fmla="*/ 2147483647 w 360"/>
              <a:gd name="T13" fmla="*/ 2147483647 h 380"/>
              <a:gd name="T14" fmla="*/ 2147483647 w 360"/>
              <a:gd name="T15" fmla="*/ 2147483647 h 380"/>
              <a:gd name="T16" fmla="*/ 2147483647 w 360"/>
              <a:gd name="T17" fmla="*/ 2147483647 h 380"/>
              <a:gd name="T18" fmla="*/ 2147483647 w 360"/>
              <a:gd name="T19" fmla="*/ 2147483647 h 380"/>
              <a:gd name="T20" fmla="*/ 2147483647 w 360"/>
              <a:gd name="T21" fmla="*/ 2147483647 h 380"/>
              <a:gd name="T22" fmla="*/ 2147483647 w 360"/>
              <a:gd name="T23" fmla="*/ 2147483647 h 380"/>
              <a:gd name="T24" fmla="*/ 2147483647 w 360"/>
              <a:gd name="T25" fmla="*/ 2147483647 h 380"/>
              <a:gd name="T26" fmla="*/ 2147483647 w 360"/>
              <a:gd name="T27" fmla="*/ 2147483647 h 380"/>
              <a:gd name="T28" fmla="*/ 2147483647 w 360"/>
              <a:gd name="T29" fmla="*/ 2147483647 h 380"/>
              <a:gd name="T30" fmla="*/ 2147483647 w 360"/>
              <a:gd name="T31" fmla="*/ 2147483647 h 380"/>
              <a:gd name="T32" fmla="*/ 2147483647 w 360"/>
              <a:gd name="T33" fmla="*/ 2147483647 h 380"/>
              <a:gd name="T34" fmla="*/ 2147483647 w 360"/>
              <a:gd name="T35" fmla="*/ 2147483647 h 380"/>
              <a:gd name="T36" fmla="*/ 2147483647 w 360"/>
              <a:gd name="T37" fmla="*/ 2147483647 h 380"/>
              <a:gd name="T38" fmla="*/ 2147483647 w 360"/>
              <a:gd name="T39" fmla="*/ 2147483647 h 380"/>
              <a:gd name="T40" fmla="*/ 2147483647 w 360"/>
              <a:gd name="T41" fmla="*/ 2147483647 h 380"/>
              <a:gd name="T42" fmla="*/ 2147483647 w 360"/>
              <a:gd name="T43" fmla="*/ 2147483647 h 380"/>
              <a:gd name="T44" fmla="*/ 2147483647 w 360"/>
              <a:gd name="T45" fmla="*/ 2147483647 h 380"/>
              <a:gd name="T46" fmla="*/ 2147483647 w 360"/>
              <a:gd name="T47" fmla="*/ 2147483647 h 380"/>
              <a:gd name="T48" fmla="*/ 2147483647 w 360"/>
              <a:gd name="T49" fmla="*/ 2147483647 h 380"/>
              <a:gd name="T50" fmla="*/ 2147483647 w 360"/>
              <a:gd name="T51" fmla="*/ 2147483647 h 380"/>
              <a:gd name="T52" fmla="*/ 2147483647 w 360"/>
              <a:gd name="T53" fmla="*/ 2147483647 h 3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60"/>
              <a:gd name="T82" fmla="*/ 0 h 380"/>
              <a:gd name="T83" fmla="*/ 360 w 360"/>
              <a:gd name="T84" fmla="*/ 380 h 3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60" h="380">
                <a:moveTo>
                  <a:pt x="350" y="180"/>
                </a:moveTo>
                <a:cubicBezTo>
                  <a:pt x="295" y="180"/>
                  <a:pt x="68" y="180"/>
                  <a:pt x="10" y="180"/>
                </a:cubicBezTo>
                <a:cubicBezTo>
                  <a:pt x="0" y="180"/>
                  <a:pt x="0" y="176"/>
                  <a:pt x="5" y="171"/>
                </a:cubicBezTo>
                <a:cubicBezTo>
                  <a:pt x="36" y="140"/>
                  <a:pt x="138" y="40"/>
                  <a:pt x="170" y="8"/>
                </a:cubicBezTo>
                <a:cubicBezTo>
                  <a:pt x="178" y="0"/>
                  <a:pt x="180" y="0"/>
                  <a:pt x="189" y="9"/>
                </a:cubicBezTo>
                <a:cubicBezTo>
                  <a:pt x="201" y="21"/>
                  <a:pt x="225" y="44"/>
                  <a:pt x="250" y="69"/>
                </a:cubicBezTo>
                <a:cubicBezTo>
                  <a:pt x="250" y="45"/>
                  <a:pt x="250" y="45"/>
                  <a:pt x="250" y="45"/>
                </a:cubicBezTo>
                <a:cubicBezTo>
                  <a:pt x="281" y="45"/>
                  <a:pt x="281" y="45"/>
                  <a:pt x="281" y="45"/>
                </a:cubicBezTo>
                <a:cubicBezTo>
                  <a:pt x="281" y="100"/>
                  <a:pt x="281" y="100"/>
                  <a:pt x="281" y="100"/>
                </a:cubicBezTo>
                <a:cubicBezTo>
                  <a:pt x="311" y="129"/>
                  <a:pt x="339" y="158"/>
                  <a:pt x="353" y="171"/>
                </a:cubicBezTo>
                <a:cubicBezTo>
                  <a:pt x="358" y="176"/>
                  <a:pt x="360" y="180"/>
                  <a:pt x="350" y="180"/>
                </a:cubicBezTo>
                <a:close/>
                <a:moveTo>
                  <a:pt x="314" y="367"/>
                </a:moveTo>
                <a:cubicBezTo>
                  <a:pt x="314" y="376"/>
                  <a:pt x="310" y="380"/>
                  <a:pt x="300" y="380"/>
                </a:cubicBezTo>
                <a:cubicBezTo>
                  <a:pt x="269" y="380"/>
                  <a:pt x="194" y="380"/>
                  <a:pt x="194" y="380"/>
                </a:cubicBezTo>
                <a:cubicBezTo>
                  <a:pt x="194" y="302"/>
                  <a:pt x="194" y="302"/>
                  <a:pt x="194" y="302"/>
                </a:cubicBezTo>
                <a:cubicBezTo>
                  <a:pt x="146" y="302"/>
                  <a:pt x="146" y="302"/>
                  <a:pt x="146" y="302"/>
                </a:cubicBezTo>
                <a:cubicBezTo>
                  <a:pt x="146" y="380"/>
                  <a:pt x="146" y="380"/>
                  <a:pt x="146" y="380"/>
                </a:cubicBezTo>
                <a:cubicBezTo>
                  <a:pt x="146" y="380"/>
                  <a:pt x="86" y="380"/>
                  <a:pt x="58" y="380"/>
                </a:cubicBezTo>
                <a:cubicBezTo>
                  <a:pt x="49" y="380"/>
                  <a:pt x="44" y="375"/>
                  <a:pt x="44" y="366"/>
                </a:cubicBezTo>
                <a:cubicBezTo>
                  <a:pt x="44" y="322"/>
                  <a:pt x="44" y="188"/>
                  <a:pt x="44" y="188"/>
                </a:cubicBezTo>
                <a:cubicBezTo>
                  <a:pt x="314" y="188"/>
                  <a:pt x="314" y="188"/>
                  <a:pt x="314" y="188"/>
                </a:cubicBezTo>
                <a:cubicBezTo>
                  <a:pt x="314" y="188"/>
                  <a:pt x="314" y="323"/>
                  <a:pt x="314" y="367"/>
                </a:cubicBezTo>
                <a:close/>
                <a:moveTo>
                  <a:pt x="273" y="242"/>
                </a:moveTo>
                <a:cubicBezTo>
                  <a:pt x="225" y="242"/>
                  <a:pt x="225" y="242"/>
                  <a:pt x="225" y="242"/>
                </a:cubicBezTo>
                <a:cubicBezTo>
                  <a:pt x="225" y="282"/>
                  <a:pt x="225" y="282"/>
                  <a:pt x="225" y="282"/>
                </a:cubicBezTo>
                <a:cubicBezTo>
                  <a:pt x="273" y="282"/>
                  <a:pt x="273" y="282"/>
                  <a:pt x="273" y="282"/>
                </a:cubicBezTo>
                <a:cubicBezTo>
                  <a:pt x="273" y="242"/>
                  <a:pt x="273" y="242"/>
                  <a:pt x="273" y="242"/>
                </a:cubicBez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7186" name="TextBox 13"/>
          <p:cNvSpPr>
            <a:spLocks noChangeArrowheads="1"/>
          </p:cNvSpPr>
          <p:nvPr/>
        </p:nvSpPr>
        <p:spPr bwMode="auto">
          <a:xfrm>
            <a:off x="8374063" y="3467100"/>
            <a:ext cx="2335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宋体" panose="02010600030101010101" pitchFamily="2" charset="-122"/>
              </a:rPr>
              <a:t>according to your need to draw the text box size</a:t>
            </a:r>
          </a:p>
        </p:txBody>
      </p:sp>
      <p:sp>
        <p:nvSpPr>
          <p:cNvPr id="7187" name="TextBox 13"/>
          <p:cNvSpPr>
            <a:spLocks noChangeArrowheads="1"/>
          </p:cNvSpPr>
          <p:nvPr/>
        </p:nvSpPr>
        <p:spPr bwMode="auto">
          <a:xfrm>
            <a:off x="8355013" y="1787525"/>
            <a:ext cx="2335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宋体" panose="02010600030101010101" pitchFamily="2" charset="-122"/>
              </a:rPr>
              <a:t>according to your need to draw the text box size</a:t>
            </a:r>
          </a:p>
        </p:txBody>
      </p:sp>
      <p:sp>
        <p:nvSpPr>
          <p:cNvPr id="7188" name="TextBox 13"/>
          <p:cNvSpPr>
            <a:spLocks noChangeArrowheads="1"/>
          </p:cNvSpPr>
          <p:nvPr/>
        </p:nvSpPr>
        <p:spPr bwMode="auto">
          <a:xfrm>
            <a:off x="1333500" y="1955800"/>
            <a:ext cx="233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200">
                <a:solidFill>
                  <a:srgbClr val="445469"/>
                </a:solidFill>
                <a:ea typeface="微软雅黑" panose="020B0503020204020204" pitchFamily="34" charset="-122"/>
                <a:sym typeface="宋体" panose="02010600030101010101" pitchFamily="2" charset="-122"/>
              </a:rPr>
              <a:t>according to your need to draw the text box size</a:t>
            </a:r>
          </a:p>
        </p:txBody>
      </p:sp>
      <p:sp>
        <p:nvSpPr>
          <p:cNvPr id="7189" name="TextBox 13"/>
          <p:cNvSpPr>
            <a:spLocks noChangeArrowheads="1"/>
          </p:cNvSpPr>
          <p:nvPr/>
        </p:nvSpPr>
        <p:spPr bwMode="auto">
          <a:xfrm>
            <a:off x="1333500" y="3471863"/>
            <a:ext cx="233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200">
                <a:solidFill>
                  <a:srgbClr val="445469"/>
                </a:solidFill>
                <a:ea typeface="微软雅黑" panose="020B0503020204020204" pitchFamily="34" charset="-122"/>
                <a:sym typeface="宋体" panose="02010600030101010101" pitchFamily="2" charset="-122"/>
              </a:rPr>
              <a:t>according to your need to draw the text box size</a:t>
            </a:r>
          </a:p>
        </p:txBody>
      </p:sp>
      <p:sp>
        <p:nvSpPr>
          <p:cNvPr id="7190" name="TextBox 13"/>
          <p:cNvSpPr>
            <a:spLocks noChangeArrowheads="1"/>
          </p:cNvSpPr>
          <p:nvPr/>
        </p:nvSpPr>
        <p:spPr bwMode="auto">
          <a:xfrm>
            <a:off x="1333500" y="5095875"/>
            <a:ext cx="233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200">
                <a:solidFill>
                  <a:srgbClr val="445469"/>
                </a:solidFill>
                <a:ea typeface="微软雅黑" panose="020B0503020204020204" pitchFamily="34" charset="-122"/>
                <a:sym typeface="宋体" panose="02010600030101010101" pitchFamily="2" charset="-122"/>
              </a:rPr>
              <a:t>according to your need to draw the text box size</a:t>
            </a:r>
          </a:p>
        </p:txBody>
      </p:sp>
      <p:sp>
        <p:nvSpPr>
          <p:cNvPr id="7191" name="TextBox 13"/>
          <p:cNvSpPr>
            <a:spLocks noChangeArrowheads="1"/>
          </p:cNvSpPr>
          <p:nvPr/>
        </p:nvSpPr>
        <p:spPr bwMode="auto">
          <a:xfrm>
            <a:off x="8374063" y="3186113"/>
            <a:ext cx="19542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7192" name="TextBox 13"/>
          <p:cNvSpPr>
            <a:spLocks noChangeArrowheads="1"/>
          </p:cNvSpPr>
          <p:nvPr/>
        </p:nvSpPr>
        <p:spPr bwMode="auto">
          <a:xfrm>
            <a:off x="8355013" y="1541463"/>
            <a:ext cx="19542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7193" name="TextBox 13"/>
          <p:cNvSpPr>
            <a:spLocks noChangeArrowheads="1"/>
          </p:cNvSpPr>
          <p:nvPr/>
        </p:nvSpPr>
        <p:spPr bwMode="auto">
          <a:xfrm>
            <a:off x="1714500" y="167481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7194" name="TextBox 13"/>
          <p:cNvSpPr>
            <a:spLocks noChangeArrowheads="1"/>
          </p:cNvSpPr>
          <p:nvPr/>
        </p:nvSpPr>
        <p:spPr bwMode="auto">
          <a:xfrm>
            <a:off x="1714500" y="318611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7195" name="TextBox 13"/>
          <p:cNvSpPr>
            <a:spLocks noChangeArrowheads="1"/>
          </p:cNvSpPr>
          <p:nvPr/>
        </p:nvSpPr>
        <p:spPr bwMode="auto">
          <a:xfrm>
            <a:off x="1714500" y="480536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600" b="1">
                <a:solidFill>
                  <a:srgbClr val="445469"/>
                </a:solidFill>
                <a:ea typeface="微软雅黑" panose="020B0503020204020204" pitchFamily="34" charset="-122"/>
                <a:sym typeface="宋体" panose="02010600030101010101" pitchFamily="2" charset="-122"/>
              </a:rPr>
              <a:t>ADD TITLE</a:t>
            </a:r>
            <a:endParaRPr lang="en-US" altLang="zh-CN" sz="1600" b="1">
              <a:solidFill>
                <a:srgbClr val="445469"/>
              </a:solidFill>
              <a:ea typeface="微软雅黑" panose="020B0503020204020204" pitchFamily="34" charset="-122"/>
              <a:sym typeface="Calibri" panose="020F0502020204030204" pitchFamily="34" charset="0"/>
            </a:endParaRPr>
          </a:p>
        </p:txBody>
      </p:sp>
      <p:sp>
        <p:nvSpPr>
          <p:cNvPr id="7196" name="圆角矩形 92"/>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97" name="圆角矩形 93"/>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7198" name="文本框 94"/>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5"/>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078195AD-A5A9-4BDA-9C82-28E07A90E6E8}" type="slidenum">
              <a:rPr lang="zh-CN" altLang="en-US" smtClean="0">
                <a:solidFill>
                  <a:srgbClr val="898989"/>
                </a:solidFill>
              </a:rPr>
              <a:t>7</a:t>
            </a:fld>
            <a:endParaRPr lang="zh-CN" altLang="en-US" sz="1800"/>
          </a:p>
        </p:txBody>
      </p:sp>
      <p:sp>
        <p:nvSpPr>
          <p:cNvPr id="8195" name="空心弧 6"/>
          <p:cNvSpPr>
            <a:spLocks noChangeArrowheads="1"/>
          </p:cNvSpPr>
          <p:nvPr/>
        </p:nvSpPr>
        <p:spPr bwMode="auto">
          <a:xfrm flipV="1">
            <a:off x="4816475" y="1422400"/>
            <a:ext cx="1460500" cy="1460500"/>
          </a:xfrm>
          <a:custGeom>
            <a:avLst/>
            <a:gdLst>
              <a:gd name="T0" fmla="*/ 724895 w 1460631"/>
              <a:gd name="T1" fmla="*/ 1459828 h 1460631"/>
              <a:gd name="T2" fmla="*/ 1643 w 1460631"/>
              <a:gd name="T3" fmla="*/ 778855 h 1460631"/>
              <a:gd name="T4" fmla="*/ 627297 w 1460631"/>
              <a:gd name="T5" fmla="*/ 7248 h 1460631"/>
              <a:gd name="T6" fmla="*/ 1443036 w 1460631"/>
              <a:gd name="T7" fmla="*/ 574160 h 1460631"/>
              <a:gd name="T8" fmla="*/ 1193245 w 1460631"/>
              <a:gd name="T9" fmla="*/ 628725 h 1460631"/>
              <a:gd name="T10" fmla="*/ 663242 w 1460631"/>
              <a:gd name="T11" fmla="*/ 260390 h 1460631"/>
              <a:gd name="T12" fmla="*/ 256744 w 1460631"/>
              <a:gd name="T13" fmla="*/ 761718 h 1460631"/>
              <a:gd name="T14" fmla="*/ 726657 w 1460631"/>
              <a:gd name="T15" fmla="*/ 1204158 h 1460631"/>
              <a:gd name="T16" fmla="*/ 724895 w 1460631"/>
              <a:gd name="T17" fmla="*/ 1459828 h 14606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0631"/>
              <a:gd name="T28" fmla="*/ 0 h 1460631"/>
              <a:gd name="T29" fmla="*/ 1460631 w 1460631"/>
              <a:gd name="T30" fmla="*/ 1460631 h 14606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96" name="空心弧 7"/>
          <p:cNvSpPr>
            <a:spLocks noChangeArrowheads="1"/>
          </p:cNvSpPr>
          <p:nvPr/>
        </p:nvSpPr>
        <p:spPr bwMode="auto">
          <a:xfrm rot="10800000" flipV="1">
            <a:off x="5988050" y="1682750"/>
            <a:ext cx="1460500" cy="1460500"/>
          </a:xfrm>
          <a:custGeom>
            <a:avLst/>
            <a:gdLst>
              <a:gd name="T0" fmla="*/ 724895 w 1460631"/>
              <a:gd name="T1" fmla="*/ 1459828 h 1460631"/>
              <a:gd name="T2" fmla="*/ 1643 w 1460631"/>
              <a:gd name="T3" fmla="*/ 778855 h 1460631"/>
              <a:gd name="T4" fmla="*/ 627297 w 1460631"/>
              <a:gd name="T5" fmla="*/ 7248 h 1460631"/>
              <a:gd name="T6" fmla="*/ 1443036 w 1460631"/>
              <a:gd name="T7" fmla="*/ 574160 h 1460631"/>
              <a:gd name="T8" fmla="*/ 1193245 w 1460631"/>
              <a:gd name="T9" fmla="*/ 628725 h 1460631"/>
              <a:gd name="T10" fmla="*/ 663242 w 1460631"/>
              <a:gd name="T11" fmla="*/ 260390 h 1460631"/>
              <a:gd name="T12" fmla="*/ 256744 w 1460631"/>
              <a:gd name="T13" fmla="*/ 761718 h 1460631"/>
              <a:gd name="T14" fmla="*/ 726657 w 1460631"/>
              <a:gd name="T15" fmla="*/ 1204158 h 1460631"/>
              <a:gd name="T16" fmla="*/ 724895 w 1460631"/>
              <a:gd name="T17" fmla="*/ 1459828 h 14606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0631"/>
              <a:gd name="T28" fmla="*/ 0 h 1460631"/>
              <a:gd name="T29" fmla="*/ 1460631 w 1460631"/>
              <a:gd name="T30" fmla="*/ 1460631 h 14606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97" name="空心弧 8"/>
          <p:cNvSpPr>
            <a:spLocks noChangeArrowheads="1"/>
          </p:cNvSpPr>
          <p:nvPr/>
        </p:nvSpPr>
        <p:spPr bwMode="auto">
          <a:xfrm rot="4631023" flipV="1">
            <a:off x="6021388" y="2894013"/>
            <a:ext cx="1460500" cy="1460500"/>
          </a:xfrm>
          <a:custGeom>
            <a:avLst/>
            <a:gdLst>
              <a:gd name="T0" fmla="*/ 12269 w 1460631"/>
              <a:gd name="T1" fmla="*/ 863189 h 1460631"/>
              <a:gd name="T2" fmla="*/ 585390 w 1460631"/>
              <a:gd name="T3" fmla="*/ 14453 h 1460631"/>
              <a:gd name="T4" fmla="*/ 1443036 w 1460631"/>
              <a:gd name="T5" fmla="*/ 574160 h 1460631"/>
              <a:gd name="T6" fmla="*/ 1193245 w 1460631"/>
              <a:gd name="T7" fmla="*/ 628725 h 1460631"/>
              <a:gd name="T8" fmla="*/ 636019 w 1460631"/>
              <a:gd name="T9" fmla="*/ 265066 h 1460631"/>
              <a:gd name="T10" fmla="*/ 263646 w 1460631"/>
              <a:gd name="T11" fmla="*/ 816509 h 1460631"/>
              <a:gd name="T12" fmla="*/ 12269 w 1460631"/>
              <a:gd name="T13" fmla="*/ 863189 h 1460631"/>
              <a:gd name="T14" fmla="*/ 0 60000 65536"/>
              <a:gd name="T15" fmla="*/ 0 60000 65536"/>
              <a:gd name="T16" fmla="*/ 0 60000 65536"/>
              <a:gd name="T17" fmla="*/ 0 60000 65536"/>
              <a:gd name="T18" fmla="*/ 0 60000 65536"/>
              <a:gd name="T19" fmla="*/ 0 60000 65536"/>
              <a:gd name="T20" fmla="*/ 0 60000 65536"/>
              <a:gd name="T21" fmla="*/ 0 w 1460631"/>
              <a:gd name="T22" fmla="*/ 0 h 1460631"/>
              <a:gd name="T23" fmla="*/ 1460631 w 1460631"/>
              <a:gd name="T24" fmla="*/ 1460631 h 14606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60631" h="1460631">
                <a:moveTo>
                  <a:pt x="12275" y="863651"/>
                </a:moveTo>
                <a:cubicBezTo>
                  <a:pt x="-60547" y="471489"/>
                  <a:pt x="194740" y="93437"/>
                  <a:pt x="585708" y="14459"/>
                </a:cubicBezTo>
                <a:cubicBezTo>
                  <a:pt x="976676" y="-64519"/>
                  <a:pt x="1358695" y="184793"/>
                  <a:pt x="1443810" y="574471"/>
                </a:cubicBezTo>
                <a:lnTo>
                  <a:pt x="1193887" y="629061"/>
                </a:lnTo>
                <a:cubicBezTo>
                  <a:pt x="1138586" y="375879"/>
                  <a:pt x="890381" y="213896"/>
                  <a:pt x="636361" y="265210"/>
                </a:cubicBezTo>
                <a:cubicBezTo>
                  <a:pt x="382341" y="316524"/>
                  <a:pt x="216476" y="562152"/>
                  <a:pt x="263790" y="816947"/>
                </a:cubicBezTo>
                <a:lnTo>
                  <a:pt x="12275" y="863651"/>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98" name="空心弧 9"/>
          <p:cNvSpPr>
            <a:spLocks noChangeArrowheads="1"/>
          </p:cNvSpPr>
          <p:nvPr/>
        </p:nvSpPr>
        <p:spPr bwMode="auto">
          <a:xfrm>
            <a:off x="4837113" y="4354513"/>
            <a:ext cx="1460500" cy="1460500"/>
          </a:xfrm>
          <a:custGeom>
            <a:avLst/>
            <a:gdLst>
              <a:gd name="T0" fmla="*/ 724895 w 1460631"/>
              <a:gd name="T1" fmla="*/ 1459828 h 1460631"/>
              <a:gd name="T2" fmla="*/ 1643 w 1460631"/>
              <a:gd name="T3" fmla="*/ 778855 h 1460631"/>
              <a:gd name="T4" fmla="*/ 627297 w 1460631"/>
              <a:gd name="T5" fmla="*/ 7248 h 1460631"/>
              <a:gd name="T6" fmla="*/ 1443036 w 1460631"/>
              <a:gd name="T7" fmla="*/ 574160 h 1460631"/>
              <a:gd name="T8" fmla="*/ 1193245 w 1460631"/>
              <a:gd name="T9" fmla="*/ 628725 h 1460631"/>
              <a:gd name="T10" fmla="*/ 663242 w 1460631"/>
              <a:gd name="T11" fmla="*/ 260390 h 1460631"/>
              <a:gd name="T12" fmla="*/ 256744 w 1460631"/>
              <a:gd name="T13" fmla="*/ 761718 h 1460631"/>
              <a:gd name="T14" fmla="*/ 726657 w 1460631"/>
              <a:gd name="T15" fmla="*/ 1204158 h 1460631"/>
              <a:gd name="T16" fmla="*/ 724895 w 1460631"/>
              <a:gd name="T17" fmla="*/ 1459828 h 14606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0631"/>
              <a:gd name="T28" fmla="*/ 0 h 1460631"/>
              <a:gd name="T29" fmla="*/ 1460631 w 1460631"/>
              <a:gd name="T30" fmla="*/ 1460631 h 14606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99" name="空心弧 10"/>
          <p:cNvSpPr>
            <a:spLocks noChangeArrowheads="1"/>
          </p:cNvSpPr>
          <p:nvPr/>
        </p:nvSpPr>
        <p:spPr bwMode="auto">
          <a:xfrm rot="10800000">
            <a:off x="6008688" y="4094163"/>
            <a:ext cx="1462087" cy="1460500"/>
          </a:xfrm>
          <a:custGeom>
            <a:avLst/>
            <a:gdLst>
              <a:gd name="T0" fmla="*/ 729634 w 1460631"/>
              <a:gd name="T1" fmla="*/ 1459828 h 1460631"/>
              <a:gd name="T2" fmla="*/ 1655 w 1460631"/>
              <a:gd name="T3" fmla="*/ 778855 h 1460631"/>
              <a:gd name="T4" fmla="*/ 631397 w 1460631"/>
              <a:gd name="T5" fmla="*/ 7248 h 1460631"/>
              <a:gd name="T6" fmla="*/ 1452467 w 1460631"/>
              <a:gd name="T7" fmla="*/ 574160 h 1460631"/>
              <a:gd name="T8" fmla="*/ 1201045 w 1460631"/>
              <a:gd name="T9" fmla="*/ 628725 h 1460631"/>
              <a:gd name="T10" fmla="*/ 667578 w 1460631"/>
              <a:gd name="T11" fmla="*/ 260390 h 1460631"/>
              <a:gd name="T12" fmla="*/ 258422 w 1460631"/>
              <a:gd name="T13" fmla="*/ 761718 h 1460631"/>
              <a:gd name="T14" fmla="*/ 731406 w 1460631"/>
              <a:gd name="T15" fmla="*/ 1204158 h 1460631"/>
              <a:gd name="T16" fmla="*/ 729634 w 1460631"/>
              <a:gd name="T17" fmla="*/ 1459828 h 14606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0631"/>
              <a:gd name="T28" fmla="*/ 0 h 1460631"/>
              <a:gd name="T29" fmla="*/ 1460631 w 1460631"/>
              <a:gd name="T30" fmla="*/ 1460631 h 14606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00" name="TextBox 11"/>
          <p:cNvSpPr>
            <a:spLocks noChangeArrowheads="1"/>
          </p:cNvSpPr>
          <p:nvPr/>
        </p:nvSpPr>
        <p:spPr bwMode="auto">
          <a:xfrm>
            <a:off x="5281613" y="1798638"/>
            <a:ext cx="571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a:solidFill>
                  <a:srgbClr val="445469"/>
                </a:solidFill>
                <a:ea typeface="微软雅黑" panose="020B0503020204020204" pitchFamily="34" charset="-122"/>
                <a:sym typeface="Calibri" panose="020F0502020204030204" pitchFamily="34" charset="0"/>
              </a:rPr>
              <a:t>A</a:t>
            </a:r>
            <a:endParaRPr lang="zh-CN" altLang="en-US" sz="4000" b="1">
              <a:solidFill>
                <a:srgbClr val="445469"/>
              </a:solidFill>
              <a:ea typeface="微软雅黑" panose="020B0503020204020204" pitchFamily="34" charset="-122"/>
              <a:sym typeface="宋体" panose="02010600030101010101" pitchFamily="2" charset="-122"/>
            </a:endParaRPr>
          </a:p>
        </p:txBody>
      </p:sp>
      <p:sp>
        <p:nvSpPr>
          <p:cNvPr id="8201" name="TextBox 12"/>
          <p:cNvSpPr>
            <a:spLocks noChangeArrowheads="1"/>
          </p:cNvSpPr>
          <p:nvPr/>
        </p:nvSpPr>
        <p:spPr bwMode="auto">
          <a:xfrm>
            <a:off x="5270500" y="4730750"/>
            <a:ext cx="5540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a:solidFill>
                  <a:srgbClr val="445469"/>
                </a:solidFill>
                <a:ea typeface="微软雅黑" panose="020B0503020204020204" pitchFamily="34" charset="-122"/>
                <a:sym typeface="Calibri" panose="020F0502020204030204" pitchFamily="34" charset="0"/>
              </a:rPr>
              <a:t>D</a:t>
            </a:r>
            <a:endParaRPr lang="zh-CN" altLang="en-US" sz="4000" b="1">
              <a:solidFill>
                <a:srgbClr val="445469"/>
              </a:solidFill>
              <a:ea typeface="微软雅黑" panose="020B0503020204020204" pitchFamily="34" charset="-122"/>
              <a:sym typeface="宋体" panose="02010600030101010101" pitchFamily="2" charset="-122"/>
            </a:endParaRPr>
          </a:p>
        </p:txBody>
      </p:sp>
      <p:sp>
        <p:nvSpPr>
          <p:cNvPr id="8202" name="TextBox 11"/>
          <p:cNvSpPr>
            <a:spLocks noChangeArrowheads="1"/>
          </p:cNvSpPr>
          <p:nvPr/>
        </p:nvSpPr>
        <p:spPr bwMode="auto">
          <a:xfrm>
            <a:off x="6438900" y="2043113"/>
            <a:ext cx="571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a:solidFill>
                  <a:srgbClr val="445469"/>
                </a:solidFill>
                <a:ea typeface="微软雅黑" panose="020B0503020204020204" pitchFamily="34" charset="-122"/>
                <a:sym typeface="Calibri" panose="020F0502020204030204" pitchFamily="34" charset="0"/>
              </a:rPr>
              <a:t>B</a:t>
            </a:r>
            <a:endParaRPr lang="zh-CN" altLang="en-US" sz="4000" b="1">
              <a:solidFill>
                <a:srgbClr val="445469"/>
              </a:solidFill>
              <a:ea typeface="微软雅黑" panose="020B0503020204020204" pitchFamily="34" charset="-122"/>
              <a:sym typeface="宋体" panose="02010600030101010101" pitchFamily="2" charset="-122"/>
            </a:endParaRPr>
          </a:p>
        </p:txBody>
      </p:sp>
      <p:sp>
        <p:nvSpPr>
          <p:cNvPr id="8203" name="TextBox 12"/>
          <p:cNvSpPr>
            <a:spLocks noChangeArrowheads="1"/>
          </p:cNvSpPr>
          <p:nvPr/>
        </p:nvSpPr>
        <p:spPr bwMode="auto">
          <a:xfrm>
            <a:off x="6489700" y="4479925"/>
            <a:ext cx="555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a:solidFill>
                  <a:srgbClr val="445469"/>
                </a:solidFill>
                <a:ea typeface="微软雅黑" panose="020B0503020204020204" pitchFamily="34" charset="-122"/>
                <a:sym typeface="Calibri" panose="020F0502020204030204" pitchFamily="34" charset="0"/>
              </a:rPr>
              <a:t>C</a:t>
            </a:r>
            <a:endParaRPr lang="zh-CN" altLang="en-US" sz="4000" b="1">
              <a:solidFill>
                <a:srgbClr val="445469"/>
              </a:solidFill>
              <a:ea typeface="微软雅黑" panose="020B0503020204020204" pitchFamily="34" charset="-122"/>
              <a:sym typeface="宋体" panose="02010600030101010101" pitchFamily="2" charset="-122"/>
            </a:endParaRPr>
          </a:p>
        </p:txBody>
      </p:sp>
      <p:sp>
        <p:nvSpPr>
          <p:cNvPr id="11275" name="TextBox 13"/>
          <p:cNvSpPr>
            <a:spLocks noChangeArrowheads="1"/>
          </p:cNvSpPr>
          <p:nvPr/>
        </p:nvSpPr>
        <p:spPr bwMode="auto">
          <a:xfrm>
            <a:off x="7759700" y="204311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Arial" panose="020B0604020202020204" pitchFamily="34" charset="0"/>
              </a:rPr>
              <a:t>ADD TITLE</a:t>
            </a:r>
          </a:p>
        </p:txBody>
      </p:sp>
      <p:sp>
        <p:nvSpPr>
          <p:cNvPr id="11276" name="TextBox 13"/>
          <p:cNvSpPr>
            <a:spLocks noChangeArrowheads="1"/>
          </p:cNvSpPr>
          <p:nvPr/>
        </p:nvSpPr>
        <p:spPr bwMode="auto">
          <a:xfrm>
            <a:off x="7764463" y="2328863"/>
            <a:ext cx="233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Arial" panose="020B0604020202020204" pitchFamily="34" charset="0"/>
              </a:rPr>
              <a:t>according to your need to draw the text box size</a:t>
            </a:r>
          </a:p>
        </p:txBody>
      </p:sp>
      <p:sp>
        <p:nvSpPr>
          <p:cNvPr id="11277" name="TextBox 13"/>
          <p:cNvSpPr>
            <a:spLocks noChangeArrowheads="1"/>
          </p:cNvSpPr>
          <p:nvPr/>
        </p:nvSpPr>
        <p:spPr bwMode="auto">
          <a:xfrm>
            <a:off x="7759700" y="4476750"/>
            <a:ext cx="1952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600" b="1">
                <a:solidFill>
                  <a:srgbClr val="445469"/>
                </a:solidFill>
                <a:ea typeface="微软雅黑" panose="020B0503020204020204" pitchFamily="34" charset="-122"/>
                <a:sym typeface="Arial" panose="020B0604020202020204" pitchFamily="34" charset="0"/>
              </a:rPr>
              <a:t>ADD TITLE</a:t>
            </a:r>
          </a:p>
        </p:txBody>
      </p:sp>
      <p:sp>
        <p:nvSpPr>
          <p:cNvPr id="11278" name="TextBox 13"/>
          <p:cNvSpPr>
            <a:spLocks noChangeArrowheads="1"/>
          </p:cNvSpPr>
          <p:nvPr/>
        </p:nvSpPr>
        <p:spPr bwMode="auto">
          <a:xfrm>
            <a:off x="7764463" y="4762500"/>
            <a:ext cx="233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20000"/>
              </a:spcBef>
            </a:pPr>
            <a:r>
              <a:rPr lang="en-US" altLang="zh-CN" sz="1200">
                <a:solidFill>
                  <a:srgbClr val="445469"/>
                </a:solidFill>
                <a:ea typeface="微软雅黑" panose="020B0503020204020204" pitchFamily="34" charset="-122"/>
                <a:sym typeface="Arial" panose="020B0604020202020204" pitchFamily="34" charset="0"/>
              </a:rPr>
              <a:t>according to your need to draw the text box size</a:t>
            </a:r>
          </a:p>
        </p:txBody>
      </p:sp>
      <p:sp>
        <p:nvSpPr>
          <p:cNvPr id="11279" name="TextBox 13"/>
          <p:cNvSpPr>
            <a:spLocks noChangeArrowheads="1"/>
          </p:cNvSpPr>
          <p:nvPr/>
        </p:nvSpPr>
        <p:spPr bwMode="auto">
          <a:xfrm>
            <a:off x="2617788" y="1847850"/>
            <a:ext cx="19542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600" b="1">
                <a:solidFill>
                  <a:srgbClr val="445469"/>
                </a:solidFill>
                <a:ea typeface="微软雅黑" panose="020B0503020204020204" pitchFamily="34" charset="-122"/>
                <a:sym typeface="Arial" panose="020B0604020202020204" pitchFamily="34" charset="0"/>
              </a:rPr>
              <a:t>ADD TITLE</a:t>
            </a:r>
          </a:p>
        </p:txBody>
      </p:sp>
      <p:sp>
        <p:nvSpPr>
          <p:cNvPr id="11280" name="TextBox 13"/>
          <p:cNvSpPr>
            <a:spLocks noChangeArrowheads="1"/>
          </p:cNvSpPr>
          <p:nvPr/>
        </p:nvSpPr>
        <p:spPr bwMode="auto">
          <a:xfrm>
            <a:off x="2236788" y="2133600"/>
            <a:ext cx="2335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200">
                <a:solidFill>
                  <a:srgbClr val="445469"/>
                </a:solidFill>
                <a:ea typeface="微软雅黑" panose="020B0503020204020204" pitchFamily="34" charset="-122"/>
                <a:sym typeface="Arial" panose="020B0604020202020204" pitchFamily="34" charset="0"/>
              </a:rPr>
              <a:t>according to your need to draw the text box size</a:t>
            </a:r>
          </a:p>
        </p:txBody>
      </p:sp>
      <p:sp>
        <p:nvSpPr>
          <p:cNvPr id="11281" name="TextBox 13"/>
          <p:cNvSpPr>
            <a:spLocks noChangeArrowheads="1"/>
          </p:cNvSpPr>
          <p:nvPr/>
        </p:nvSpPr>
        <p:spPr bwMode="auto">
          <a:xfrm>
            <a:off x="2617788" y="4518025"/>
            <a:ext cx="19542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600" b="1">
                <a:solidFill>
                  <a:srgbClr val="445469"/>
                </a:solidFill>
                <a:ea typeface="微软雅黑" panose="020B0503020204020204" pitchFamily="34" charset="-122"/>
                <a:sym typeface="Arial" panose="020B0604020202020204" pitchFamily="34" charset="0"/>
              </a:rPr>
              <a:t>ADD TITLE</a:t>
            </a:r>
          </a:p>
        </p:txBody>
      </p:sp>
      <p:sp>
        <p:nvSpPr>
          <p:cNvPr id="11282" name="TextBox 13"/>
          <p:cNvSpPr>
            <a:spLocks noChangeArrowheads="1"/>
          </p:cNvSpPr>
          <p:nvPr/>
        </p:nvSpPr>
        <p:spPr bwMode="auto">
          <a:xfrm>
            <a:off x="2236788" y="4803775"/>
            <a:ext cx="2335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spcBef>
                <a:spcPct val="20000"/>
              </a:spcBef>
            </a:pPr>
            <a:r>
              <a:rPr lang="en-US" altLang="zh-CN" sz="1200">
                <a:solidFill>
                  <a:srgbClr val="445469"/>
                </a:solidFill>
                <a:ea typeface="微软雅黑" panose="020B0503020204020204" pitchFamily="34" charset="-122"/>
                <a:sym typeface="Arial" panose="020B0604020202020204" pitchFamily="34" charset="0"/>
              </a:rPr>
              <a:t>according to your need to draw the text box size</a:t>
            </a:r>
          </a:p>
        </p:txBody>
      </p:sp>
      <p:sp>
        <p:nvSpPr>
          <p:cNvPr id="8212" name="圆角矩形 20"/>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13" name="圆角矩形 21"/>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214" name="文本框 22"/>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75"/>
                                        </p:tgtEl>
                                        <p:attrNameLst>
                                          <p:attrName>style.visibility</p:attrName>
                                        </p:attrNameLst>
                                      </p:cBhvr>
                                      <p:to>
                                        <p:strVal val="visible"/>
                                      </p:to>
                                    </p:set>
                                    <p:animEffect>
                                      <p:cBhvr>
                                        <p:cTn id="7" dur="500"/>
                                        <p:tgtEl>
                                          <p:spTgt spid="1127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76"/>
                                        </p:tgtEl>
                                        <p:attrNameLst>
                                          <p:attrName>style.visibility</p:attrName>
                                        </p:attrNameLst>
                                      </p:cBhvr>
                                      <p:to>
                                        <p:strVal val="visible"/>
                                      </p:to>
                                    </p:set>
                                    <p:animEffect>
                                      <p:cBhvr>
                                        <p:cTn id="11" dur="500"/>
                                        <p:tgtEl>
                                          <p:spTgt spid="1127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277"/>
                                        </p:tgtEl>
                                        <p:attrNameLst>
                                          <p:attrName>style.visibility</p:attrName>
                                        </p:attrNameLst>
                                      </p:cBhvr>
                                      <p:to>
                                        <p:strVal val="visible"/>
                                      </p:to>
                                    </p:set>
                                    <p:animEffect>
                                      <p:cBhvr>
                                        <p:cTn id="15" dur="500"/>
                                        <p:tgtEl>
                                          <p:spTgt spid="1127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278"/>
                                        </p:tgtEl>
                                        <p:attrNameLst>
                                          <p:attrName>style.visibility</p:attrName>
                                        </p:attrNameLst>
                                      </p:cBhvr>
                                      <p:to>
                                        <p:strVal val="visible"/>
                                      </p:to>
                                    </p:set>
                                    <p:animEffect>
                                      <p:cBhvr>
                                        <p:cTn id="19" dur="500"/>
                                        <p:tgtEl>
                                          <p:spTgt spid="1127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279"/>
                                        </p:tgtEl>
                                        <p:attrNameLst>
                                          <p:attrName>style.visibility</p:attrName>
                                        </p:attrNameLst>
                                      </p:cBhvr>
                                      <p:to>
                                        <p:strVal val="visible"/>
                                      </p:to>
                                    </p:set>
                                    <p:animEffect>
                                      <p:cBhvr>
                                        <p:cTn id="23" dur="500"/>
                                        <p:tgtEl>
                                          <p:spTgt spid="1127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280"/>
                                        </p:tgtEl>
                                        <p:attrNameLst>
                                          <p:attrName>style.visibility</p:attrName>
                                        </p:attrNameLst>
                                      </p:cBhvr>
                                      <p:to>
                                        <p:strVal val="visible"/>
                                      </p:to>
                                    </p:set>
                                    <p:animEffect>
                                      <p:cBhvr>
                                        <p:cTn id="27" dur="500"/>
                                        <p:tgtEl>
                                          <p:spTgt spid="1128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281"/>
                                        </p:tgtEl>
                                        <p:attrNameLst>
                                          <p:attrName>style.visibility</p:attrName>
                                        </p:attrNameLst>
                                      </p:cBhvr>
                                      <p:to>
                                        <p:strVal val="visible"/>
                                      </p:to>
                                    </p:set>
                                    <p:animEffect>
                                      <p:cBhvr>
                                        <p:cTn id="31" dur="500"/>
                                        <p:tgtEl>
                                          <p:spTgt spid="11281"/>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1282"/>
                                        </p:tgtEl>
                                        <p:attrNameLst>
                                          <p:attrName>style.visibility</p:attrName>
                                        </p:attrNameLst>
                                      </p:cBhvr>
                                      <p:to>
                                        <p:strVal val="visible"/>
                                      </p:to>
                                    </p:set>
                                    <p:animEffect>
                                      <p:cBhvr>
                                        <p:cTn id="35" dur="500"/>
                                        <p:tgtEl>
                                          <p:spTgt spid="11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bldLvl="0" autoUpdateAnimBg="0"/>
      <p:bldP spid="11276" grpId="0" bldLvl="0" autoUpdateAnimBg="0"/>
      <p:bldP spid="11277" grpId="0" bldLvl="0" autoUpdateAnimBg="0"/>
      <p:bldP spid="11278" grpId="0" bldLvl="0" autoUpdateAnimBg="0"/>
      <p:bldP spid="11279" grpId="0" bldLvl="0" autoUpdateAnimBg="0"/>
      <p:bldP spid="11280" grpId="0" bldLvl="0" autoUpdateAnimBg="0"/>
      <p:bldP spid="11281" grpId="0" bldLvl="0" autoUpdateAnimBg="0"/>
      <p:bldP spid="11282"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3"/>
          <p:cNvPicPr>
            <a:picLocks noChangeAspect="1" noChangeArrowheads="1"/>
          </p:cNvPicPr>
          <p:nvPr/>
        </p:nvPicPr>
        <p:blipFill>
          <a:blip r:embed="rId2">
            <a:extLst>
              <a:ext uri="{28A0092B-C50C-407E-A947-70E740481C1C}">
                <a14:useLocalDpi xmlns:a14="http://schemas.microsoft.com/office/drawing/2010/main" val="0"/>
              </a:ext>
            </a:extLst>
          </a:blip>
          <a:srcRect b="16216"/>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平行四边形 4"/>
          <p:cNvSpPr>
            <a:spLocks noChangeArrowheads="1"/>
          </p:cNvSpPr>
          <p:nvPr/>
        </p:nvSpPr>
        <p:spPr bwMode="auto">
          <a:xfrm>
            <a:off x="3752850" y="0"/>
            <a:ext cx="8439150" cy="6886575"/>
          </a:xfrm>
          <a:prstGeom prst="parallelogram">
            <a:avLst>
              <a:gd name="adj" fmla="val 63610"/>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220" name="平行四边形 5"/>
          <p:cNvSpPr>
            <a:spLocks noChangeArrowheads="1"/>
          </p:cNvSpPr>
          <p:nvPr/>
        </p:nvSpPr>
        <p:spPr bwMode="auto">
          <a:xfrm>
            <a:off x="3986213" y="0"/>
            <a:ext cx="7972425" cy="6886575"/>
          </a:xfrm>
          <a:prstGeom prst="parallelogram">
            <a:avLst>
              <a:gd name="adj" fmla="val 63613"/>
            </a:avLst>
          </a:prstGeom>
          <a:solidFill>
            <a:srgbClr val="50D6E4">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221" name="矩形 9"/>
          <p:cNvSpPr>
            <a:spLocks noChangeArrowheads="1"/>
          </p:cNvSpPr>
          <p:nvPr/>
        </p:nvSpPr>
        <p:spPr bwMode="auto">
          <a:xfrm>
            <a:off x="6648450" y="2492375"/>
            <a:ext cx="32385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6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Part 02</a:t>
            </a:r>
            <a:endParaRPr lang="zh-CN" altLang="en-US" sz="6600">
              <a:solidFill>
                <a:srgbClr val="000000"/>
              </a:solidFill>
              <a:latin typeface="Calibri" panose="020F0502020204030204" pitchFamily="34" charset="0"/>
              <a:sym typeface="宋体" panose="02010600030101010101" pitchFamily="2" charset="-122"/>
            </a:endParaRPr>
          </a:p>
        </p:txBody>
      </p:sp>
      <p:sp>
        <p:nvSpPr>
          <p:cNvPr id="9222" name="矩形 10"/>
          <p:cNvSpPr>
            <a:spLocks noChangeArrowheads="1"/>
          </p:cNvSpPr>
          <p:nvPr/>
        </p:nvSpPr>
        <p:spPr bwMode="auto">
          <a:xfrm>
            <a:off x="6062663" y="3581400"/>
            <a:ext cx="26463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营销策略</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12"/>
          <p:cNvSpPr>
            <a:spLocks noChangeArrowheads="1"/>
          </p:cNvSpPr>
          <p:nvPr/>
        </p:nvSpPr>
        <p:spPr bwMode="auto">
          <a:xfrm>
            <a:off x="1582738" y="4175125"/>
            <a:ext cx="2673350" cy="1800225"/>
          </a:xfrm>
          <a:custGeom>
            <a:avLst/>
            <a:gdLst>
              <a:gd name="T0" fmla="*/ 2147483647 w 1146"/>
              <a:gd name="T1" fmla="*/ 2147483647 h 772"/>
              <a:gd name="T2" fmla="*/ 2147483647 w 1146"/>
              <a:gd name="T3" fmla="*/ 2147483647 h 772"/>
              <a:gd name="T4" fmla="*/ 2147483647 w 1146"/>
              <a:gd name="T5" fmla="*/ 2147483647 h 772"/>
              <a:gd name="T6" fmla="*/ 0 w 1146"/>
              <a:gd name="T7" fmla="*/ 2147483647 h 772"/>
              <a:gd name="T8" fmla="*/ 0 w 1146"/>
              <a:gd name="T9" fmla="*/ 2147483647 h 772"/>
              <a:gd name="T10" fmla="*/ 2147483647 w 1146"/>
              <a:gd name="T11" fmla="*/ 0 h 772"/>
              <a:gd name="T12" fmla="*/ 2147483647 w 1146"/>
              <a:gd name="T13" fmla="*/ 0 h 772"/>
              <a:gd name="T14" fmla="*/ 2147483647 w 1146"/>
              <a:gd name="T15" fmla="*/ 2147483647 h 772"/>
              <a:gd name="T16" fmla="*/ 2147483647 w 1146"/>
              <a:gd name="T17" fmla="*/ 2147483647 h 7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6"/>
              <a:gd name="T28" fmla="*/ 0 h 772"/>
              <a:gd name="T29" fmla="*/ 1146 w 1146"/>
              <a:gd name="T30" fmla="*/ 772 h 7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5B5B5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43" name="Rectangle 13"/>
          <p:cNvSpPr>
            <a:spLocks noChangeArrowheads="1"/>
          </p:cNvSpPr>
          <p:nvPr/>
        </p:nvSpPr>
        <p:spPr bwMode="auto">
          <a:xfrm>
            <a:off x="1689100" y="4273550"/>
            <a:ext cx="2470150" cy="15224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44" name="Freeform 15"/>
          <p:cNvSpPr>
            <a:spLocks noChangeArrowheads="1"/>
          </p:cNvSpPr>
          <p:nvPr/>
        </p:nvSpPr>
        <p:spPr bwMode="auto">
          <a:xfrm>
            <a:off x="1112838" y="5978525"/>
            <a:ext cx="3611562" cy="85725"/>
          </a:xfrm>
          <a:custGeom>
            <a:avLst/>
            <a:gdLst>
              <a:gd name="T0" fmla="*/ 2147483647 w 1547"/>
              <a:gd name="T1" fmla="*/ 2147483647 h 37"/>
              <a:gd name="T2" fmla="*/ 2147483647 w 1547"/>
              <a:gd name="T3" fmla="*/ 2147483647 h 37"/>
              <a:gd name="T4" fmla="*/ 2147483647 w 1547"/>
              <a:gd name="T5" fmla="*/ 2147483647 h 37"/>
              <a:gd name="T6" fmla="*/ 2147483647 w 1547"/>
              <a:gd name="T7" fmla="*/ 2147483647 h 37"/>
              <a:gd name="T8" fmla="*/ 2147483647 w 1547"/>
              <a:gd name="T9" fmla="*/ 0 h 37"/>
              <a:gd name="T10" fmla="*/ 2147483647 w 1547"/>
              <a:gd name="T11" fmla="*/ 2147483647 h 37"/>
              <a:gd name="T12" fmla="*/ 0 60000 65536"/>
              <a:gd name="T13" fmla="*/ 0 60000 65536"/>
              <a:gd name="T14" fmla="*/ 0 60000 65536"/>
              <a:gd name="T15" fmla="*/ 0 60000 65536"/>
              <a:gd name="T16" fmla="*/ 0 60000 65536"/>
              <a:gd name="T17" fmla="*/ 0 60000 65536"/>
              <a:gd name="T18" fmla="*/ 0 w 1547"/>
              <a:gd name="T19" fmla="*/ 0 h 37"/>
              <a:gd name="T20" fmla="*/ 1547 w 154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45" name="Freeform 16"/>
          <p:cNvSpPr>
            <a:spLocks noChangeArrowheads="1"/>
          </p:cNvSpPr>
          <p:nvPr/>
        </p:nvSpPr>
        <p:spPr bwMode="auto">
          <a:xfrm>
            <a:off x="1133475" y="5908675"/>
            <a:ext cx="3594100" cy="107950"/>
          </a:xfrm>
          <a:custGeom>
            <a:avLst/>
            <a:gdLst>
              <a:gd name="T0" fmla="*/ 2147483647 w 1540"/>
              <a:gd name="T1" fmla="*/ 0 h 47"/>
              <a:gd name="T2" fmla="*/ 0 w 1540"/>
              <a:gd name="T3" fmla="*/ 2147483647 h 47"/>
              <a:gd name="T4" fmla="*/ 2147483647 w 1540"/>
              <a:gd name="T5" fmla="*/ 2147483647 h 47"/>
              <a:gd name="T6" fmla="*/ 2147483647 w 1540"/>
              <a:gd name="T7" fmla="*/ 2147483647 h 47"/>
              <a:gd name="T8" fmla="*/ 2147483647 w 1540"/>
              <a:gd name="T9" fmla="*/ 2147483647 h 47"/>
              <a:gd name="T10" fmla="*/ 2147483647 w 1540"/>
              <a:gd name="T11" fmla="*/ 0 h 47"/>
              <a:gd name="T12" fmla="*/ 2147483647 w 1540"/>
              <a:gd name="T13" fmla="*/ 0 h 47"/>
              <a:gd name="T14" fmla="*/ 0 60000 65536"/>
              <a:gd name="T15" fmla="*/ 0 60000 65536"/>
              <a:gd name="T16" fmla="*/ 0 60000 65536"/>
              <a:gd name="T17" fmla="*/ 0 60000 65536"/>
              <a:gd name="T18" fmla="*/ 0 60000 65536"/>
              <a:gd name="T19" fmla="*/ 0 60000 65536"/>
              <a:gd name="T20" fmla="*/ 0 60000 65536"/>
              <a:gd name="T21" fmla="*/ 0 w 1540"/>
              <a:gd name="T22" fmla="*/ 0 h 47"/>
              <a:gd name="T23" fmla="*/ 1540 w 1540"/>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rotWithShape="1">
            <a:gsLst>
              <a:gs pos="0">
                <a:srgbClr val="A5A5A5"/>
              </a:gs>
              <a:gs pos="6000">
                <a:srgbClr val="D8D8D8"/>
              </a:gs>
              <a:gs pos="42000">
                <a:srgbClr val="BFBFBF"/>
              </a:gs>
              <a:gs pos="100000">
                <a:srgbClr val="BFBFB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46" name="Freeform 31"/>
          <p:cNvSpPr>
            <a:spLocks noChangeArrowheads="1"/>
          </p:cNvSpPr>
          <p:nvPr/>
        </p:nvSpPr>
        <p:spPr bwMode="auto">
          <a:xfrm>
            <a:off x="2671763" y="5908675"/>
            <a:ext cx="506412" cy="57150"/>
          </a:xfrm>
          <a:custGeom>
            <a:avLst/>
            <a:gdLst>
              <a:gd name="T0" fmla="*/ 2147483647 w 217"/>
              <a:gd name="T1" fmla="*/ 2147483647 h 25"/>
              <a:gd name="T2" fmla="*/ 2147483647 w 217"/>
              <a:gd name="T3" fmla="*/ 2147483647 h 25"/>
              <a:gd name="T4" fmla="*/ 2147483647 w 217"/>
              <a:gd name="T5" fmla="*/ 2147483647 h 25"/>
              <a:gd name="T6" fmla="*/ 2147483647 w 217"/>
              <a:gd name="T7" fmla="*/ 0 h 25"/>
              <a:gd name="T8" fmla="*/ 2147483647 w 217"/>
              <a:gd name="T9" fmla="*/ 2147483647 h 25"/>
              <a:gd name="T10" fmla="*/ 0 60000 65536"/>
              <a:gd name="T11" fmla="*/ 0 60000 65536"/>
              <a:gd name="T12" fmla="*/ 0 60000 65536"/>
              <a:gd name="T13" fmla="*/ 0 60000 65536"/>
              <a:gd name="T14" fmla="*/ 0 60000 65536"/>
              <a:gd name="T15" fmla="*/ 0 w 217"/>
              <a:gd name="T16" fmla="*/ 0 h 25"/>
              <a:gd name="T17" fmla="*/ 217 w 217"/>
              <a:gd name="T18" fmla="*/ 25 h 25"/>
            </a:gdLst>
            <a:ahLst/>
            <a:cxnLst>
              <a:cxn ang="T10">
                <a:pos x="T0" y="T1"/>
              </a:cxn>
              <a:cxn ang="T11">
                <a:pos x="T2" y="T3"/>
              </a:cxn>
              <a:cxn ang="T12">
                <a:pos x="T4" y="T5"/>
              </a:cxn>
              <a:cxn ang="T13">
                <a:pos x="T6" y="T7"/>
              </a:cxn>
              <a:cxn ang="T14">
                <a:pos x="T8" y="T9"/>
              </a:cxn>
            </a:cxnLst>
            <a:rect l="T15" t="T16" r="T17" b="T18"/>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47" name="Freeform 45"/>
          <p:cNvSpPr>
            <a:spLocks noEditPoints="1" noChangeArrowheads="1"/>
          </p:cNvSpPr>
          <p:nvPr/>
        </p:nvSpPr>
        <p:spPr bwMode="auto">
          <a:xfrm>
            <a:off x="2419350" y="4483100"/>
            <a:ext cx="1001713" cy="1000125"/>
          </a:xfrm>
          <a:custGeom>
            <a:avLst/>
            <a:gdLst>
              <a:gd name="T0" fmla="*/ 2147483647 w 55"/>
              <a:gd name="T1" fmla="*/ 2147483647 h 55"/>
              <a:gd name="T2" fmla="*/ 0 w 55"/>
              <a:gd name="T3" fmla="*/ 2147483647 h 55"/>
              <a:gd name="T4" fmla="*/ 2147483647 w 55"/>
              <a:gd name="T5" fmla="*/ 0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2147483647 h 55"/>
              <a:gd name="T32" fmla="*/ 2147483647 w 55"/>
              <a:gd name="T33" fmla="*/ 2147483647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
              <a:gd name="T67" fmla="*/ 0 h 55"/>
              <a:gd name="T68" fmla="*/ 55 w 55"/>
              <a:gd name="T69" fmla="*/ 55 h 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48" name="Freeform 74"/>
          <p:cNvSpPr>
            <a:spLocks noEditPoints="1" noChangeArrowheads="1"/>
          </p:cNvSpPr>
          <p:nvPr/>
        </p:nvSpPr>
        <p:spPr bwMode="auto">
          <a:xfrm rot="-2119526">
            <a:off x="4829175" y="2776538"/>
            <a:ext cx="825500" cy="639762"/>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2147483647 h 56"/>
              <a:gd name="T10" fmla="*/ 2147483647 w 72"/>
              <a:gd name="T11" fmla="*/ 2147483647 h 56"/>
              <a:gd name="T12" fmla="*/ 2147483647 w 72"/>
              <a:gd name="T13" fmla="*/ 2147483647 h 56"/>
              <a:gd name="T14" fmla="*/ 0 w 72"/>
              <a:gd name="T15" fmla="*/ 2147483647 h 56"/>
              <a:gd name="T16" fmla="*/ 2147483647 w 72"/>
              <a:gd name="T17" fmla="*/ 0 h 56"/>
              <a:gd name="T18" fmla="*/ 2147483647 w 72"/>
              <a:gd name="T19" fmla="*/ 0 h 56"/>
              <a:gd name="T20" fmla="*/ 2147483647 w 72"/>
              <a:gd name="T21" fmla="*/ 2147483647 h 56"/>
              <a:gd name="T22" fmla="*/ 2147483647 w 72"/>
              <a:gd name="T23" fmla="*/ 2147483647 h 56"/>
              <a:gd name="T24" fmla="*/ 2147483647 w 72"/>
              <a:gd name="T25" fmla="*/ 2147483647 h 56"/>
              <a:gd name="T26" fmla="*/ 2147483647 w 72"/>
              <a:gd name="T27" fmla="*/ 2147483647 h 56"/>
              <a:gd name="T28" fmla="*/ 2147483647 w 72"/>
              <a:gd name="T29" fmla="*/ 2147483647 h 56"/>
              <a:gd name="T30" fmla="*/ 0 w 72"/>
              <a:gd name="T31" fmla="*/ 2147483647 h 56"/>
              <a:gd name="T32" fmla="*/ 0 w 72"/>
              <a:gd name="T33" fmla="*/ 2147483647 h 56"/>
              <a:gd name="T34" fmla="*/ 2147483647 w 72"/>
              <a:gd name="T35" fmla="*/ 2147483647 h 56"/>
              <a:gd name="T36" fmla="*/ 2147483647 w 72"/>
              <a:gd name="T37" fmla="*/ 2147483647 h 56"/>
              <a:gd name="T38" fmla="*/ 2147483647 w 72"/>
              <a:gd name="T39" fmla="*/ 2147483647 h 56"/>
              <a:gd name="T40" fmla="*/ 2147483647 w 72"/>
              <a:gd name="T41" fmla="*/ 2147483647 h 56"/>
              <a:gd name="T42" fmla="*/ 2147483647 w 72"/>
              <a:gd name="T43" fmla="*/ 2147483647 h 56"/>
              <a:gd name="T44" fmla="*/ 2147483647 w 72"/>
              <a:gd name="T45" fmla="*/ 2147483647 h 56"/>
              <a:gd name="T46" fmla="*/ 2147483647 w 72"/>
              <a:gd name="T47" fmla="*/ 2147483647 h 56"/>
              <a:gd name="T48" fmla="*/ 2147483647 w 72"/>
              <a:gd name="T49" fmla="*/ 2147483647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6"/>
              <a:gd name="T80" fmla="*/ 72 w 7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49" name="Freeform 74"/>
          <p:cNvSpPr>
            <a:spLocks noEditPoints="1" noChangeArrowheads="1"/>
          </p:cNvSpPr>
          <p:nvPr/>
        </p:nvSpPr>
        <p:spPr bwMode="auto">
          <a:xfrm rot="-3253151">
            <a:off x="4011613" y="3052763"/>
            <a:ext cx="684212" cy="531812"/>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2147483647 h 56"/>
              <a:gd name="T10" fmla="*/ 2147483647 w 72"/>
              <a:gd name="T11" fmla="*/ 2147483647 h 56"/>
              <a:gd name="T12" fmla="*/ 2147483647 w 72"/>
              <a:gd name="T13" fmla="*/ 2147483647 h 56"/>
              <a:gd name="T14" fmla="*/ 0 w 72"/>
              <a:gd name="T15" fmla="*/ 2147483647 h 56"/>
              <a:gd name="T16" fmla="*/ 2147483647 w 72"/>
              <a:gd name="T17" fmla="*/ 0 h 56"/>
              <a:gd name="T18" fmla="*/ 2147483647 w 72"/>
              <a:gd name="T19" fmla="*/ 0 h 56"/>
              <a:gd name="T20" fmla="*/ 2147483647 w 72"/>
              <a:gd name="T21" fmla="*/ 2147483647 h 56"/>
              <a:gd name="T22" fmla="*/ 2147483647 w 72"/>
              <a:gd name="T23" fmla="*/ 2147483647 h 56"/>
              <a:gd name="T24" fmla="*/ 2147483647 w 72"/>
              <a:gd name="T25" fmla="*/ 2147483647 h 56"/>
              <a:gd name="T26" fmla="*/ 2147483647 w 72"/>
              <a:gd name="T27" fmla="*/ 2147483647 h 56"/>
              <a:gd name="T28" fmla="*/ 2147483647 w 72"/>
              <a:gd name="T29" fmla="*/ 2147483647 h 56"/>
              <a:gd name="T30" fmla="*/ 0 w 72"/>
              <a:gd name="T31" fmla="*/ 2147483647 h 56"/>
              <a:gd name="T32" fmla="*/ 0 w 72"/>
              <a:gd name="T33" fmla="*/ 2147483647 h 56"/>
              <a:gd name="T34" fmla="*/ 2147483647 w 72"/>
              <a:gd name="T35" fmla="*/ 2147483647 h 56"/>
              <a:gd name="T36" fmla="*/ 2147483647 w 72"/>
              <a:gd name="T37" fmla="*/ 2147483647 h 56"/>
              <a:gd name="T38" fmla="*/ 2147483647 w 72"/>
              <a:gd name="T39" fmla="*/ 2147483647 h 56"/>
              <a:gd name="T40" fmla="*/ 2147483647 w 72"/>
              <a:gd name="T41" fmla="*/ 2147483647 h 56"/>
              <a:gd name="T42" fmla="*/ 2147483647 w 72"/>
              <a:gd name="T43" fmla="*/ 2147483647 h 56"/>
              <a:gd name="T44" fmla="*/ 2147483647 w 72"/>
              <a:gd name="T45" fmla="*/ 2147483647 h 56"/>
              <a:gd name="T46" fmla="*/ 2147483647 w 72"/>
              <a:gd name="T47" fmla="*/ 2147483647 h 56"/>
              <a:gd name="T48" fmla="*/ 2147483647 w 72"/>
              <a:gd name="T49" fmla="*/ 2147483647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6"/>
              <a:gd name="T80" fmla="*/ 72 w 7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50" name="Freeform 74"/>
          <p:cNvSpPr>
            <a:spLocks noEditPoints="1" noChangeArrowheads="1"/>
          </p:cNvSpPr>
          <p:nvPr/>
        </p:nvSpPr>
        <p:spPr bwMode="auto">
          <a:xfrm rot="-2735638">
            <a:off x="3733007" y="2078831"/>
            <a:ext cx="825500" cy="639763"/>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2147483647 h 56"/>
              <a:gd name="T10" fmla="*/ 2147483647 w 72"/>
              <a:gd name="T11" fmla="*/ 2147483647 h 56"/>
              <a:gd name="T12" fmla="*/ 2147483647 w 72"/>
              <a:gd name="T13" fmla="*/ 2147483647 h 56"/>
              <a:gd name="T14" fmla="*/ 0 w 72"/>
              <a:gd name="T15" fmla="*/ 2147483647 h 56"/>
              <a:gd name="T16" fmla="*/ 2147483647 w 72"/>
              <a:gd name="T17" fmla="*/ 0 h 56"/>
              <a:gd name="T18" fmla="*/ 2147483647 w 72"/>
              <a:gd name="T19" fmla="*/ 0 h 56"/>
              <a:gd name="T20" fmla="*/ 2147483647 w 72"/>
              <a:gd name="T21" fmla="*/ 2147483647 h 56"/>
              <a:gd name="T22" fmla="*/ 2147483647 w 72"/>
              <a:gd name="T23" fmla="*/ 2147483647 h 56"/>
              <a:gd name="T24" fmla="*/ 2147483647 w 72"/>
              <a:gd name="T25" fmla="*/ 2147483647 h 56"/>
              <a:gd name="T26" fmla="*/ 2147483647 w 72"/>
              <a:gd name="T27" fmla="*/ 2147483647 h 56"/>
              <a:gd name="T28" fmla="*/ 2147483647 w 72"/>
              <a:gd name="T29" fmla="*/ 2147483647 h 56"/>
              <a:gd name="T30" fmla="*/ 0 w 72"/>
              <a:gd name="T31" fmla="*/ 2147483647 h 56"/>
              <a:gd name="T32" fmla="*/ 0 w 72"/>
              <a:gd name="T33" fmla="*/ 2147483647 h 56"/>
              <a:gd name="T34" fmla="*/ 2147483647 w 72"/>
              <a:gd name="T35" fmla="*/ 2147483647 h 56"/>
              <a:gd name="T36" fmla="*/ 2147483647 w 72"/>
              <a:gd name="T37" fmla="*/ 2147483647 h 56"/>
              <a:gd name="T38" fmla="*/ 2147483647 w 72"/>
              <a:gd name="T39" fmla="*/ 2147483647 h 56"/>
              <a:gd name="T40" fmla="*/ 2147483647 w 72"/>
              <a:gd name="T41" fmla="*/ 2147483647 h 56"/>
              <a:gd name="T42" fmla="*/ 2147483647 w 72"/>
              <a:gd name="T43" fmla="*/ 2147483647 h 56"/>
              <a:gd name="T44" fmla="*/ 2147483647 w 72"/>
              <a:gd name="T45" fmla="*/ 2147483647 h 56"/>
              <a:gd name="T46" fmla="*/ 2147483647 w 72"/>
              <a:gd name="T47" fmla="*/ 2147483647 h 56"/>
              <a:gd name="T48" fmla="*/ 2147483647 w 72"/>
              <a:gd name="T49" fmla="*/ 2147483647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6"/>
              <a:gd name="T80" fmla="*/ 72 w 7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51" name="Freeform 74"/>
          <p:cNvSpPr>
            <a:spLocks noEditPoints="1" noChangeArrowheads="1"/>
          </p:cNvSpPr>
          <p:nvPr/>
        </p:nvSpPr>
        <p:spPr bwMode="auto">
          <a:xfrm rot="-3253151">
            <a:off x="2573338" y="4233862"/>
            <a:ext cx="438150" cy="339725"/>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2147483647 h 56"/>
              <a:gd name="T10" fmla="*/ 2147483647 w 72"/>
              <a:gd name="T11" fmla="*/ 2147483647 h 56"/>
              <a:gd name="T12" fmla="*/ 2147483647 w 72"/>
              <a:gd name="T13" fmla="*/ 2147483647 h 56"/>
              <a:gd name="T14" fmla="*/ 0 w 72"/>
              <a:gd name="T15" fmla="*/ 2147483647 h 56"/>
              <a:gd name="T16" fmla="*/ 2147483647 w 72"/>
              <a:gd name="T17" fmla="*/ 0 h 56"/>
              <a:gd name="T18" fmla="*/ 2147483647 w 72"/>
              <a:gd name="T19" fmla="*/ 0 h 56"/>
              <a:gd name="T20" fmla="*/ 2147483647 w 72"/>
              <a:gd name="T21" fmla="*/ 2147483647 h 56"/>
              <a:gd name="T22" fmla="*/ 2147483647 w 72"/>
              <a:gd name="T23" fmla="*/ 2147483647 h 56"/>
              <a:gd name="T24" fmla="*/ 2147483647 w 72"/>
              <a:gd name="T25" fmla="*/ 2147483647 h 56"/>
              <a:gd name="T26" fmla="*/ 2147483647 w 72"/>
              <a:gd name="T27" fmla="*/ 2147483647 h 56"/>
              <a:gd name="T28" fmla="*/ 2147483647 w 72"/>
              <a:gd name="T29" fmla="*/ 2147483647 h 56"/>
              <a:gd name="T30" fmla="*/ 0 w 72"/>
              <a:gd name="T31" fmla="*/ 2147483647 h 56"/>
              <a:gd name="T32" fmla="*/ 0 w 72"/>
              <a:gd name="T33" fmla="*/ 2147483647 h 56"/>
              <a:gd name="T34" fmla="*/ 2147483647 w 72"/>
              <a:gd name="T35" fmla="*/ 2147483647 h 56"/>
              <a:gd name="T36" fmla="*/ 2147483647 w 72"/>
              <a:gd name="T37" fmla="*/ 2147483647 h 56"/>
              <a:gd name="T38" fmla="*/ 2147483647 w 72"/>
              <a:gd name="T39" fmla="*/ 2147483647 h 56"/>
              <a:gd name="T40" fmla="*/ 2147483647 w 72"/>
              <a:gd name="T41" fmla="*/ 2147483647 h 56"/>
              <a:gd name="T42" fmla="*/ 2147483647 w 72"/>
              <a:gd name="T43" fmla="*/ 2147483647 h 56"/>
              <a:gd name="T44" fmla="*/ 2147483647 w 72"/>
              <a:gd name="T45" fmla="*/ 2147483647 h 56"/>
              <a:gd name="T46" fmla="*/ 2147483647 w 72"/>
              <a:gd name="T47" fmla="*/ 2147483647 h 56"/>
              <a:gd name="T48" fmla="*/ 2147483647 w 72"/>
              <a:gd name="T49" fmla="*/ 2147483647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6"/>
              <a:gd name="T80" fmla="*/ 72 w 7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52" name="Freeform 74"/>
          <p:cNvSpPr>
            <a:spLocks noEditPoints="1" noChangeArrowheads="1"/>
          </p:cNvSpPr>
          <p:nvPr/>
        </p:nvSpPr>
        <p:spPr bwMode="auto">
          <a:xfrm rot="-3253151">
            <a:off x="3212307" y="4233068"/>
            <a:ext cx="438150" cy="341313"/>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2147483647 h 56"/>
              <a:gd name="T10" fmla="*/ 2147483647 w 72"/>
              <a:gd name="T11" fmla="*/ 2147483647 h 56"/>
              <a:gd name="T12" fmla="*/ 2147483647 w 72"/>
              <a:gd name="T13" fmla="*/ 2147483647 h 56"/>
              <a:gd name="T14" fmla="*/ 0 w 72"/>
              <a:gd name="T15" fmla="*/ 2147483647 h 56"/>
              <a:gd name="T16" fmla="*/ 2147483647 w 72"/>
              <a:gd name="T17" fmla="*/ 0 h 56"/>
              <a:gd name="T18" fmla="*/ 2147483647 w 72"/>
              <a:gd name="T19" fmla="*/ 0 h 56"/>
              <a:gd name="T20" fmla="*/ 2147483647 w 72"/>
              <a:gd name="T21" fmla="*/ 2147483647 h 56"/>
              <a:gd name="T22" fmla="*/ 2147483647 w 72"/>
              <a:gd name="T23" fmla="*/ 2147483647 h 56"/>
              <a:gd name="T24" fmla="*/ 2147483647 w 72"/>
              <a:gd name="T25" fmla="*/ 2147483647 h 56"/>
              <a:gd name="T26" fmla="*/ 2147483647 w 72"/>
              <a:gd name="T27" fmla="*/ 2147483647 h 56"/>
              <a:gd name="T28" fmla="*/ 2147483647 w 72"/>
              <a:gd name="T29" fmla="*/ 2147483647 h 56"/>
              <a:gd name="T30" fmla="*/ 0 w 72"/>
              <a:gd name="T31" fmla="*/ 2147483647 h 56"/>
              <a:gd name="T32" fmla="*/ 0 w 72"/>
              <a:gd name="T33" fmla="*/ 2147483647 h 56"/>
              <a:gd name="T34" fmla="*/ 2147483647 w 72"/>
              <a:gd name="T35" fmla="*/ 2147483647 h 56"/>
              <a:gd name="T36" fmla="*/ 2147483647 w 72"/>
              <a:gd name="T37" fmla="*/ 2147483647 h 56"/>
              <a:gd name="T38" fmla="*/ 2147483647 w 72"/>
              <a:gd name="T39" fmla="*/ 2147483647 h 56"/>
              <a:gd name="T40" fmla="*/ 2147483647 w 72"/>
              <a:gd name="T41" fmla="*/ 2147483647 h 56"/>
              <a:gd name="T42" fmla="*/ 2147483647 w 72"/>
              <a:gd name="T43" fmla="*/ 2147483647 h 56"/>
              <a:gd name="T44" fmla="*/ 2147483647 w 72"/>
              <a:gd name="T45" fmla="*/ 2147483647 h 56"/>
              <a:gd name="T46" fmla="*/ 2147483647 w 72"/>
              <a:gd name="T47" fmla="*/ 2147483647 h 56"/>
              <a:gd name="T48" fmla="*/ 2147483647 w 72"/>
              <a:gd name="T49" fmla="*/ 2147483647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6"/>
              <a:gd name="T80" fmla="*/ 72 w 7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53" name="Freeform 74"/>
          <p:cNvSpPr>
            <a:spLocks noEditPoints="1" noChangeArrowheads="1"/>
          </p:cNvSpPr>
          <p:nvPr/>
        </p:nvSpPr>
        <p:spPr bwMode="auto">
          <a:xfrm rot="3326109">
            <a:off x="2840038" y="3735387"/>
            <a:ext cx="438150" cy="339725"/>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2147483647 h 56"/>
              <a:gd name="T10" fmla="*/ 2147483647 w 72"/>
              <a:gd name="T11" fmla="*/ 2147483647 h 56"/>
              <a:gd name="T12" fmla="*/ 2147483647 w 72"/>
              <a:gd name="T13" fmla="*/ 2147483647 h 56"/>
              <a:gd name="T14" fmla="*/ 0 w 72"/>
              <a:gd name="T15" fmla="*/ 2147483647 h 56"/>
              <a:gd name="T16" fmla="*/ 2147483647 w 72"/>
              <a:gd name="T17" fmla="*/ 0 h 56"/>
              <a:gd name="T18" fmla="*/ 2147483647 w 72"/>
              <a:gd name="T19" fmla="*/ 0 h 56"/>
              <a:gd name="T20" fmla="*/ 2147483647 w 72"/>
              <a:gd name="T21" fmla="*/ 2147483647 h 56"/>
              <a:gd name="T22" fmla="*/ 2147483647 w 72"/>
              <a:gd name="T23" fmla="*/ 2147483647 h 56"/>
              <a:gd name="T24" fmla="*/ 2147483647 w 72"/>
              <a:gd name="T25" fmla="*/ 2147483647 h 56"/>
              <a:gd name="T26" fmla="*/ 2147483647 w 72"/>
              <a:gd name="T27" fmla="*/ 2147483647 h 56"/>
              <a:gd name="T28" fmla="*/ 2147483647 w 72"/>
              <a:gd name="T29" fmla="*/ 2147483647 h 56"/>
              <a:gd name="T30" fmla="*/ 0 w 72"/>
              <a:gd name="T31" fmla="*/ 2147483647 h 56"/>
              <a:gd name="T32" fmla="*/ 0 w 72"/>
              <a:gd name="T33" fmla="*/ 2147483647 h 56"/>
              <a:gd name="T34" fmla="*/ 2147483647 w 72"/>
              <a:gd name="T35" fmla="*/ 2147483647 h 56"/>
              <a:gd name="T36" fmla="*/ 2147483647 w 72"/>
              <a:gd name="T37" fmla="*/ 2147483647 h 56"/>
              <a:gd name="T38" fmla="*/ 2147483647 w 72"/>
              <a:gd name="T39" fmla="*/ 2147483647 h 56"/>
              <a:gd name="T40" fmla="*/ 2147483647 w 72"/>
              <a:gd name="T41" fmla="*/ 2147483647 h 56"/>
              <a:gd name="T42" fmla="*/ 2147483647 w 72"/>
              <a:gd name="T43" fmla="*/ 2147483647 h 56"/>
              <a:gd name="T44" fmla="*/ 2147483647 w 72"/>
              <a:gd name="T45" fmla="*/ 2147483647 h 56"/>
              <a:gd name="T46" fmla="*/ 2147483647 w 72"/>
              <a:gd name="T47" fmla="*/ 2147483647 h 56"/>
              <a:gd name="T48" fmla="*/ 2147483647 w 72"/>
              <a:gd name="T49" fmla="*/ 2147483647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6"/>
              <a:gd name="T80" fmla="*/ 72 w 7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54" name="Freeform 75"/>
          <p:cNvSpPr>
            <a:spLocks noEditPoints="1" noChangeArrowheads="1"/>
          </p:cNvSpPr>
          <p:nvPr/>
        </p:nvSpPr>
        <p:spPr bwMode="auto">
          <a:xfrm rot="-920912">
            <a:off x="2879725" y="2778125"/>
            <a:ext cx="788988" cy="611188"/>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2147483647 h 56"/>
              <a:gd name="T10" fmla="*/ 2147483647 w 72"/>
              <a:gd name="T11" fmla="*/ 2147483647 h 56"/>
              <a:gd name="T12" fmla="*/ 2147483647 w 72"/>
              <a:gd name="T13" fmla="*/ 2147483647 h 56"/>
              <a:gd name="T14" fmla="*/ 0 w 72"/>
              <a:gd name="T15" fmla="*/ 2147483647 h 56"/>
              <a:gd name="T16" fmla="*/ 2147483647 w 72"/>
              <a:gd name="T17" fmla="*/ 0 h 56"/>
              <a:gd name="T18" fmla="*/ 2147483647 w 72"/>
              <a:gd name="T19" fmla="*/ 0 h 56"/>
              <a:gd name="T20" fmla="*/ 2147483647 w 72"/>
              <a:gd name="T21" fmla="*/ 2147483647 h 56"/>
              <a:gd name="T22" fmla="*/ 2147483647 w 72"/>
              <a:gd name="T23" fmla="*/ 2147483647 h 56"/>
              <a:gd name="T24" fmla="*/ 2147483647 w 72"/>
              <a:gd name="T25" fmla="*/ 2147483647 h 56"/>
              <a:gd name="T26" fmla="*/ 2147483647 w 72"/>
              <a:gd name="T27" fmla="*/ 2147483647 h 56"/>
              <a:gd name="T28" fmla="*/ 2147483647 w 72"/>
              <a:gd name="T29" fmla="*/ 2147483647 h 56"/>
              <a:gd name="T30" fmla="*/ 0 w 72"/>
              <a:gd name="T31" fmla="*/ 2147483647 h 56"/>
              <a:gd name="T32" fmla="*/ 0 w 72"/>
              <a:gd name="T33" fmla="*/ 2147483647 h 56"/>
              <a:gd name="T34" fmla="*/ 2147483647 w 72"/>
              <a:gd name="T35" fmla="*/ 2147483647 h 56"/>
              <a:gd name="T36" fmla="*/ 2147483647 w 72"/>
              <a:gd name="T37" fmla="*/ 2147483647 h 56"/>
              <a:gd name="T38" fmla="*/ 2147483647 w 72"/>
              <a:gd name="T39" fmla="*/ 2147483647 h 56"/>
              <a:gd name="T40" fmla="*/ 2147483647 w 72"/>
              <a:gd name="T41" fmla="*/ 2147483647 h 56"/>
              <a:gd name="T42" fmla="*/ 2147483647 w 72"/>
              <a:gd name="T43" fmla="*/ 2147483647 h 56"/>
              <a:gd name="T44" fmla="*/ 2147483647 w 72"/>
              <a:gd name="T45" fmla="*/ 2147483647 h 56"/>
              <a:gd name="T46" fmla="*/ 2147483647 w 72"/>
              <a:gd name="T47" fmla="*/ 2147483647 h 56"/>
              <a:gd name="T48" fmla="*/ 2147483647 w 72"/>
              <a:gd name="T49" fmla="*/ 2147483647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6"/>
              <a:gd name="T80" fmla="*/ 72 w 7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55" name="Freeform 76"/>
          <p:cNvSpPr>
            <a:spLocks noEditPoints="1" noChangeArrowheads="1"/>
          </p:cNvSpPr>
          <p:nvPr/>
        </p:nvSpPr>
        <p:spPr bwMode="auto">
          <a:xfrm rot="-623492">
            <a:off x="3565525" y="3735388"/>
            <a:ext cx="438150" cy="339725"/>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2147483647 h 56"/>
              <a:gd name="T10" fmla="*/ 2147483647 w 72"/>
              <a:gd name="T11" fmla="*/ 2147483647 h 56"/>
              <a:gd name="T12" fmla="*/ 2147483647 w 72"/>
              <a:gd name="T13" fmla="*/ 2147483647 h 56"/>
              <a:gd name="T14" fmla="*/ 0 w 72"/>
              <a:gd name="T15" fmla="*/ 2147483647 h 56"/>
              <a:gd name="T16" fmla="*/ 2147483647 w 72"/>
              <a:gd name="T17" fmla="*/ 0 h 56"/>
              <a:gd name="T18" fmla="*/ 2147483647 w 72"/>
              <a:gd name="T19" fmla="*/ 0 h 56"/>
              <a:gd name="T20" fmla="*/ 2147483647 w 72"/>
              <a:gd name="T21" fmla="*/ 2147483647 h 56"/>
              <a:gd name="T22" fmla="*/ 2147483647 w 72"/>
              <a:gd name="T23" fmla="*/ 2147483647 h 56"/>
              <a:gd name="T24" fmla="*/ 2147483647 w 72"/>
              <a:gd name="T25" fmla="*/ 2147483647 h 56"/>
              <a:gd name="T26" fmla="*/ 2147483647 w 72"/>
              <a:gd name="T27" fmla="*/ 2147483647 h 56"/>
              <a:gd name="T28" fmla="*/ 2147483647 w 72"/>
              <a:gd name="T29" fmla="*/ 2147483647 h 56"/>
              <a:gd name="T30" fmla="*/ 0 w 72"/>
              <a:gd name="T31" fmla="*/ 2147483647 h 56"/>
              <a:gd name="T32" fmla="*/ 0 w 72"/>
              <a:gd name="T33" fmla="*/ 2147483647 h 56"/>
              <a:gd name="T34" fmla="*/ 2147483647 w 72"/>
              <a:gd name="T35" fmla="*/ 2147483647 h 56"/>
              <a:gd name="T36" fmla="*/ 2147483647 w 72"/>
              <a:gd name="T37" fmla="*/ 2147483647 h 56"/>
              <a:gd name="T38" fmla="*/ 2147483647 w 72"/>
              <a:gd name="T39" fmla="*/ 2147483647 h 56"/>
              <a:gd name="T40" fmla="*/ 2147483647 w 72"/>
              <a:gd name="T41" fmla="*/ 2147483647 h 56"/>
              <a:gd name="T42" fmla="*/ 2147483647 w 72"/>
              <a:gd name="T43" fmla="*/ 2147483647 h 56"/>
              <a:gd name="T44" fmla="*/ 2147483647 w 72"/>
              <a:gd name="T45" fmla="*/ 2147483647 h 56"/>
              <a:gd name="T46" fmla="*/ 2147483647 w 72"/>
              <a:gd name="T47" fmla="*/ 2147483647 h 56"/>
              <a:gd name="T48" fmla="*/ 2147483647 w 72"/>
              <a:gd name="T49" fmla="*/ 2147483647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6"/>
              <a:gd name="T80" fmla="*/ 72 w 7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56" name="Freeform 74"/>
          <p:cNvSpPr>
            <a:spLocks noEditPoints="1" noChangeArrowheads="1"/>
          </p:cNvSpPr>
          <p:nvPr/>
        </p:nvSpPr>
        <p:spPr bwMode="auto">
          <a:xfrm rot="872289">
            <a:off x="4640263" y="1663700"/>
            <a:ext cx="1147762" cy="890588"/>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2147483647 h 56"/>
              <a:gd name="T10" fmla="*/ 2147483647 w 72"/>
              <a:gd name="T11" fmla="*/ 2147483647 h 56"/>
              <a:gd name="T12" fmla="*/ 2147483647 w 72"/>
              <a:gd name="T13" fmla="*/ 2147483647 h 56"/>
              <a:gd name="T14" fmla="*/ 0 w 72"/>
              <a:gd name="T15" fmla="*/ 2147483647 h 56"/>
              <a:gd name="T16" fmla="*/ 2147483647 w 72"/>
              <a:gd name="T17" fmla="*/ 0 h 56"/>
              <a:gd name="T18" fmla="*/ 2147483647 w 72"/>
              <a:gd name="T19" fmla="*/ 0 h 56"/>
              <a:gd name="T20" fmla="*/ 2147483647 w 72"/>
              <a:gd name="T21" fmla="*/ 2147483647 h 56"/>
              <a:gd name="T22" fmla="*/ 2147483647 w 72"/>
              <a:gd name="T23" fmla="*/ 2147483647 h 56"/>
              <a:gd name="T24" fmla="*/ 2147483647 w 72"/>
              <a:gd name="T25" fmla="*/ 2147483647 h 56"/>
              <a:gd name="T26" fmla="*/ 2147483647 w 72"/>
              <a:gd name="T27" fmla="*/ 2147483647 h 56"/>
              <a:gd name="T28" fmla="*/ 2147483647 w 72"/>
              <a:gd name="T29" fmla="*/ 2147483647 h 56"/>
              <a:gd name="T30" fmla="*/ 0 w 72"/>
              <a:gd name="T31" fmla="*/ 2147483647 h 56"/>
              <a:gd name="T32" fmla="*/ 0 w 72"/>
              <a:gd name="T33" fmla="*/ 2147483647 h 56"/>
              <a:gd name="T34" fmla="*/ 2147483647 w 72"/>
              <a:gd name="T35" fmla="*/ 2147483647 h 56"/>
              <a:gd name="T36" fmla="*/ 2147483647 w 72"/>
              <a:gd name="T37" fmla="*/ 2147483647 h 56"/>
              <a:gd name="T38" fmla="*/ 2147483647 w 72"/>
              <a:gd name="T39" fmla="*/ 2147483647 h 56"/>
              <a:gd name="T40" fmla="*/ 2147483647 w 72"/>
              <a:gd name="T41" fmla="*/ 2147483647 h 56"/>
              <a:gd name="T42" fmla="*/ 2147483647 w 72"/>
              <a:gd name="T43" fmla="*/ 2147483647 h 56"/>
              <a:gd name="T44" fmla="*/ 2147483647 w 72"/>
              <a:gd name="T45" fmla="*/ 2147483647 h 56"/>
              <a:gd name="T46" fmla="*/ 2147483647 w 72"/>
              <a:gd name="T47" fmla="*/ 2147483647 h 56"/>
              <a:gd name="T48" fmla="*/ 2147483647 w 72"/>
              <a:gd name="T49" fmla="*/ 2147483647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6"/>
              <a:gd name="T80" fmla="*/ 72 w 7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50D6E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57" name="Freeform 78"/>
          <p:cNvSpPr>
            <a:spLocks noEditPoints="1" noChangeArrowheads="1"/>
          </p:cNvSpPr>
          <p:nvPr/>
        </p:nvSpPr>
        <p:spPr bwMode="auto">
          <a:xfrm rot="-623492">
            <a:off x="4443413" y="2611438"/>
            <a:ext cx="438150" cy="339725"/>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2147483647 h 56"/>
              <a:gd name="T10" fmla="*/ 2147483647 w 72"/>
              <a:gd name="T11" fmla="*/ 2147483647 h 56"/>
              <a:gd name="T12" fmla="*/ 2147483647 w 72"/>
              <a:gd name="T13" fmla="*/ 2147483647 h 56"/>
              <a:gd name="T14" fmla="*/ 0 w 72"/>
              <a:gd name="T15" fmla="*/ 2147483647 h 56"/>
              <a:gd name="T16" fmla="*/ 2147483647 w 72"/>
              <a:gd name="T17" fmla="*/ 0 h 56"/>
              <a:gd name="T18" fmla="*/ 2147483647 w 72"/>
              <a:gd name="T19" fmla="*/ 0 h 56"/>
              <a:gd name="T20" fmla="*/ 2147483647 w 72"/>
              <a:gd name="T21" fmla="*/ 2147483647 h 56"/>
              <a:gd name="T22" fmla="*/ 2147483647 w 72"/>
              <a:gd name="T23" fmla="*/ 2147483647 h 56"/>
              <a:gd name="T24" fmla="*/ 2147483647 w 72"/>
              <a:gd name="T25" fmla="*/ 2147483647 h 56"/>
              <a:gd name="T26" fmla="*/ 2147483647 w 72"/>
              <a:gd name="T27" fmla="*/ 2147483647 h 56"/>
              <a:gd name="T28" fmla="*/ 2147483647 w 72"/>
              <a:gd name="T29" fmla="*/ 2147483647 h 56"/>
              <a:gd name="T30" fmla="*/ 0 w 72"/>
              <a:gd name="T31" fmla="*/ 2147483647 h 56"/>
              <a:gd name="T32" fmla="*/ 0 w 72"/>
              <a:gd name="T33" fmla="*/ 2147483647 h 56"/>
              <a:gd name="T34" fmla="*/ 2147483647 w 72"/>
              <a:gd name="T35" fmla="*/ 2147483647 h 56"/>
              <a:gd name="T36" fmla="*/ 2147483647 w 72"/>
              <a:gd name="T37" fmla="*/ 2147483647 h 56"/>
              <a:gd name="T38" fmla="*/ 2147483647 w 72"/>
              <a:gd name="T39" fmla="*/ 2147483647 h 56"/>
              <a:gd name="T40" fmla="*/ 2147483647 w 72"/>
              <a:gd name="T41" fmla="*/ 2147483647 h 56"/>
              <a:gd name="T42" fmla="*/ 2147483647 w 72"/>
              <a:gd name="T43" fmla="*/ 2147483647 h 56"/>
              <a:gd name="T44" fmla="*/ 2147483647 w 72"/>
              <a:gd name="T45" fmla="*/ 2147483647 h 56"/>
              <a:gd name="T46" fmla="*/ 2147483647 w 72"/>
              <a:gd name="T47" fmla="*/ 2147483647 h 56"/>
              <a:gd name="T48" fmla="*/ 2147483647 w 72"/>
              <a:gd name="T49" fmla="*/ 2147483647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6"/>
              <a:gd name="T80" fmla="*/ 72 w 7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58" name="Freeform 74"/>
          <p:cNvSpPr>
            <a:spLocks noEditPoints="1" noChangeArrowheads="1"/>
          </p:cNvSpPr>
          <p:nvPr/>
        </p:nvSpPr>
        <p:spPr bwMode="auto">
          <a:xfrm rot="-3253151">
            <a:off x="4130675" y="3871913"/>
            <a:ext cx="250825" cy="193675"/>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2147483647 h 56"/>
              <a:gd name="T10" fmla="*/ 2147483647 w 72"/>
              <a:gd name="T11" fmla="*/ 2147483647 h 56"/>
              <a:gd name="T12" fmla="*/ 2147483647 w 72"/>
              <a:gd name="T13" fmla="*/ 2147483647 h 56"/>
              <a:gd name="T14" fmla="*/ 0 w 72"/>
              <a:gd name="T15" fmla="*/ 2147483647 h 56"/>
              <a:gd name="T16" fmla="*/ 2147483647 w 72"/>
              <a:gd name="T17" fmla="*/ 0 h 56"/>
              <a:gd name="T18" fmla="*/ 2147483647 w 72"/>
              <a:gd name="T19" fmla="*/ 0 h 56"/>
              <a:gd name="T20" fmla="*/ 2147483647 w 72"/>
              <a:gd name="T21" fmla="*/ 2147483647 h 56"/>
              <a:gd name="T22" fmla="*/ 2147483647 w 72"/>
              <a:gd name="T23" fmla="*/ 2147483647 h 56"/>
              <a:gd name="T24" fmla="*/ 2147483647 w 72"/>
              <a:gd name="T25" fmla="*/ 2147483647 h 56"/>
              <a:gd name="T26" fmla="*/ 2147483647 w 72"/>
              <a:gd name="T27" fmla="*/ 2147483647 h 56"/>
              <a:gd name="T28" fmla="*/ 2147483647 w 72"/>
              <a:gd name="T29" fmla="*/ 2147483647 h 56"/>
              <a:gd name="T30" fmla="*/ 0 w 72"/>
              <a:gd name="T31" fmla="*/ 2147483647 h 56"/>
              <a:gd name="T32" fmla="*/ 0 w 72"/>
              <a:gd name="T33" fmla="*/ 2147483647 h 56"/>
              <a:gd name="T34" fmla="*/ 2147483647 w 72"/>
              <a:gd name="T35" fmla="*/ 2147483647 h 56"/>
              <a:gd name="T36" fmla="*/ 2147483647 w 72"/>
              <a:gd name="T37" fmla="*/ 2147483647 h 56"/>
              <a:gd name="T38" fmla="*/ 2147483647 w 72"/>
              <a:gd name="T39" fmla="*/ 2147483647 h 56"/>
              <a:gd name="T40" fmla="*/ 2147483647 w 72"/>
              <a:gd name="T41" fmla="*/ 2147483647 h 56"/>
              <a:gd name="T42" fmla="*/ 2147483647 w 72"/>
              <a:gd name="T43" fmla="*/ 2147483647 h 56"/>
              <a:gd name="T44" fmla="*/ 2147483647 w 72"/>
              <a:gd name="T45" fmla="*/ 2147483647 h 56"/>
              <a:gd name="T46" fmla="*/ 2147483647 w 72"/>
              <a:gd name="T47" fmla="*/ 2147483647 h 56"/>
              <a:gd name="T48" fmla="*/ 2147483647 w 72"/>
              <a:gd name="T49" fmla="*/ 2147483647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6"/>
              <a:gd name="T80" fmla="*/ 72 w 7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59" name="Freeform 74"/>
          <p:cNvSpPr>
            <a:spLocks noEditPoints="1" noChangeArrowheads="1"/>
          </p:cNvSpPr>
          <p:nvPr/>
        </p:nvSpPr>
        <p:spPr bwMode="auto">
          <a:xfrm rot="-3253151">
            <a:off x="3318669" y="3529806"/>
            <a:ext cx="250825" cy="195263"/>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2147483647 h 56"/>
              <a:gd name="T10" fmla="*/ 2147483647 w 72"/>
              <a:gd name="T11" fmla="*/ 2147483647 h 56"/>
              <a:gd name="T12" fmla="*/ 2147483647 w 72"/>
              <a:gd name="T13" fmla="*/ 2147483647 h 56"/>
              <a:gd name="T14" fmla="*/ 0 w 72"/>
              <a:gd name="T15" fmla="*/ 2147483647 h 56"/>
              <a:gd name="T16" fmla="*/ 2147483647 w 72"/>
              <a:gd name="T17" fmla="*/ 0 h 56"/>
              <a:gd name="T18" fmla="*/ 2147483647 w 72"/>
              <a:gd name="T19" fmla="*/ 0 h 56"/>
              <a:gd name="T20" fmla="*/ 2147483647 w 72"/>
              <a:gd name="T21" fmla="*/ 2147483647 h 56"/>
              <a:gd name="T22" fmla="*/ 2147483647 w 72"/>
              <a:gd name="T23" fmla="*/ 2147483647 h 56"/>
              <a:gd name="T24" fmla="*/ 2147483647 w 72"/>
              <a:gd name="T25" fmla="*/ 2147483647 h 56"/>
              <a:gd name="T26" fmla="*/ 2147483647 w 72"/>
              <a:gd name="T27" fmla="*/ 2147483647 h 56"/>
              <a:gd name="T28" fmla="*/ 2147483647 w 72"/>
              <a:gd name="T29" fmla="*/ 2147483647 h 56"/>
              <a:gd name="T30" fmla="*/ 0 w 72"/>
              <a:gd name="T31" fmla="*/ 2147483647 h 56"/>
              <a:gd name="T32" fmla="*/ 0 w 72"/>
              <a:gd name="T33" fmla="*/ 2147483647 h 56"/>
              <a:gd name="T34" fmla="*/ 2147483647 w 72"/>
              <a:gd name="T35" fmla="*/ 2147483647 h 56"/>
              <a:gd name="T36" fmla="*/ 2147483647 w 72"/>
              <a:gd name="T37" fmla="*/ 2147483647 h 56"/>
              <a:gd name="T38" fmla="*/ 2147483647 w 72"/>
              <a:gd name="T39" fmla="*/ 2147483647 h 56"/>
              <a:gd name="T40" fmla="*/ 2147483647 w 72"/>
              <a:gd name="T41" fmla="*/ 2147483647 h 56"/>
              <a:gd name="T42" fmla="*/ 2147483647 w 72"/>
              <a:gd name="T43" fmla="*/ 2147483647 h 56"/>
              <a:gd name="T44" fmla="*/ 2147483647 w 72"/>
              <a:gd name="T45" fmla="*/ 2147483647 h 56"/>
              <a:gd name="T46" fmla="*/ 2147483647 w 72"/>
              <a:gd name="T47" fmla="*/ 2147483647 h 56"/>
              <a:gd name="T48" fmla="*/ 2147483647 w 72"/>
              <a:gd name="T49" fmla="*/ 2147483647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6"/>
              <a:gd name="T80" fmla="*/ 72 w 7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60" name="Freeform 81"/>
          <p:cNvSpPr>
            <a:spLocks noEditPoints="1" noChangeArrowheads="1"/>
          </p:cNvSpPr>
          <p:nvPr/>
        </p:nvSpPr>
        <p:spPr bwMode="auto">
          <a:xfrm rot="-623492">
            <a:off x="3565525" y="3106738"/>
            <a:ext cx="438150" cy="339725"/>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2147483647 h 56"/>
              <a:gd name="T10" fmla="*/ 2147483647 w 72"/>
              <a:gd name="T11" fmla="*/ 2147483647 h 56"/>
              <a:gd name="T12" fmla="*/ 2147483647 w 72"/>
              <a:gd name="T13" fmla="*/ 2147483647 h 56"/>
              <a:gd name="T14" fmla="*/ 0 w 72"/>
              <a:gd name="T15" fmla="*/ 2147483647 h 56"/>
              <a:gd name="T16" fmla="*/ 2147483647 w 72"/>
              <a:gd name="T17" fmla="*/ 0 h 56"/>
              <a:gd name="T18" fmla="*/ 2147483647 w 72"/>
              <a:gd name="T19" fmla="*/ 0 h 56"/>
              <a:gd name="T20" fmla="*/ 2147483647 w 72"/>
              <a:gd name="T21" fmla="*/ 2147483647 h 56"/>
              <a:gd name="T22" fmla="*/ 2147483647 w 72"/>
              <a:gd name="T23" fmla="*/ 2147483647 h 56"/>
              <a:gd name="T24" fmla="*/ 2147483647 w 72"/>
              <a:gd name="T25" fmla="*/ 2147483647 h 56"/>
              <a:gd name="T26" fmla="*/ 2147483647 w 72"/>
              <a:gd name="T27" fmla="*/ 2147483647 h 56"/>
              <a:gd name="T28" fmla="*/ 2147483647 w 72"/>
              <a:gd name="T29" fmla="*/ 2147483647 h 56"/>
              <a:gd name="T30" fmla="*/ 0 w 72"/>
              <a:gd name="T31" fmla="*/ 2147483647 h 56"/>
              <a:gd name="T32" fmla="*/ 0 w 72"/>
              <a:gd name="T33" fmla="*/ 2147483647 h 56"/>
              <a:gd name="T34" fmla="*/ 2147483647 w 72"/>
              <a:gd name="T35" fmla="*/ 2147483647 h 56"/>
              <a:gd name="T36" fmla="*/ 2147483647 w 72"/>
              <a:gd name="T37" fmla="*/ 2147483647 h 56"/>
              <a:gd name="T38" fmla="*/ 2147483647 w 72"/>
              <a:gd name="T39" fmla="*/ 2147483647 h 56"/>
              <a:gd name="T40" fmla="*/ 2147483647 w 72"/>
              <a:gd name="T41" fmla="*/ 2147483647 h 56"/>
              <a:gd name="T42" fmla="*/ 2147483647 w 72"/>
              <a:gd name="T43" fmla="*/ 2147483647 h 56"/>
              <a:gd name="T44" fmla="*/ 2147483647 w 72"/>
              <a:gd name="T45" fmla="*/ 2147483647 h 56"/>
              <a:gd name="T46" fmla="*/ 2147483647 w 72"/>
              <a:gd name="T47" fmla="*/ 2147483647 h 56"/>
              <a:gd name="T48" fmla="*/ 2147483647 w 72"/>
              <a:gd name="T49" fmla="*/ 2147483647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6"/>
              <a:gd name="T80" fmla="*/ 72 w 7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61" name="Freeform 84"/>
          <p:cNvSpPr>
            <a:spLocks noEditPoints="1" noChangeArrowheads="1"/>
          </p:cNvSpPr>
          <p:nvPr/>
        </p:nvSpPr>
        <p:spPr bwMode="auto">
          <a:xfrm rot="4444278">
            <a:off x="4500563" y="3409950"/>
            <a:ext cx="438150" cy="339725"/>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2147483647 h 56"/>
              <a:gd name="T10" fmla="*/ 2147483647 w 72"/>
              <a:gd name="T11" fmla="*/ 2147483647 h 56"/>
              <a:gd name="T12" fmla="*/ 2147483647 w 72"/>
              <a:gd name="T13" fmla="*/ 2147483647 h 56"/>
              <a:gd name="T14" fmla="*/ 0 w 72"/>
              <a:gd name="T15" fmla="*/ 2147483647 h 56"/>
              <a:gd name="T16" fmla="*/ 2147483647 w 72"/>
              <a:gd name="T17" fmla="*/ 0 h 56"/>
              <a:gd name="T18" fmla="*/ 2147483647 w 72"/>
              <a:gd name="T19" fmla="*/ 0 h 56"/>
              <a:gd name="T20" fmla="*/ 2147483647 w 72"/>
              <a:gd name="T21" fmla="*/ 2147483647 h 56"/>
              <a:gd name="T22" fmla="*/ 2147483647 w 72"/>
              <a:gd name="T23" fmla="*/ 2147483647 h 56"/>
              <a:gd name="T24" fmla="*/ 2147483647 w 72"/>
              <a:gd name="T25" fmla="*/ 2147483647 h 56"/>
              <a:gd name="T26" fmla="*/ 2147483647 w 72"/>
              <a:gd name="T27" fmla="*/ 2147483647 h 56"/>
              <a:gd name="T28" fmla="*/ 2147483647 w 72"/>
              <a:gd name="T29" fmla="*/ 2147483647 h 56"/>
              <a:gd name="T30" fmla="*/ 0 w 72"/>
              <a:gd name="T31" fmla="*/ 2147483647 h 56"/>
              <a:gd name="T32" fmla="*/ 0 w 72"/>
              <a:gd name="T33" fmla="*/ 2147483647 h 56"/>
              <a:gd name="T34" fmla="*/ 2147483647 w 72"/>
              <a:gd name="T35" fmla="*/ 2147483647 h 56"/>
              <a:gd name="T36" fmla="*/ 2147483647 w 72"/>
              <a:gd name="T37" fmla="*/ 2147483647 h 56"/>
              <a:gd name="T38" fmla="*/ 2147483647 w 72"/>
              <a:gd name="T39" fmla="*/ 2147483647 h 56"/>
              <a:gd name="T40" fmla="*/ 2147483647 w 72"/>
              <a:gd name="T41" fmla="*/ 2147483647 h 56"/>
              <a:gd name="T42" fmla="*/ 2147483647 w 72"/>
              <a:gd name="T43" fmla="*/ 2147483647 h 56"/>
              <a:gd name="T44" fmla="*/ 2147483647 w 72"/>
              <a:gd name="T45" fmla="*/ 2147483647 h 56"/>
              <a:gd name="T46" fmla="*/ 2147483647 w 72"/>
              <a:gd name="T47" fmla="*/ 2147483647 h 56"/>
              <a:gd name="T48" fmla="*/ 2147483647 w 72"/>
              <a:gd name="T49" fmla="*/ 2147483647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6"/>
              <a:gd name="T80" fmla="*/ 72 w 7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62" name="Rectangle 85"/>
          <p:cNvSpPr>
            <a:spLocks noChangeArrowheads="1"/>
          </p:cNvSpPr>
          <p:nvPr/>
        </p:nvSpPr>
        <p:spPr bwMode="auto">
          <a:xfrm>
            <a:off x="9553575" y="5487988"/>
            <a:ext cx="957263"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700" b="1">
                <a:solidFill>
                  <a:srgbClr val="C0F0F5"/>
                </a:solidFill>
                <a:ea typeface="微软雅黑" panose="020B0503020204020204" pitchFamily="34" charset="-122"/>
                <a:sym typeface="Calibri" panose="020F0502020204030204" pitchFamily="34" charset="0"/>
              </a:rPr>
              <a:t>80%</a:t>
            </a:r>
            <a:endParaRPr lang="en-US" altLang="zh-CN" sz="2300" b="1">
              <a:solidFill>
                <a:srgbClr val="C0F0F5"/>
              </a:solidFill>
              <a:ea typeface="微软雅黑" panose="020B0503020204020204" pitchFamily="34" charset="-122"/>
              <a:sym typeface="Calibri" panose="020F0502020204030204" pitchFamily="34" charset="0"/>
            </a:endParaRPr>
          </a:p>
        </p:txBody>
      </p:sp>
      <p:sp>
        <p:nvSpPr>
          <p:cNvPr id="10263" name="Rectangle 86"/>
          <p:cNvSpPr>
            <a:spLocks noChangeArrowheads="1"/>
          </p:cNvSpPr>
          <p:nvPr/>
        </p:nvSpPr>
        <p:spPr bwMode="auto">
          <a:xfrm>
            <a:off x="9553575" y="4706938"/>
            <a:ext cx="957263"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700" b="1">
                <a:solidFill>
                  <a:srgbClr val="C0F0F5"/>
                </a:solidFill>
                <a:ea typeface="微软雅黑" panose="020B0503020204020204" pitchFamily="34" charset="-122"/>
                <a:sym typeface="Calibri" panose="020F0502020204030204" pitchFamily="34" charset="0"/>
              </a:rPr>
              <a:t>50%</a:t>
            </a:r>
            <a:endParaRPr lang="en-US" altLang="zh-CN" sz="2300" b="1">
              <a:solidFill>
                <a:srgbClr val="C0F0F5"/>
              </a:solidFill>
              <a:ea typeface="微软雅黑" panose="020B0503020204020204" pitchFamily="34" charset="-122"/>
              <a:sym typeface="Calibri" panose="020F0502020204030204" pitchFamily="34" charset="0"/>
            </a:endParaRPr>
          </a:p>
        </p:txBody>
      </p:sp>
      <p:sp>
        <p:nvSpPr>
          <p:cNvPr id="10264" name="Oval 98"/>
          <p:cNvSpPr>
            <a:spLocks noChangeArrowheads="1"/>
          </p:cNvSpPr>
          <p:nvPr/>
        </p:nvSpPr>
        <p:spPr bwMode="auto">
          <a:xfrm>
            <a:off x="6646863" y="5483225"/>
            <a:ext cx="87312" cy="87313"/>
          </a:xfrm>
          <a:prstGeom prst="ellipse">
            <a:avLst/>
          </a:prstGeom>
          <a:solidFill>
            <a:srgbClr val="C0F0F5"/>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65" name="Freeform 99"/>
          <p:cNvSpPr>
            <a:spLocks noChangeArrowheads="1"/>
          </p:cNvSpPr>
          <p:nvPr/>
        </p:nvSpPr>
        <p:spPr bwMode="auto">
          <a:xfrm>
            <a:off x="6553200" y="5588000"/>
            <a:ext cx="273050" cy="477838"/>
          </a:xfrm>
          <a:custGeom>
            <a:avLst/>
            <a:gdLst>
              <a:gd name="T0" fmla="*/ 2147483647 w 88"/>
              <a:gd name="T1" fmla="*/ 2147483647 h 153"/>
              <a:gd name="T2" fmla="*/ 2147483647 w 88"/>
              <a:gd name="T3" fmla="*/ 2147483647 h 153"/>
              <a:gd name="T4" fmla="*/ 2147483647 w 88"/>
              <a:gd name="T5" fmla="*/ 0 h 153"/>
              <a:gd name="T6" fmla="*/ 2147483647 w 88"/>
              <a:gd name="T7" fmla="*/ 0 h 153"/>
              <a:gd name="T8" fmla="*/ 2147483647 w 88"/>
              <a:gd name="T9" fmla="*/ 2147483647 h 153"/>
              <a:gd name="T10" fmla="*/ 2147483647 w 88"/>
              <a:gd name="T11" fmla="*/ 2147483647 h 153"/>
              <a:gd name="T12" fmla="*/ 2147483647 w 88"/>
              <a:gd name="T13" fmla="*/ 2147483647 h 153"/>
              <a:gd name="T14" fmla="*/ 2147483647 w 88"/>
              <a:gd name="T15" fmla="*/ 2147483647 h 153"/>
              <a:gd name="T16" fmla="*/ 2147483647 w 88"/>
              <a:gd name="T17" fmla="*/ 2147483647 h 153"/>
              <a:gd name="T18" fmla="*/ 2147483647 w 88"/>
              <a:gd name="T19" fmla="*/ 2147483647 h 153"/>
              <a:gd name="T20" fmla="*/ 2147483647 w 88"/>
              <a:gd name="T21" fmla="*/ 2147483647 h 153"/>
              <a:gd name="T22" fmla="*/ 2147483647 w 88"/>
              <a:gd name="T23" fmla="*/ 2147483647 h 153"/>
              <a:gd name="T24" fmla="*/ 2147483647 w 88"/>
              <a:gd name="T25" fmla="*/ 2147483647 h 153"/>
              <a:gd name="T26" fmla="*/ 2147483647 w 88"/>
              <a:gd name="T27" fmla="*/ 2147483647 h 153"/>
              <a:gd name="T28" fmla="*/ 2147483647 w 88"/>
              <a:gd name="T29" fmla="*/ 2147483647 h 153"/>
              <a:gd name="T30" fmla="*/ 2147483647 w 88"/>
              <a:gd name="T31" fmla="*/ 2147483647 h 153"/>
              <a:gd name="T32" fmla="*/ 2147483647 w 88"/>
              <a:gd name="T33" fmla="*/ 2147483647 h 153"/>
              <a:gd name="T34" fmla="*/ 2147483647 w 88"/>
              <a:gd name="T35" fmla="*/ 2147483647 h 153"/>
              <a:gd name="T36" fmla="*/ 2147483647 w 88"/>
              <a:gd name="T37" fmla="*/ 2147483647 h 153"/>
              <a:gd name="T38" fmla="*/ 2147483647 w 88"/>
              <a:gd name="T39" fmla="*/ 2147483647 h 153"/>
              <a:gd name="T40" fmla="*/ 2147483647 w 88"/>
              <a:gd name="T41" fmla="*/ 2147483647 h 153"/>
              <a:gd name="T42" fmla="*/ 2147483647 w 88"/>
              <a:gd name="T43" fmla="*/ 2147483647 h 153"/>
              <a:gd name="T44" fmla="*/ 2147483647 w 88"/>
              <a:gd name="T45" fmla="*/ 2147483647 h 153"/>
              <a:gd name="T46" fmla="*/ 2147483647 w 88"/>
              <a:gd name="T47" fmla="*/ 2147483647 h 153"/>
              <a:gd name="T48" fmla="*/ 2147483647 w 88"/>
              <a:gd name="T49" fmla="*/ 2147483647 h 153"/>
              <a:gd name="T50" fmla="*/ 2147483647 w 88"/>
              <a:gd name="T51" fmla="*/ 2147483647 h 153"/>
              <a:gd name="T52" fmla="*/ 2147483647 w 88"/>
              <a:gd name="T53" fmla="*/ 2147483647 h 153"/>
              <a:gd name="T54" fmla="*/ 2147483647 w 88"/>
              <a:gd name="T55" fmla="*/ 2147483647 h 153"/>
              <a:gd name="T56" fmla="*/ 2147483647 w 88"/>
              <a:gd name="T57" fmla="*/ 2147483647 h 153"/>
              <a:gd name="T58" fmla="*/ 2147483647 w 88"/>
              <a:gd name="T59" fmla="*/ 2147483647 h 153"/>
              <a:gd name="T60" fmla="*/ 2147483647 w 88"/>
              <a:gd name="T61" fmla="*/ 2147483647 h 153"/>
              <a:gd name="T62" fmla="*/ 2147483647 w 88"/>
              <a:gd name="T63" fmla="*/ 2147483647 h 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153"/>
              <a:gd name="T98" fmla="*/ 88 w 88"/>
              <a:gd name="T99" fmla="*/ 153 h 1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C0F0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66" name="Oval 98"/>
          <p:cNvSpPr>
            <a:spLocks noChangeArrowheads="1"/>
          </p:cNvSpPr>
          <p:nvPr/>
        </p:nvSpPr>
        <p:spPr bwMode="auto">
          <a:xfrm>
            <a:off x="6924675" y="5483225"/>
            <a:ext cx="88900" cy="87313"/>
          </a:xfrm>
          <a:prstGeom prst="ellipse">
            <a:avLst/>
          </a:prstGeom>
          <a:solidFill>
            <a:srgbClr val="C0F0F5"/>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67" name="Freeform 99"/>
          <p:cNvSpPr>
            <a:spLocks noChangeArrowheads="1"/>
          </p:cNvSpPr>
          <p:nvPr/>
        </p:nvSpPr>
        <p:spPr bwMode="auto">
          <a:xfrm>
            <a:off x="6832600" y="5588000"/>
            <a:ext cx="271463" cy="477838"/>
          </a:xfrm>
          <a:custGeom>
            <a:avLst/>
            <a:gdLst>
              <a:gd name="T0" fmla="*/ 2147483647 w 88"/>
              <a:gd name="T1" fmla="*/ 2147483647 h 153"/>
              <a:gd name="T2" fmla="*/ 2147483647 w 88"/>
              <a:gd name="T3" fmla="*/ 2147483647 h 153"/>
              <a:gd name="T4" fmla="*/ 2147483647 w 88"/>
              <a:gd name="T5" fmla="*/ 0 h 153"/>
              <a:gd name="T6" fmla="*/ 2147483647 w 88"/>
              <a:gd name="T7" fmla="*/ 0 h 153"/>
              <a:gd name="T8" fmla="*/ 2147483647 w 88"/>
              <a:gd name="T9" fmla="*/ 2147483647 h 153"/>
              <a:gd name="T10" fmla="*/ 2147483647 w 88"/>
              <a:gd name="T11" fmla="*/ 2147483647 h 153"/>
              <a:gd name="T12" fmla="*/ 2147483647 w 88"/>
              <a:gd name="T13" fmla="*/ 2147483647 h 153"/>
              <a:gd name="T14" fmla="*/ 2147483647 w 88"/>
              <a:gd name="T15" fmla="*/ 2147483647 h 153"/>
              <a:gd name="T16" fmla="*/ 2147483647 w 88"/>
              <a:gd name="T17" fmla="*/ 2147483647 h 153"/>
              <a:gd name="T18" fmla="*/ 2147483647 w 88"/>
              <a:gd name="T19" fmla="*/ 2147483647 h 153"/>
              <a:gd name="T20" fmla="*/ 2147483647 w 88"/>
              <a:gd name="T21" fmla="*/ 2147483647 h 153"/>
              <a:gd name="T22" fmla="*/ 2147483647 w 88"/>
              <a:gd name="T23" fmla="*/ 2147483647 h 153"/>
              <a:gd name="T24" fmla="*/ 2147483647 w 88"/>
              <a:gd name="T25" fmla="*/ 2147483647 h 153"/>
              <a:gd name="T26" fmla="*/ 2147483647 w 88"/>
              <a:gd name="T27" fmla="*/ 2147483647 h 153"/>
              <a:gd name="T28" fmla="*/ 2147483647 w 88"/>
              <a:gd name="T29" fmla="*/ 2147483647 h 153"/>
              <a:gd name="T30" fmla="*/ 2147483647 w 88"/>
              <a:gd name="T31" fmla="*/ 2147483647 h 153"/>
              <a:gd name="T32" fmla="*/ 2147483647 w 88"/>
              <a:gd name="T33" fmla="*/ 2147483647 h 153"/>
              <a:gd name="T34" fmla="*/ 2147483647 w 88"/>
              <a:gd name="T35" fmla="*/ 2147483647 h 153"/>
              <a:gd name="T36" fmla="*/ 2147483647 w 88"/>
              <a:gd name="T37" fmla="*/ 2147483647 h 153"/>
              <a:gd name="T38" fmla="*/ 2147483647 w 88"/>
              <a:gd name="T39" fmla="*/ 2147483647 h 153"/>
              <a:gd name="T40" fmla="*/ 2147483647 w 88"/>
              <a:gd name="T41" fmla="*/ 2147483647 h 153"/>
              <a:gd name="T42" fmla="*/ 2147483647 w 88"/>
              <a:gd name="T43" fmla="*/ 2147483647 h 153"/>
              <a:gd name="T44" fmla="*/ 2147483647 w 88"/>
              <a:gd name="T45" fmla="*/ 2147483647 h 153"/>
              <a:gd name="T46" fmla="*/ 2147483647 w 88"/>
              <a:gd name="T47" fmla="*/ 2147483647 h 153"/>
              <a:gd name="T48" fmla="*/ 2147483647 w 88"/>
              <a:gd name="T49" fmla="*/ 2147483647 h 153"/>
              <a:gd name="T50" fmla="*/ 2147483647 w 88"/>
              <a:gd name="T51" fmla="*/ 2147483647 h 153"/>
              <a:gd name="T52" fmla="*/ 2147483647 w 88"/>
              <a:gd name="T53" fmla="*/ 2147483647 h 153"/>
              <a:gd name="T54" fmla="*/ 2147483647 w 88"/>
              <a:gd name="T55" fmla="*/ 2147483647 h 153"/>
              <a:gd name="T56" fmla="*/ 2147483647 w 88"/>
              <a:gd name="T57" fmla="*/ 2147483647 h 153"/>
              <a:gd name="T58" fmla="*/ 2147483647 w 88"/>
              <a:gd name="T59" fmla="*/ 2147483647 h 153"/>
              <a:gd name="T60" fmla="*/ 2147483647 w 88"/>
              <a:gd name="T61" fmla="*/ 2147483647 h 153"/>
              <a:gd name="T62" fmla="*/ 2147483647 w 88"/>
              <a:gd name="T63" fmla="*/ 2147483647 h 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153"/>
              <a:gd name="T98" fmla="*/ 88 w 88"/>
              <a:gd name="T99" fmla="*/ 153 h 1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C0F0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68" name="Oval 98"/>
          <p:cNvSpPr>
            <a:spLocks noChangeArrowheads="1"/>
          </p:cNvSpPr>
          <p:nvPr/>
        </p:nvSpPr>
        <p:spPr bwMode="auto">
          <a:xfrm>
            <a:off x="7202488" y="5483225"/>
            <a:ext cx="87312" cy="87313"/>
          </a:xfrm>
          <a:prstGeom prst="ellipse">
            <a:avLst/>
          </a:prstGeom>
          <a:solidFill>
            <a:srgbClr val="C0F0F5"/>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69" name="Freeform 99"/>
          <p:cNvSpPr>
            <a:spLocks noChangeArrowheads="1"/>
          </p:cNvSpPr>
          <p:nvPr/>
        </p:nvSpPr>
        <p:spPr bwMode="auto">
          <a:xfrm>
            <a:off x="7110413" y="5588000"/>
            <a:ext cx="271462" cy="477838"/>
          </a:xfrm>
          <a:custGeom>
            <a:avLst/>
            <a:gdLst>
              <a:gd name="T0" fmla="*/ 2147483647 w 88"/>
              <a:gd name="T1" fmla="*/ 2147483647 h 153"/>
              <a:gd name="T2" fmla="*/ 2147483647 w 88"/>
              <a:gd name="T3" fmla="*/ 2147483647 h 153"/>
              <a:gd name="T4" fmla="*/ 2147483647 w 88"/>
              <a:gd name="T5" fmla="*/ 0 h 153"/>
              <a:gd name="T6" fmla="*/ 2147483647 w 88"/>
              <a:gd name="T7" fmla="*/ 0 h 153"/>
              <a:gd name="T8" fmla="*/ 2147483647 w 88"/>
              <a:gd name="T9" fmla="*/ 2147483647 h 153"/>
              <a:gd name="T10" fmla="*/ 2147483647 w 88"/>
              <a:gd name="T11" fmla="*/ 2147483647 h 153"/>
              <a:gd name="T12" fmla="*/ 2147483647 w 88"/>
              <a:gd name="T13" fmla="*/ 2147483647 h 153"/>
              <a:gd name="T14" fmla="*/ 2147483647 w 88"/>
              <a:gd name="T15" fmla="*/ 2147483647 h 153"/>
              <a:gd name="T16" fmla="*/ 2147483647 w 88"/>
              <a:gd name="T17" fmla="*/ 2147483647 h 153"/>
              <a:gd name="T18" fmla="*/ 2147483647 w 88"/>
              <a:gd name="T19" fmla="*/ 2147483647 h 153"/>
              <a:gd name="T20" fmla="*/ 2147483647 w 88"/>
              <a:gd name="T21" fmla="*/ 2147483647 h 153"/>
              <a:gd name="T22" fmla="*/ 2147483647 w 88"/>
              <a:gd name="T23" fmla="*/ 2147483647 h 153"/>
              <a:gd name="T24" fmla="*/ 2147483647 w 88"/>
              <a:gd name="T25" fmla="*/ 2147483647 h 153"/>
              <a:gd name="T26" fmla="*/ 2147483647 w 88"/>
              <a:gd name="T27" fmla="*/ 2147483647 h 153"/>
              <a:gd name="T28" fmla="*/ 2147483647 w 88"/>
              <a:gd name="T29" fmla="*/ 2147483647 h 153"/>
              <a:gd name="T30" fmla="*/ 2147483647 w 88"/>
              <a:gd name="T31" fmla="*/ 2147483647 h 153"/>
              <a:gd name="T32" fmla="*/ 2147483647 w 88"/>
              <a:gd name="T33" fmla="*/ 2147483647 h 153"/>
              <a:gd name="T34" fmla="*/ 2147483647 w 88"/>
              <a:gd name="T35" fmla="*/ 2147483647 h 153"/>
              <a:gd name="T36" fmla="*/ 2147483647 w 88"/>
              <a:gd name="T37" fmla="*/ 2147483647 h 153"/>
              <a:gd name="T38" fmla="*/ 2147483647 w 88"/>
              <a:gd name="T39" fmla="*/ 2147483647 h 153"/>
              <a:gd name="T40" fmla="*/ 2147483647 w 88"/>
              <a:gd name="T41" fmla="*/ 2147483647 h 153"/>
              <a:gd name="T42" fmla="*/ 2147483647 w 88"/>
              <a:gd name="T43" fmla="*/ 2147483647 h 153"/>
              <a:gd name="T44" fmla="*/ 2147483647 w 88"/>
              <a:gd name="T45" fmla="*/ 2147483647 h 153"/>
              <a:gd name="T46" fmla="*/ 2147483647 w 88"/>
              <a:gd name="T47" fmla="*/ 2147483647 h 153"/>
              <a:gd name="T48" fmla="*/ 2147483647 w 88"/>
              <a:gd name="T49" fmla="*/ 2147483647 h 153"/>
              <a:gd name="T50" fmla="*/ 2147483647 w 88"/>
              <a:gd name="T51" fmla="*/ 2147483647 h 153"/>
              <a:gd name="T52" fmla="*/ 2147483647 w 88"/>
              <a:gd name="T53" fmla="*/ 2147483647 h 153"/>
              <a:gd name="T54" fmla="*/ 2147483647 w 88"/>
              <a:gd name="T55" fmla="*/ 2147483647 h 153"/>
              <a:gd name="T56" fmla="*/ 2147483647 w 88"/>
              <a:gd name="T57" fmla="*/ 2147483647 h 153"/>
              <a:gd name="T58" fmla="*/ 2147483647 w 88"/>
              <a:gd name="T59" fmla="*/ 2147483647 h 153"/>
              <a:gd name="T60" fmla="*/ 2147483647 w 88"/>
              <a:gd name="T61" fmla="*/ 2147483647 h 153"/>
              <a:gd name="T62" fmla="*/ 2147483647 w 88"/>
              <a:gd name="T63" fmla="*/ 2147483647 h 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153"/>
              <a:gd name="T98" fmla="*/ 88 w 88"/>
              <a:gd name="T99" fmla="*/ 153 h 1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C0F0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70" name="Oval 98"/>
          <p:cNvSpPr>
            <a:spLocks noChangeArrowheads="1"/>
          </p:cNvSpPr>
          <p:nvPr/>
        </p:nvSpPr>
        <p:spPr bwMode="auto">
          <a:xfrm>
            <a:off x="7480300" y="5483225"/>
            <a:ext cx="88900" cy="87313"/>
          </a:xfrm>
          <a:prstGeom prst="ellipse">
            <a:avLst/>
          </a:prstGeom>
          <a:solidFill>
            <a:srgbClr val="C0F0F5"/>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71" name="Freeform 99"/>
          <p:cNvSpPr>
            <a:spLocks noChangeArrowheads="1"/>
          </p:cNvSpPr>
          <p:nvPr/>
        </p:nvSpPr>
        <p:spPr bwMode="auto">
          <a:xfrm>
            <a:off x="7388225" y="5588000"/>
            <a:ext cx="271463" cy="477838"/>
          </a:xfrm>
          <a:custGeom>
            <a:avLst/>
            <a:gdLst>
              <a:gd name="T0" fmla="*/ 2147483647 w 88"/>
              <a:gd name="T1" fmla="*/ 2147483647 h 153"/>
              <a:gd name="T2" fmla="*/ 2147483647 w 88"/>
              <a:gd name="T3" fmla="*/ 2147483647 h 153"/>
              <a:gd name="T4" fmla="*/ 2147483647 w 88"/>
              <a:gd name="T5" fmla="*/ 0 h 153"/>
              <a:gd name="T6" fmla="*/ 2147483647 w 88"/>
              <a:gd name="T7" fmla="*/ 0 h 153"/>
              <a:gd name="T8" fmla="*/ 2147483647 w 88"/>
              <a:gd name="T9" fmla="*/ 2147483647 h 153"/>
              <a:gd name="T10" fmla="*/ 2147483647 w 88"/>
              <a:gd name="T11" fmla="*/ 2147483647 h 153"/>
              <a:gd name="T12" fmla="*/ 2147483647 w 88"/>
              <a:gd name="T13" fmla="*/ 2147483647 h 153"/>
              <a:gd name="T14" fmla="*/ 2147483647 w 88"/>
              <a:gd name="T15" fmla="*/ 2147483647 h 153"/>
              <a:gd name="T16" fmla="*/ 2147483647 w 88"/>
              <a:gd name="T17" fmla="*/ 2147483647 h 153"/>
              <a:gd name="T18" fmla="*/ 2147483647 w 88"/>
              <a:gd name="T19" fmla="*/ 2147483647 h 153"/>
              <a:gd name="T20" fmla="*/ 2147483647 w 88"/>
              <a:gd name="T21" fmla="*/ 2147483647 h 153"/>
              <a:gd name="T22" fmla="*/ 2147483647 w 88"/>
              <a:gd name="T23" fmla="*/ 2147483647 h 153"/>
              <a:gd name="T24" fmla="*/ 2147483647 w 88"/>
              <a:gd name="T25" fmla="*/ 2147483647 h 153"/>
              <a:gd name="T26" fmla="*/ 2147483647 w 88"/>
              <a:gd name="T27" fmla="*/ 2147483647 h 153"/>
              <a:gd name="T28" fmla="*/ 2147483647 w 88"/>
              <a:gd name="T29" fmla="*/ 2147483647 h 153"/>
              <a:gd name="T30" fmla="*/ 2147483647 w 88"/>
              <a:gd name="T31" fmla="*/ 2147483647 h 153"/>
              <a:gd name="T32" fmla="*/ 2147483647 w 88"/>
              <a:gd name="T33" fmla="*/ 2147483647 h 153"/>
              <a:gd name="T34" fmla="*/ 2147483647 w 88"/>
              <a:gd name="T35" fmla="*/ 2147483647 h 153"/>
              <a:gd name="T36" fmla="*/ 2147483647 w 88"/>
              <a:gd name="T37" fmla="*/ 2147483647 h 153"/>
              <a:gd name="T38" fmla="*/ 2147483647 w 88"/>
              <a:gd name="T39" fmla="*/ 2147483647 h 153"/>
              <a:gd name="T40" fmla="*/ 2147483647 w 88"/>
              <a:gd name="T41" fmla="*/ 2147483647 h 153"/>
              <a:gd name="T42" fmla="*/ 2147483647 w 88"/>
              <a:gd name="T43" fmla="*/ 2147483647 h 153"/>
              <a:gd name="T44" fmla="*/ 2147483647 w 88"/>
              <a:gd name="T45" fmla="*/ 2147483647 h 153"/>
              <a:gd name="T46" fmla="*/ 2147483647 w 88"/>
              <a:gd name="T47" fmla="*/ 2147483647 h 153"/>
              <a:gd name="T48" fmla="*/ 2147483647 w 88"/>
              <a:gd name="T49" fmla="*/ 2147483647 h 153"/>
              <a:gd name="T50" fmla="*/ 2147483647 w 88"/>
              <a:gd name="T51" fmla="*/ 2147483647 h 153"/>
              <a:gd name="T52" fmla="*/ 2147483647 w 88"/>
              <a:gd name="T53" fmla="*/ 2147483647 h 153"/>
              <a:gd name="T54" fmla="*/ 2147483647 w 88"/>
              <a:gd name="T55" fmla="*/ 2147483647 h 153"/>
              <a:gd name="T56" fmla="*/ 2147483647 w 88"/>
              <a:gd name="T57" fmla="*/ 2147483647 h 153"/>
              <a:gd name="T58" fmla="*/ 2147483647 w 88"/>
              <a:gd name="T59" fmla="*/ 2147483647 h 153"/>
              <a:gd name="T60" fmla="*/ 2147483647 w 88"/>
              <a:gd name="T61" fmla="*/ 2147483647 h 153"/>
              <a:gd name="T62" fmla="*/ 2147483647 w 88"/>
              <a:gd name="T63" fmla="*/ 2147483647 h 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153"/>
              <a:gd name="T98" fmla="*/ 88 w 88"/>
              <a:gd name="T99" fmla="*/ 153 h 1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C0F0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72" name="Oval 98"/>
          <p:cNvSpPr>
            <a:spLocks noChangeArrowheads="1"/>
          </p:cNvSpPr>
          <p:nvPr/>
        </p:nvSpPr>
        <p:spPr bwMode="auto">
          <a:xfrm>
            <a:off x="7759700" y="5483225"/>
            <a:ext cx="87313" cy="87313"/>
          </a:xfrm>
          <a:prstGeom prst="ellipse">
            <a:avLst/>
          </a:prstGeom>
          <a:solidFill>
            <a:srgbClr val="C0F0F5"/>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73" name="Freeform 99"/>
          <p:cNvSpPr>
            <a:spLocks noChangeArrowheads="1"/>
          </p:cNvSpPr>
          <p:nvPr/>
        </p:nvSpPr>
        <p:spPr bwMode="auto">
          <a:xfrm>
            <a:off x="7666038" y="5588000"/>
            <a:ext cx="271462" cy="477838"/>
          </a:xfrm>
          <a:custGeom>
            <a:avLst/>
            <a:gdLst>
              <a:gd name="T0" fmla="*/ 2147483647 w 88"/>
              <a:gd name="T1" fmla="*/ 2147483647 h 153"/>
              <a:gd name="T2" fmla="*/ 2147483647 w 88"/>
              <a:gd name="T3" fmla="*/ 2147483647 h 153"/>
              <a:gd name="T4" fmla="*/ 2147483647 w 88"/>
              <a:gd name="T5" fmla="*/ 0 h 153"/>
              <a:gd name="T6" fmla="*/ 2147483647 w 88"/>
              <a:gd name="T7" fmla="*/ 0 h 153"/>
              <a:gd name="T8" fmla="*/ 2147483647 w 88"/>
              <a:gd name="T9" fmla="*/ 2147483647 h 153"/>
              <a:gd name="T10" fmla="*/ 2147483647 w 88"/>
              <a:gd name="T11" fmla="*/ 2147483647 h 153"/>
              <a:gd name="T12" fmla="*/ 2147483647 w 88"/>
              <a:gd name="T13" fmla="*/ 2147483647 h 153"/>
              <a:gd name="T14" fmla="*/ 2147483647 w 88"/>
              <a:gd name="T15" fmla="*/ 2147483647 h 153"/>
              <a:gd name="T16" fmla="*/ 2147483647 w 88"/>
              <a:gd name="T17" fmla="*/ 2147483647 h 153"/>
              <a:gd name="T18" fmla="*/ 2147483647 w 88"/>
              <a:gd name="T19" fmla="*/ 2147483647 h 153"/>
              <a:gd name="T20" fmla="*/ 2147483647 w 88"/>
              <a:gd name="T21" fmla="*/ 2147483647 h 153"/>
              <a:gd name="T22" fmla="*/ 2147483647 w 88"/>
              <a:gd name="T23" fmla="*/ 2147483647 h 153"/>
              <a:gd name="T24" fmla="*/ 2147483647 w 88"/>
              <a:gd name="T25" fmla="*/ 2147483647 h 153"/>
              <a:gd name="T26" fmla="*/ 2147483647 w 88"/>
              <a:gd name="T27" fmla="*/ 2147483647 h 153"/>
              <a:gd name="T28" fmla="*/ 2147483647 w 88"/>
              <a:gd name="T29" fmla="*/ 2147483647 h 153"/>
              <a:gd name="T30" fmla="*/ 2147483647 w 88"/>
              <a:gd name="T31" fmla="*/ 2147483647 h 153"/>
              <a:gd name="T32" fmla="*/ 2147483647 w 88"/>
              <a:gd name="T33" fmla="*/ 2147483647 h 153"/>
              <a:gd name="T34" fmla="*/ 2147483647 w 88"/>
              <a:gd name="T35" fmla="*/ 2147483647 h 153"/>
              <a:gd name="T36" fmla="*/ 2147483647 w 88"/>
              <a:gd name="T37" fmla="*/ 2147483647 h 153"/>
              <a:gd name="T38" fmla="*/ 2147483647 w 88"/>
              <a:gd name="T39" fmla="*/ 2147483647 h 153"/>
              <a:gd name="T40" fmla="*/ 2147483647 w 88"/>
              <a:gd name="T41" fmla="*/ 2147483647 h 153"/>
              <a:gd name="T42" fmla="*/ 2147483647 w 88"/>
              <a:gd name="T43" fmla="*/ 2147483647 h 153"/>
              <a:gd name="T44" fmla="*/ 2147483647 w 88"/>
              <a:gd name="T45" fmla="*/ 2147483647 h 153"/>
              <a:gd name="T46" fmla="*/ 2147483647 w 88"/>
              <a:gd name="T47" fmla="*/ 2147483647 h 153"/>
              <a:gd name="T48" fmla="*/ 2147483647 w 88"/>
              <a:gd name="T49" fmla="*/ 2147483647 h 153"/>
              <a:gd name="T50" fmla="*/ 2147483647 w 88"/>
              <a:gd name="T51" fmla="*/ 2147483647 h 153"/>
              <a:gd name="T52" fmla="*/ 2147483647 w 88"/>
              <a:gd name="T53" fmla="*/ 2147483647 h 153"/>
              <a:gd name="T54" fmla="*/ 2147483647 w 88"/>
              <a:gd name="T55" fmla="*/ 2147483647 h 153"/>
              <a:gd name="T56" fmla="*/ 2147483647 w 88"/>
              <a:gd name="T57" fmla="*/ 2147483647 h 153"/>
              <a:gd name="T58" fmla="*/ 2147483647 w 88"/>
              <a:gd name="T59" fmla="*/ 2147483647 h 153"/>
              <a:gd name="T60" fmla="*/ 2147483647 w 88"/>
              <a:gd name="T61" fmla="*/ 2147483647 h 153"/>
              <a:gd name="T62" fmla="*/ 2147483647 w 88"/>
              <a:gd name="T63" fmla="*/ 2147483647 h 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153"/>
              <a:gd name="T98" fmla="*/ 88 w 88"/>
              <a:gd name="T99" fmla="*/ 153 h 1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C0F0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74" name="Oval 98"/>
          <p:cNvSpPr>
            <a:spLocks noChangeArrowheads="1"/>
          </p:cNvSpPr>
          <p:nvPr/>
        </p:nvSpPr>
        <p:spPr bwMode="auto">
          <a:xfrm>
            <a:off x="8035925" y="5483225"/>
            <a:ext cx="88900" cy="87313"/>
          </a:xfrm>
          <a:prstGeom prst="ellipse">
            <a:avLst/>
          </a:prstGeom>
          <a:solidFill>
            <a:srgbClr val="C0F0F5"/>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75" name="Freeform 99"/>
          <p:cNvSpPr>
            <a:spLocks noChangeArrowheads="1"/>
          </p:cNvSpPr>
          <p:nvPr/>
        </p:nvSpPr>
        <p:spPr bwMode="auto">
          <a:xfrm>
            <a:off x="7943850" y="5588000"/>
            <a:ext cx="271463" cy="477838"/>
          </a:xfrm>
          <a:custGeom>
            <a:avLst/>
            <a:gdLst>
              <a:gd name="T0" fmla="*/ 2147483647 w 88"/>
              <a:gd name="T1" fmla="*/ 2147483647 h 153"/>
              <a:gd name="T2" fmla="*/ 2147483647 w 88"/>
              <a:gd name="T3" fmla="*/ 2147483647 h 153"/>
              <a:gd name="T4" fmla="*/ 2147483647 w 88"/>
              <a:gd name="T5" fmla="*/ 0 h 153"/>
              <a:gd name="T6" fmla="*/ 2147483647 w 88"/>
              <a:gd name="T7" fmla="*/ 0 h 153"/>
              <a:gd name="T8" fmla="*/ 2147483647 w 88"/>
              <a:gd name="T9" fmla="*/ 2147483647 h 153"/>
              <a:gd name="T10" fmla="*/ 2147483647 w 88"/>
              <a:gd name="T11" fmla="*/ 2147483647 h 153"/>
              <a:gd name="T12" fmla="*/ 2147483647 w 88"/>
              <a:gd name="T13" fmla="*/ 2147483647 h 153"/>
              <a:gd name="T14" fmla="*/ 2147483647 w 88"/>
              <a:gd name="T15" fmla="*/ 2147483647 h 153"/>
              <a:gd name="T16" fmla="*/ 2147483647 w 88"/>
              <a:gd name="T17" fmla="*/ 2147483647 h 153"/>
              <a:gd name="T18" fmla="*/ 2147483647 w 88"/>
              <a:gd name="T19" fmla="*/ 2147483647 h 153"/>
              <a:gd name="T20" fmla="*/ 2147483647 w 88"/>
              <a:gd name="T21" fmla="*/ 2147483647 h 153"/>
              <a:gd name="T22" fmla="*/ 2147483647 w 88"/>
              <a:gd name="T23" fmla="*/ 2147483647 h 153"/>
              <a:gd name="T24" fmla="*/ 2147483647 w 88"/>
              <a:gd name="T25" fmla="*/ 2147483647 h 153"/>
              <a:gd name="T26" fmla="*/ 2147483647 w 88"/>
              <a:gd name="T27" fmla="*/ 2147483647 h 153"/>
              <a:gd name="T28" fmla="*/ 2147483647 w 88"/>
              <a:gd name="T29" fmla="*/ 2147483647 h 153"/>
              <a:gd name="T30" fmla="*/ 2147483647 w 88"/>
              <a:gd name="T31" fmla="*/ 2147483647 h 153"/>
              <a:gd name="T32" fmla="*/ 2147483647 w 88"/>
              <a:gd name="T33" fmla="*/ 2147483647 h 153"/>
              <a:gd name="T34" fmla="*/ 2147483647 w 88"/>
              <a:gd name="T35" fmla="*/ 2147483647 h 153"/>
              <a:gd name="T36" fmla="*/ 2147483647 w 88"/>
              <a:gd name="T37" fmla="*/ 2147483647 h 153"/>
              <a:gd name="T38" fmla="*/ 2147483647 w 88"/>
              <a:gd name="T39" fmla="*/ 2147483647 h 153"/>
              <a:gd name="T40" fmla="*/ 2147483647 w 88"/>
              <a:gd name="T41" fmla="*/ 2147483647 h 153"/>
              <a:gd name="T42" fmla="*/ 2147483647 w 88"/>
              <a:gd name="T43" fmla="*/ 2147483647 h 153"/>
              <a:gd name="T44" fmla="*/ 2147483647 w 88"/>
              <a:gd name="T45" fmla="*/ 2147483647 h 153"/>
              <a:gd name="T46" fmla="*/ 2147483647 w 88"/>
              <a:gd name="T47" fmla="*/ 2147483647 h 153"/>
              <a:gd name="T48" fmla="*/ 2147483647 w 88"/>
              <a:gd name="T49" fmla="*/ 2147483647 h 153"/>
              <a:gd name="T50" fmla="*/ 2147483647 w 88"/>
              <a:gd name="T51" fmla="*/ 2147483647 h 153"/>
              <a:gd name="T52" fmla="*/ 2147483647 w 88"/>
              <a:gd name="T53" fmla="*/ 2147483647 h 153"/>
              <a:gd name="T54" fmla="*/ 2147483647 w 88"/>
              <a:gd name="T55" fmla="*/ 2147483647 h 153"/>
              <a:gd name="T56" fmla="*/ 2147483647 w 88"/>
              <a:gd name="T57" fmla="*/ 2147483647 h 153"/>
              <a:gd name="T58" fmla="*/ 2147483647 w 88"/>
              <a:gd name="T59" fmla="*/ 2147483647 h 153"/>
              <a:gd name="T60" fmla="*/ 2147483647 w 88"/>
              <a:gd name="T61" fmla="*/ 2147483647 h 153"/>
              <a:gd name="T62" fmla="*/ 2147483647 w 88"/>
              <a:gd name="T63" fmla="*/ 2147483647 h 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153"/>
              <a:gd name="T98" fmla="*/ 88 w 88"/>
              <a:gd name="T99" fmla="*/ 153 h 1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C0F0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76" name="Oval 98"/>
          <p:cNvSpPr>
            <a:spLocks noChangeArrowheads="1"/>
          </p:cNvSpPr>
          <p:nvPr/>
        </p:nvSpPr>
        <p:spPr bwMode="auto">
          <a:xfrm>
            <a:off x="8315325" y="5483225"/>
            <a:ext cx="87313" cy="87313"/>
          </a:xfrm>
          <a:prstGeom prst="ellipse">
            <a:avLst/>
          </a:prstGeom>
          <a:solidFill>
            <a:srgbClr val="C0F0F5"/>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77" name="Freeform 99"/>
          <p:cNvSpPr>
            <a:spLocks noChangeArrowheads="1"/>
          </p:cNvSpPr>
          <p:nvPr/>
        </p:nvSpPr>
        <p:spPr bwMode="auto">
          <a:xfrm>
            <a:off x="8221663" y="5588000"/>
            <a:ext cx="271462" cy="477838"/>
          </a:xfrm>
          <a:custGeom>
            <a:avLst/>
            <a:gdLst>
              <a:gd name="T0" fmla="*/ 2147483647 w 88"/>
              <a:gd name="T1" fmla="*/ 2147483647 h 153"/>
              <a:gd name="T2" fmla="*/ 2147483647 w 88"/>
              <a:gd name="T3" fmla="*/ 2147483647 h 153"/>
              <a:gd name="T4" fmla="*/ 2147483647 w 88"/>
              <a:gd name="T5" fmla="*/ 0 h 153"/>
              <a:gd name="T6" fmla="*/ 2147483647 w 88"/>
              <a:gd name="T7" fmla="*/ 0 h 153"/>
              <a:gd name="T8" fmla="*/ 2147483647 w 88"/>
              <a:gd name="T9" fmla="*/ 2147483647 h 153"/>
              <a:gd name="T10" fmla="*/ 2147483647 w 88"/>
              <a:gd name="T11" fmla="*/ 2147483647 h 153"/>
              <a:gd name="T12" fmla="*/ 2147483647 w 88"/>
              <a:gd name="T13" fmla="*/ 2147483647 h 153"/>
              <a:gd name="T14" fmla="*/ 2147483647 w 88"/>
              <a:gd name="T15" fmla="*/ 2147483647 h 153"/>
              <a:gd name="T16" fmla="*/ 2147483647 w 88"/>
              <a:gd name="T17" fmla="*/ 2147483647 h 153"/>
              <a:gd name="T18" fmla="*/ 2147483647 w 88"/>
              <a:gd name="T19" fmla="*/ 2147483647 h 153"/>
              <a:gd name="T20" fmla="*/ 2147483647 w 88"/>
              <a:gd name="T21" fmla="*/ 2147483647 h 153"/>
              <a:gd name="T22" fmla="*/ 2147483647 w 88"/>
              <a:gd name="T23" fmla="*/ 2147483647 h 153"/>
              <a:gd name="T24" fmla="*/ 2147483647 w 88"/>
              <a:gd name="T25" fmla="*/ 2147483647 h 153"/>
              <a:gd name="T26" fmla="*/ 2147483647 w 88"/>
              <a:gd name="T27" fmla="*/ 2147483647 h 153"/>
              <a:gd name="T28" fmla="*/ 2147483647 w 88"/>
              <a:gd name="T29" fmla="*/ 2147483647 h 153"/>
              <a:gd name="T30" fmla="*/ 2147483647 w 88"/>
              <a:gd name="T31" fmla="*/ 2147483647 h 153"/>
              <a:gd name="T32" fmla="*/ 2147483647 w 88"/>
              <a:gd name="T33" fmla="*/ 2147483647 h 153"/>
              <a:gd name="T34" fmla="*/ 2147483647 w 88"/>
              <a:gd name="T35" fmla="*/ 2147483647 h 153"/>
              <a:gd name="T36" fmla="*/ 2147483647 w 88"/>
              <a:gd name="T37" fmla="*/ 2147483647 h 153"/>
              <a:gd name="T38" fmla="*/ 2147483647 w 88"/>
              <a:gd name="T39" fmla="*/ 2147483647 h 153"/>
              <a:gd name="T40" fmla="*/ 2147483647 w 88"/>
              <a:gd name="T41" fmla="*/ 2147483647 h 153"/>
              <a:gd name="T42" fmla="*/ 2147483647 w 88"/>
              <a:gd name="T43" fmla="*/ 2147483647 h 153"/>
              <a:gd name="T44" fmla="*/ 2147483647 w 88"/>
              <a:gd name="T45" fmla="*/ 2147483647 h 153"/>
              <a:gd name="T46" fmla="*/ 2147483647 w 88"/>
              <a:gd name="T47" fmla="*/ 2147483647 h 153"/>
              <a:gd name="T48" fmla="*/ 2147483647 w 88"/>
              <a:gd name="T49" fmla="*/ 2147483647 h 153"/>
              <a:gd name="T50" fmla="*/ 2147483647 w 88"/>
              <a:gd name="T51" fmla="*/ 2147483647 h 153"/>
              <a:gd name="T52" fmla="*/ 2147483647 w 88"/>
              <a:gd name="T53" fmla="*/ 2147483647 h 153"/>
              <a:gd name="T54" fmla="*/ 2147483647 w 88"/>
              <a:gd name="T55" fmla="*/ 2147483647 h 153"/>
              <a:gd name="T56" fmla="*/ 2147483647 w 88"/>
              <a:gd name="T57" fmla="*/ 2147483647 h 153"/>
              <a:gd name="T58" fmla="*/ 2147483647 w 88"/>
              <a:gd name="T59" fmla="*/ 2147483647 h 153"/>
              <a:gd name="T60" fmla="*/ 2147483647 w 88"/>
              <a:gd name="T61" fmla="*/ 2147483647 h 153"/>
              <a:gd name="T62" fmla="*/ 2147483647 w 88"/>
              <a:gd name="T63" fmla="*/ 2147483647 h 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153"/>
              <a:gd name="T98" fmla="*/ 88 w 88"/>
              <a:gd name="T99" fmla="*/ 153 h 1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C0F0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78" name="Oval 98"/>
          <p:cNvSpPr>
            <a:spLocks noChangeArrowheads="1"/>
          </p:cNvSpPr>
          <p:nvPr/>
        </p:nvSpPr>
        <p:spPr bwMode="auto">
          <a:xfrm>
            <a:off x="8593138" y="5483225"/>
            <a:ext cx="87312" cy="87313"/>
          </a:xfrm>
          <a:prstGeom prst="ellipse">
            <a:avLst/>
          </a:prstGeom>
          <a:solidFill>
            <a:srgbClr val="C0F0F5"/>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79" name="Freeform 99"/>
          <p:cNvSpPr>
            <a:spLocks noChangeArrowheads="1"/>
          </p:cNvSpPr>
          <p:nvPr/>
        </p:nvSpPr>
        <p:spPr bwMode="auto">
          <a:xfrm>
            <a:off x="8499475" y="5588000"/>
            <a:ext cx="271463" cy="477838"/>
          </a:xfrm>
          <a:custGeom>
            <a:avLst/>
            <a:gdLst>
              <a:gd name="T0" fmla="*/ 2147483647 w 88"/>
              <a:gd name="T1" fmla="*/ 2147483647 h 153"/>
              <a:gd name="T2" fmla="*/ 2147483647 w 88"/>
              <a:gd name="T3" fmla="*/ 2147483647 h 153"/>
              <a:gd name="T4" fmla="*/ 2147483647 w 88"/>
              <a:gd name="T5" fmla="*/ 0 h 153"/>
              <a:gd name="T6" fmla="*/ 2147483647 w 88"/>
              <a:gd name="T7" fmla="*/ 0 h 153"/>
              <a:gd name="T8" fmla="*/ 2147483647 w 88"/>
              <a:gd name="T9" fmla="*/ 2147483647 h 153"/>
              <a:gd name="T10" fmla="*/ 2147483647 w 88"/>
              <a:gd name="T11" fmla="*/ 2147483647 h 153"/>
              <a:gd name="T12" fmla="*/ 2147483647 w 88"/>
              <a:gd name="T13" fmla="*/ 2147483647 h 153"/>
              <a:gd name="T14" fmla="*/ 2147483647 w 88"/>
              <a:gd name="T15" fmla="*/ 2147483647 h 153"/>
              <a:gd name="T16" fmla="*/ 2147483647 w 88"/>
              <a:gd name="T17" fmla="*/ 2147483647 h 153"/>
              <a:gd name="T18" fmla="*/ 2147483647 w 88"/>
              <a:gd name="T19" fmla="*/ 2147483647 h 153"/>
              <a:gd name="T20" fmla="*/ 2147483647 w 88"/>
              <a:gd name="T21" fmla="*/ 2147483647 h 153"/>
              <a:gd name="T22" fmla="*/ 2147483647 w 88"/>
              <a:gd name="T23" fmla="*/ 2147483647 h 153"/>
              <a:gd name="T24" fmla="*/ 2147483647 w 88"/>
              <a:gd name="T25" fmla="*/ 2147483647 h 153"/>
              <a:gd name="T26" fmla="*/ 2147483647 w 88"/>
              <a:gd name="T27" fmla="*/ 2147483647 h 153"/>
              <a:gd name="T28" fmla="*/ 2147483647 w 88"/>
              <a:gd name="T29" fmla="*/ 2147483647 h 153"/>
              <a:gd name="T30" fmla="*/ 2147483647 w 88"/>
              <a:gd name="T31" fmla="*/ 2147483647 h 153"/>
              <a:gd name="T32" fmla="*/ 2147483647 w 88"/>
              <a:gd name="T33" fmla="*/ 2147483647 h 153"/>
              <a:gd name="T34" fmla="*/ 2147483647 w 88"/>
              <a:gd name="T35" fmla="*/ 2147483647 h 153"/>
              <a:gd name="T36" fmla="*/ 2147483647 w 88"/>
              <a:gd name="T37" fmla="*/ 2147483647 h 153"/>
              <a:gd name="T38" fmla="*/ 2147483647 w 88"/>
              <a:gd name="T39" fmla="*/ 2147483647 h 153"/>
              <a:gd name="T40" fmla="*/ 2147483647 w 88"/>
              <a:gd name="T41" fmla="*/ 2147483647 h 153"/>
              <a:gd name="T42" fmla="*/ 2147483647 w 88"/>
              <a:gd name="T43" fmla="*/ 2147483647 h 153"/>
              <a:gd name="T44" fmla="*/ 2147483647 w 88"/>
              <a:gd name="T45" fmla="*/ 2147483647 h 153"/>
              <a:gd name="T46" fmla="*/ 2147483647 w 88"/>
              <a:gd name="T47" fmla="*/ 2147483647 h 153"/>
              <a:gd name="T48" fmla="*/ 2147483647 w 88"/>
              <a:gd name="T49" fmla="*/ 2147483647 h 153"/>
              <a:gd name="T50" fmla="*/ 2147483647 w 88"/>
              <a:gd name="T51" fmla="*/ 2147483647 h 153"/>
              <a:gd name="T52" fmla="*/ 2147483647 w 88"/>
              <a:gd name="T53" fmla="*/ 2147483647 h 153"/>
              <a:gd name="T54" fmla="*/ 2147483647 w 88"/>
              <a:gd name="T55" fmla="*/ 2147483647 h 153"/>
              <a:gd name="T56" fmla="*/ 2147483647 w 88"/>
              <a:gd name="T57" fmla="*/ 2147483647 h 153"/>
              <a:gd name="T58" fmla="*/ 2147483647 w 88"/>
              <a:gd name="T59" fmla="*/ 2147483647 h 153"/>
              <a:gd name="T60" fmla="*/ 2147483647 w 88"/>
              <a:gd name="T61" fmla="*/ 2147483647 h 153"/>
              <a:gd name="T62" fmla="*/ 2147483647 w 88"/>
              <a:gd name="T63" fmla="*/ 2147483647 h 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153"/>
              <a:gd name="T98" fmla="*/ 88 w 88"/>
              <a:gd name="T99" fmla="*/ 153 h 1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C0F0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80" name="Oval 98"/>
          <p:cNvSpPr>
            <a:spLocks noChangeArrowheads="1"/>
          </p:cNvSpPr>
          <p:nvPr/>
        </p:nvSpPr>
        <p:spPr bwMode="auto">
          <a:xfrm>
            <a:off x="8870950" y="5483225"/>
            <a:ext cx="87313" cy="87313"/>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81" name="Freeform 99"/>
          <p:cNvSpPr>
            <a:spLocks noChangeArrowheads="1"/>
          </p:cNvSpPr>
          <p:nvPr/>
        </p:nvSpPr>
        <p:spPr bwMode="auto">
          <a:xfrm>
            <a:off x="8777288" y="5588000"/>
            <a:ext cx="271462" cy="477838"/>
          </a:xfrm>
          <a:custGeom>
            <a:avLst/>
            <a:gdLst>
              <a:gd name="T0" fmla="*/ 2147483647 w 88"/>
              <a:gd name="T1" fmla="*/ 2147483647 h 153"/>
              <a:gd name="T2" fmla="*/ 2147483647 w 88"/>
              <a:gd name="T3" fmla="*/ 2147483647 h 153"/>
              <a:gd name="T4" fmla="*/ 2147483647 w 88"/>
              <a:gd name="T5" fmla="*/ 0 h 153"/>
              <a:gd name="T6" fmla="*/ 2147483647 w 88"/>
              <a:gd name="T7" fmla="*/ 0 h 153"/>
              <a:gd name="T8" fmla="*/ 2147483647 w 88"/>
              <a:gd name="T9" fmla="*/ 2147483647 h 153"/>
              <a:gd name="T10" fmla="*/ 2147483647 w 88"/>
              <a:gd name="T11" fmla="*/ 2147483647 h 153"/>
              <a:gd name="T12" fmla="*/ 2147483647 w 88"/>
              <a:gd name="T13" fmla="*/ 2147483647 h 153"/>
              <a:gd name="T14" fmla="*/ 2147483647 w 88"/>
              <a:gd name="T15" fmla="*/ 2147483647 h 153"/>
              <a:gd name="T16" fmla="*/ 2147483647 w 88"/>
              <a:gd name="T17" fmla="*/ 2147483647 h 153"/>
              <a:gd name="T18" fmla="*/ 2147483647 w 88"/>
              <a:gd name="T19" fmla="*/ 2147483647 h 153"/>
              <a:gd name="T20" fmla="*/ 2147483647 w 88"/>
              <a:gd name="T21" fmla="*/ 2147483647 h 153"/>
              <a:gd name="T22" fmla="*/ 2147483647 w 88"/>
              <a:gd name="T23" fmla="*/ 2147483647 h 153"/>
              <a:gd name="T24" fmla="*/ 2147483647 w 88"/>
              <a:gd name="T25" fmla="*/ 2147483647 h 153"/>
              <a:gd name="T26" fmla="*/ 2147483647 w 88"/>
              <a:gd name="T27" fmla="*/ 2147483647 h 153"/>
              <a:gd name="T28" fmla="*/ 2147483647 w 88"/>
              <a:gd name="T29" fmla="*/ 2147483647 h 153"/>
              <a:gd name="T30" fmla="*/ 2147483647 w 88"/>
              <a:gd name="T31" fmla="*/ 2147483647 h 153"/>
              <a:gd name="T32" fmla="*/ 2147483647 w 88"/>
              <a:gd name="T33" fmla="*/ 2147483647 h 153"/>
              <a:gd name="T34" fmla="*/ 2147483647 w 88"/>
              <a:gd name="T35" fmla="*/ 2147483647 h 153"/>
              <a:gd name="T36" fmla="*/ 2147483647 w 88"/>
              <a:gd name="T37" fmla="*/ 2147483647 h 153"/>
              <a:gd name="T38" fmla="*/ 2147483647 w 88"/>
              <a:gd name="T39" fmla="*/ 2147483647 h 153"/>
              <a:gd name="T40" fmla="*/ 2147483647 w 88"/>
              <a:gd name="T41" fmla="*/ 2147483647 h 153"/>
              <a:gd name="T42" fmla="*/ 2147483647 w 88"/>
              <a:gd name="T43" fmla="*/ 2147483647 h 153"/>
              <a:gd name="T44" fmla="*/ 2147483647 w 88"/>
              <a:gd name="T45" fmla="*/ 2147483647 h 153"/>
              <a:gd name="T46" fmla="*/ 2147483647 w 88"/>
              <a:gd name="T47" fmla="*/ 2147483647 h 153"/>
              <a:gd name="T48" fmla="*/ 2147483647 w 88"/>
              <a:gd name="T49" fmla="*/ 2147483647 h 153"/>
              <a:gd name="T50" fmla="*/ 2147483647 w 88"/>
              <a:gd name="T51" fmla="*/ 2147483647 h 153"/>
              <a:gd name="T52" fmla="*/ 2147483647 w 88"/>
              <a:gd name="T53" fmla="*/ 2147483647 h 153"/>
              <a:gd name="T54" fmla="*/ 2147483647 w 88"/>
              <a:gd name="T55" fmla="*/ 2147483647 h 153"/>
              <a:gd name="T56" fmla="*/ 2147483647 w 88"/>
              <a:gd name="T57" fmla="*/ 2147483647 h 153"/>
              <a:gd name="T58" fmla="*/ 2147483647 w 88"/>
              <a:gd name="T59" fmla="*/ 2147483647 h 153"/>
              <a:gd name="T60" fmla="*/ 2147483647 w 88"/>
              <a:gd name="T61" fmla="*/ 2147483647 h 153"/>
              <a:gd name="T62" fmla="*/ 2147483647 w 88"/>
              <a:gd name="T63" fmla="*/ 2147483647 h 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153"/>
              <a:gd name="T98" fmla="*/ 88 w 88"/>
              <a:gd name="T99" fmla="*/ 153 h 1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82" name="Oval 98"/>
          <p:cNvSpPr>
            <a:spLocks noChangeArrowheads="1"/>
          </p:cNvSpPr>
          <p:nvPr/>
        </p:nvSpPr>
        <p:spPr bwMode="auto">
          <a:xfrm>
            <a:off x="9148763" y="5483225"/>
            <a:ext cx="87312" cy="87313"/>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83" name="Freeform 99"/>
          <p:cNvSpPr>
            <a:spLocks noChangeArrowheads="1"/>
          </p:cNvSpPr>
          <p:nvPr/>
        </p:nvSpPr>
        <p:spPr bwMode="auto">
          <a:xfrm>
            <a:off x="9055100" y="5588000"/>
            <a:ext cx="271463" cy="477838"/>
          </a:xfrm>
          <a:custGeom>
            <a:avLst/>
            <a:gdLst>
              <a:gd name="T0" fmla="*/ 2147483647 w 88"/>
              <a:gd name="T1" fmla="*/ 2147483647 h 153"/>
              <a:gd name="T2" fmla="*/ 2147483647 w 88"/>
              <a:gd name="T3" fmla="*/ 2147483647 h 153"/>
              <a:gd name="T4" fmla="*/ 2147483647 w 88"/>
              <a:gd name="T5" fmla="*/ 0 h 153"/>
              <a:gd name="T6" fmla="*/ 2147483647 w 88"/>
              <a:gd name="T7" fmla="*/ 0 h 153"/>
              <a:gd name="T8" fmla="*/ 2147483647 w 88"/>
              <a:gd name="T9" fmla="*/ 2147483647 h 153"/>
              <a:gd name="T10" fmla="*/ 2147483647 w 88"/>
              <a:gd name="T11" fmla="*/ 2147483647 h 153"/>
              <a:gd name="T12" fmla="*/ 2147483647 w 88"/>
              <a:gd name="T13" fmla="*/ 2147483647 h 153"/>
              <a:gd name="T14" fmla="*/ 2147483647 w 88"/>
              <a:gd name="T15" fmla="*/ 2147483647 h 153"/>
              <a:gd name="T16" fmla="*/ 2147483647 w 88"/>
              <a:gd name="T17" fmla="*/ 2147483647 h 153"/>
              <a:gd name="T18" fmla="*/ 2147483647 w 88"/>
              <a:gd name="T19" fmla="*/ 2147483647 h 153"/>
              <a:gd name="T20" fmla="*/ 2147483647 w 88"/>
              <a:gd name="T21" fmla="*/ 2147483647 h 153"/>
              <a:gd name="T22" fmla="*/ 2147483647 w 88"/>
              <a:gd name="T23" fmla="*/ 2147483647 h 153"/>
              <a:gd name="T24" fmla="*/ 2147483647 w 88"/>
              <a:gd name="T25" fmla="*/ 2147483647 h 153"/>
              <a:gd name="T26" fmla="*/ 2147483647 w 88"/>
              <a:gd name="T27" fmla="*/ 2147483647 h 153"/>
              <a:gd name="T28" fmla="*/ 2147483647 w 88"/>
              <a:gd name="T29" fmla="*/ 2147483647 h 153"/>
              <a:gd name="T30" fmla="*/ 2147483647 w 88"/>
              <a:gd name="T31" fmla="*/ 2147483647 h 153"/>
              <a:gd name="T32" fmla="*/ 2147483647 w 88"/>
              <a:gd name="T33" fmla="*/ 2147483647 h 153"/>
              <a:gd name="T34" fmla="*/ 2147483647 w 88"/>
              <a:gd name="T35" fmla="*/ 2147483647 h 153"/>
              <a:gd name="T36" fmla="*/ 2147483647 w 88"/>
              <a:gd name="T37" fmla="*/ 2147483647 h 153"/>
              <a:gd name="T38" fmla="*/ 2147483647 w 88"/>
              <a:gd name="T39" fmla="*/ 2147483647 h 153"/>
              <a:gd name="T40" fmla="*/ 2147483647 w 88"/>
              <a:gd name="T41" fmla="*/ 2147483647 h 153"/>
              <a:gd name="T42" fmla="*/ 2147483647 w 88"/>
              <a:gd name="T43" fmla="*/ 2147483647 h 153"/>
              <a:gd name="T44" fmla="*/ 2147483647 w 88"/>
              <a:gd name="T45" fmla="*/ 2147483647 h 153"/>
              <a:gd name="T46" fmla="*/ 2147483647 w 88"/>
              <a:gd name="T47" fmla="*/ 2147483647 h 153"/>
              <a:gd name="T48" fmla="*/ 2147483647 w 88"/>
              <a:gd name="T49" fmla="*/ 2147483647 h 153"/>
              <a:gd name="T50" fmla="*/ 2147483647 w 88"/>
              <a:gd name="T51" fmla="*/ 2147483647 h 153"/>
              <a:gd name="T52" fmla="*/ 2147483647 w 88"/>
              <a:gd name="T53" fmla="*/ 2147483647 h 153"/>
              <a:gd name="T54" fmla="*/ 2147483647 w 88"/>
              <a:gd name="T55" fmla="*/ 2147483647 h 153"/>
              <a:gd name="T56" fmla="*/ 2147483647 w 88"/>
              <a:gd name="T57" fmla="*/ 2147483647 h 153"/>
              <a:gd name="T58" fmla="*/ 2147483647 w 88"/>
              <a:gd name="T59" fmla="*/ 2147483647 h 153"/>
              <a:gd name="T60" fmla="*/ 2147483647 w 88"/>
              <a:gd name="T61" fmla="*/ 2147483647 h 153"/>
              <a:gd name="T62" fmla="*/ 2147483647 w 88"/>
              <a:gd name="T63" fmla="*/ 2147483647 h 1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153"/>
              <a:gd name="T98" fmla="*/ 88 w 88"/>
              <a:gd name="T99" fmla="*/ 153 h 1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84" name="Freeform 96"/>
          <p:cNvSpPr>
            <a:spLocks noChangeArrowheads="1"/>
          </p:cNvSpPr>
          <p:nvPr/>
        </p:nvSpPr>
        <p:spPr bwMode="auto">
          <a:xfrm>
            <a:off x="6581775" y="4789488"/>
            <a:ext cx="241300" cy="512762"/>
          </a:xfrm>
          <a:custGeom>
            <a:avLst/>
            <a:gdLst>
              <a:gd name="T0" fmla="*/ 2147483647 w 73"/>
              <a:gd name="T1" fmla="*/ 2147483647 h 153"/>
              <a:gd name="T2" fmla="*/ 2147483647 w 73"/>
              <a:gd name="T3" fmla="*/ 0 h 153"/>
              <a:gd name="T4" fmla="*/ 0 w 73"/>
              <a:gd name="T5" fmla="*/ 2147483647 h 153"/>
              <a:gd name="T6" fmla="*/ 0 w 73"/>
              <a:gd name="T7" fmla="*/ 2147483647 h 153"/>
              <a:gd name="T8" fmla="*/ 0 w 73"/>
              <a:gd name="T9" fmla="*/ 2147483647 h 153"/>
              <a:gd name="T10" fmla="*/ 0 w 73"/>
              <a:gd name="T11" fmla="*/ 2147483647 h 153"/>
              <a:gd name="T12" fmla="*/ 2147483647 w 73"/>
              <a:gd name="T13" fmla="*/ 2147483647 h 153"/>
              <a:gd name="T14" fmla="*/ 2147483647 w 73"/>
              <a:gd name="T15" fmla="*/ 2147483647 h 153"/>
              <a:gd name="T16" fmla="*/ 2147483647 w 73"/>
              <a:gd name="T17" fmla="*/ 2147483647 h 153"/>
              <a:gd name="T18" fmla="*/ 2147483647 w 73"/>
              <a:gd name="T19" fmla="*/ 2147483647 h 153"/>
              <a:gd name="T20" fmla="*/ 2147483647 w 73"/>
              <a:gd name="T21" fmla="*/ 2147483647 h 153"/>
              <a:gd name="T22" fmla="*/ 2147483647 w 73"/>
              <a:gd name="T23" fmla="*/ 2147483647 h 153"/>
              <a:gd name="T24" fmla="*/ 2147483647 w 73"/>
              <a:gd name="T25" fmla="*/ 2147483647 h 153"/>
              <a:gd name="T26" fmla="*/ 2147483647 w 73"/>
              <a:gd name="T27" fmla="*/ 2147483647 h 153"/>
              <a:gd name="T28" fmla="*/ 2147483647 w 73"/>
              <a:gd name="T29" fmla="*/ 2147483647 h 153"/>
              <a:gd name="T30" fmla="*/ 2147483647 w 73"/>
              <a:gd name="T31" fmla="*/ 2147483647 h 153"/>
              <a:gd name="T32" fmla="*/ 2147483647 w 73"/>
              <a:gd name="T33" fmla="*/ 2147483647 h 153"/>
              <a:gd name="T34" fmla="*/ 2147483647 w 73"/>
              <a:gd name="T35" fmla="*/ 2147483647 h 153"/>
              <a:gd name="T36" fmla="*/ 2147483647 w 73"/>
              <a:gd name="T37" fmla="*/ 2147483647 h 153"/>
              <a:gd name="T38" fmla="*/ 2147483647 w 73"/>
              <a:gd name="T39" fmla="*/ 2147483647 h 153"/>
              <a:gd name="T40" fmla="*/ 2147483647 w 73"/>
              <a:gd name="T41" fmla="*/ 2147483647 h 153"/>
              <a:gd name="T42" fmla="*/ 2147483647 w 73"/>
              <a:gd name="T43" fmla="*/ 2147483647 h 153"/>
              <a:gd name="T44" fmla="*/ 2147483647 w 73"/>
              <a:gd name="T45" fmla="*/ 2147483647 h 153"/>
              <a:gd name="T46" fmla="*/ 2147483647 w 73"/>
              <a:gd name="T47" fmla="*/ 2147483647 h 153"/>
              <a:gd name="T48" fmla="*/ 2147483647 w 73"/>
              <a:gd name="T49" fmla="*/ 2147483647 h 153"/>
              <a:gd name="T50" fmla="*/ 2147483647 w 73"/>
              <a:gd name="T51" fmla="*/ 2147483647 h 153"/>
              <a:gd name="T52" fmla="*/ 2147483647 w 73"/>
              <a:gd name="T53" fmla="*/ 2147483647 h 153"/>
              <a:gd name="T54" fmla="*/ 2147483647 w 73"/>
              <a:gd name="T55" fmla="*/ 2147483647 h 153"/>
              <a:gd name="T56" fmla="*/ 2147483647 w 73"/>
              <a:gd name="T57" fmla="*/ 2147483647 h 153"/>
              <a:gd name="T58" fmla="*/ 2147483647 w 73"/>
              <a:gd name="T59" fmla="*/ 2147483647 h 153"/>
              <a:gd name="T60" fmla="*/ 2147483647 w 73"/>
              <a:gd name="T61" fmla="*/ 2147483647 h 1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3"/>
              <a:gd name="T94" fmla="*/ 0 h 153"/>
              <a:gd name="T95" fmla="*/ 73 w 73"/>
              <a:gd name="T96" fmla="*/ 153 h 1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C0F0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85" name="Oval 97"/>
          <p:cNvSpPr>
            <a:spLocks noChangeArrowheads="1"/>
          </p:cNvSpPr>
          <p:nvPr/>
        </p:nvSpPr>
        <p:spPr bwMode="auto">
          <a:xfrm>
            <a:off x="6653213" y="4684713"/>
            <a:ext cx="96837" cy="98425"/>
          </a:xfrm>
          <a:prstGeom prst="ellipse">
            <a:avLst/>
          </a:prstGeom>
          <a:solidFill>
            <a:srgbClr val="C0F0F5"/>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86" name="Freeform 96"/>
          <p:cNvSpPr>
            <a:spLocks noChangeArrowheads="1"/>
          </p:cNvSpPr>
          <p:nvPr/>
        </p:nvSpPr>
        <p:spPr bwMode="auto">
          <a:xfrm>
            <a:off x="6853238" y="4789488"/>
            <a:ext cx="241300" cy="512762"/>
          </a:xfrm>
          <a:custGeom>
            <a:avLst/>
            <a:gdLst>
              <a:gd name="T0" fmla="*/ 2147483647 w 73"/>
              <a:gd name="T1" fmla="*/ 2147483647 h 153"/>
              <a:gd name="T2" fmla="*/ 2147483647 w 73"/>
              <a:gd name="T3" fmla="*/ 0 h 153"/>
              <a:gd name="T4" fmla="*/ 0 w 73"/>
              <a:gd name="T5" fmla="*/ 2147483647 h 153"/>
              <a:gd name="T6" fmla="*/ 0 w 73"/>
              <a:gd name="T7" fmla="*/ 2147483647 h 153"/>
              <a:gd name="T8" fmla="*/ 0 w 73"/>
              <a:gd name="T9" fmla="*/ 2147483647 h 153"/>
              <a:gd name="T10" fmla="*/ 0 w 73"/>
              <a:gd name="T11" fmla="*/ 2147483647 h 153"/>
              <a:gd name="T12" fmla="*/ 2147483647 w 73"/>
              <a:gd name="T13" fmla="*/ 2147483647 h 153"/>
              <a:gd name="T14" fmla="*/ 2147483647 w 73"/>
              <a:gd name="T15" fmla="*/ 2147483647 h 153"/>
              <a:gd name="T16" fmla="*/ 2147483647 w 73"/>
              <a:gd name="T17" fmla="*/ 2147483647 h 153"/>
              <a:gd name="T18" fmla="*/ 2147483647 w 73"/>
              <a:gd name="T19" fmla="*/ 2147483647 h 153"/>
              <a:gd name="T20" fmla="*/ 2147483647 w 73"/>
              <a:gd name="T21" fmla="*/ 2147483647 h 153"/>
              <a:gd name="T22" fmla="*/ 2147483647 w 73"/>
              <a:gd name="T23" fmla="*/ 2147483647 h 153"/>
              <a:gd name="T24" fmla="*/ 2147483647 w 73"/>
              <a:gd name="T25" fmla="*/ 2147483647 h 153"/>
              <a:gd name="T26" fmla="*/ 2147483647 w 73"/>
              <a:gd name="T27" fmla="*/ 2147483647 h 153"/>
              <a:gd name="T28" fmla="*/ 2147483647 w 73"/>
              <a:gd name="T29" fmla="*/ 2147483647 h 153"/>
              <a:gd name="T30" fmla="*/ 2147483647 w 73"/>
              <a:gd name="T31" fmla="*/ 2147483647 h 153"/>
              <a:gd name="T32" fmla="*/ 2147483647 w 73"/>
              <a:gd name="T33" fmla="*/ 2147483647 h 153"/>
              <a:gd name="T34" fmla="*/ 2147483647 w 73"/>
              <a:gd name="T35" fmla="*/ 2147483647 h 153"/>
              <a:gd name="T36" fmla="*/ 2147483647 w 73"/>
              <a:gd name="T37" fmla="*/ 2147483647 h 153"/>
              <a:gd name="T38" fmla="*/ 2147483647 w 73"/>
              <a:gd name="T39" fmla="*/ 2147483647 h 153"/>
              <a:gd name="T40" fmla="*/ 2147483647 w 73"/>
              <a:gd name="T41" fmla="*/ 2147483647 h 153"/>
              <a:gd name="T42" fmla="*/ 2147483647 w 73"/>
              <a:gd name="T43" fmla="*/ 2147483647 h 153"/>
              <a:gd name="T44" fmla="*/ 2147483647 w 73"/>
              <a:gd name="T45" fmla="*/ 2147483647 h 153"/>
              <a:gd name="T46" fmla="*/ 2147483647 w 73"/>
              <a:gd name="T47" fmla="*/ 2147483647 h 153"/>
              <a:gd name="T48" fmla="*/ 2147483647 w 73"/>
              <a:gd name="T49" fmla="*/ 2147483647 h 153"/>
              <a:gd name="T50" fmla="*/ 2147483647 w 73"/>
              <a:gd name="T51" fmla="*/ 2147483647 h 153"/>
              <a:gd name="T52" fmla="*/ 2147483647 w 73"/>
              <a:gd name="T53" fmla="*/ 2147483647 h 153"/>
              <a:gd name="T54" fmla="*/ 2147483647 w 73"/>
              <a:gd name="T55" fmla="*/ 2147483647 h 153"/>
              <a:gd name="T56" fmla="*/ 2147483647 w 73"/>
              <a:gd name="T57" fmla="*/ 2147483647 h 153"/>
              <a:gd name="T58" fmla="*/ 2147483647 w 73"/>
              <a:gd name="T59" fmla="*/ 2147483647 h 153"/>
              <a:gd name="T60" fmla="*/ 2147483647 w 73"/>
              <a:gd name="T61" fmla="*/ 2147483647 h 1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3"/>
              <a:gd name="T94" fmla="*/ 0 h 153"/>
              <a:gd name="T95" fmla="*/ 73 w 73"/>
              <a:gd name="T96" fmla="*/ 153 h 1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C0F0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87" name="Oval 97"/>
          <p:cNvSpPr>
            <a:spLocks noChangeArrowheads="1"/>
          </p:cNvSpPr>
          <p:nvPr/>
        </p:nvSpPr>
        <p:spPr bwMode="auto">
          <a:xfrm>
            <a:off x="6924675" y="4684713"/>
            <a:ext cx="95250" cy="98425"/>
          </a:xfrm>
          <a:prstGeom prst="ellipse">
            <a:avLst/>
          </a:prstGeom>
          <a:solidFill>
            <a:srgbClr val="C0F0F5"/>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88" name="Freeform 96"/>
          <p:cNvSpPr>
            <a:spLocks noChangeArrowheads="1"/>
          </p:cNvSpPr>
          <p:nvPr/>
        </p:nvSpPr>
        <p:spPr bwMode="auto">
          <a:xfrm>
            <a:off x="7124700" y="4789488"/>
            <a:ext cx="241300" cy="512762"/>
          </a:xfrm>
          <a:custGeom>
            <a:avLst/>
            <a:gdLst>
              <a:gd name="T0" fmla="*/ 2147483647 w 73"/>
              <a:gd name="T1" fmla="*/ 2147483647 h 153"/>
              <a:gd name="T2" fmla="*/ 2147483647 w 73"/>
              <a:gd name="T3" fmla="*/ 0 h 153"/>
              <a:gd name="T4" fmla="*/ 0 w 73"/>
              <a:gd name="T5" fmla="*/ 2147483647 h 153"/>
              <a:gd name="T6" fmla="*/ 0 w 73"/>
              <a:gd name="T7" fmla="*/ 2147483647 h 153"/>
              <a:gd name="T8" fmla="*/ 0 w 73"/>
              <a:gd name="T9" fmla="*/ 2147483647 h 153"/>
              <a:gd name="T10" fmla="*/ 0 w 73"/>
              <a:gd name="T11" fmla="*/ 2147483647 h 153"/>
              <a:gd name="T12" fmla="*/ 2147483647 w 73"/>
              <a:gd name="T13" fmla="*/ 2147483647 h 153"/>
              <a:gd name="T14" fmla="*/ 2147483647 w 73"/>
              <a:gd name="T15" fmla="*/ 2147483647 h 153"/>
              <a:gd name="T16" fmla="*/ 2147483647 w 73"/>
              <a:gd name="T17" fmla="*/ 2147483647 h 153"/>
              <a:gd name="T18" fmla="*/ 2147483647 w 73"/>
              <a:gd name="T19" fmla="*/ 2147483647 h 153"/>
              <a:gd name="T20" fmla="*/ 2147483647 w 73"/>
              <a:gd name="T21" fmla="*/ 2147483647 h 153"/>
              <a:gd name="T22" fmla="*/ 2147483647 w 73"/>
              <a:gd name="T23" fmla="*/ 2147483647 h 153"/>
              <a:gd name="T24" fmla="*/ 2147483647 w 73"/>
              <a:gd name="T25" fmla="*/ 2147483647 h 153"/>
              <a:gd name="T26" fmla="*/ 2147483647 w 73"/>
              <a:gd name="T27" fmla="*/ 2147483647 h 153"/>
              <a:gd name="T28" fmla="*/ 2147483647 w 73"/>
              <a:gd name="T29" fmla="*/ 2147483647 h 153"/>
              <a:gd name="T30" fmla="*/ 2147483647 w 73"/>
              <a:gd name="T31" fmla="*/ 2147483647 h 153"/>
              <a:gd name="T32" fmla="*/ 2147483647 w 73"/>
              <a:gd name="T33" fmla="*/ 2147483647 h 153"/>
              <a:gd name="T34" fmla="*/ 2147483647 w 73"/>
              <a:gd name="T35" fmla="*/ 2147483647 h 153"/>
              <a:gd name="T36" fmla="*/ 2147483647 w 73"/>
              <a:gd name="T37" fmla="*/ 2147483647 h 153"/>
              <a:gd name="T38" fmla="*/ 2147483647 w 73"/>
              <a:gd name="T39" fmla="*/ 2147483647 h 153"/>
              <a:gd name="T40" fmla="*/ 2147483647 w 73"/>
              <a:gd name="T41" fmla="*/ 2147483647 h 153"/>
              <a:gd name="T42" fmla="*/ 2147483647 w 73"/>
              <a:gd name="T43" fmla="*/ 2147483647 h 153"/>
              <a:gd name="T44" fmla="*/ 2147483647 w 73"/>
              <a:gd name="T45" fmla="*/ 2147483647 h 153"/>
              <a:gd name="T46" fmla="*/ 2147483647 w 73"/>
              <a:gd name="T47" fmla="*/ 2147483647 h 153"/>
              <a:gd name="T48" fmla="*/ 2147483647 w 73"/>
              <a:gd name="T49" fmla="*/ 2147483647 h 153"/>
              <a:gd name="T50" fmla="*/ 2147483647 w 73"/>
              <a:gd name="T51" fmla="*/ 2147483647 h 153"/>
              <a:gd name="T52" fmla="*/ 2147483647 w 73"/>
              <a:gd name="T53" fmla="*/ 2147483647 h 153"/>
              <a:gd name="T54" fmla="*/ 2147483647 w 73"/>
              <a:gd name="T55" fmla="*/ 2147483647 h 153"/>
              <a:gd name="T56" fmla="*/ 2147483647 w 73"/>
              <a:gd name="T57" fmla="*/ 2147483647 h 153"/>
              <a:gd name="T58" fmla="*/ 2147483647 w 73"/>
              <a:gd name="T59" fmla="*/ 2147483647 h 153"/>
              <a:gd name="T60" fmla="*/ 2147483647 w 73"/>
              <a:gd name="T61" fmla="*/ 2147483647 h 1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3"/>
              <a:gd name="T94" fmla="*/ 0 h 153"/>
              <a:gd name="T95" fmla="*/ 73 w 73"/>
              <a:gd name="T96" fmla="*/ 153 h 1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C0F0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89" name="Oval 97"/>
          <p:cNvSpPr>
            <a:spLocks noChangeArrowheads="1"/>
          </p:cNvSpPr>
          <p:nvPr/>
        </p:nvSpPr>
        <p:spPr bwMode="auto">
          <a:xfrm>
            <a:off x="7196138" y="4684713"/>
            <a:ext cx="95250" cy="98425"/>
          </a:xfrm>
          <a:prstGeom prst="ellipse">
            <a:avLst/>
          </a:prstGeom>
          <a:solidFill>
            <a:srgbClr val="C0F0F5"/>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90" name="Freeform 96"/>
          <p:cNvSpPr>
            <a:spLocks noChangeArrowheads="1"/>
          </p:cNvSpPr>
          <p:nvPr/>
        </p:nvSpPr>
        <p:spPr bwMode="auto">
          <a:xfrm>
            <a:off x="7394575" y="4789488"/>
            <a:ext cx="241300" cy="512762"/>
          </a:xfrm>
          <a:custGeom>
            <a:avLst/>
            <a:gdLst>
              <a:gd name="T0" fmla="*/ 2147483647 w 73"/>
              <a:gd name="T1" fmla="*/ 2147483647 h 153"/>
              <a:gd name="T2" fmla="*/ 2147483647 w 73"/>
              <a:gd name="T3" fmla="*/ 0 h 153"/>
              <a:gd name="T4" fmla="*/ 0 w 73"/>
              <a:gd name="T5" fmla="*/ 2147483647 h 153"/>
              <a:gd name="T6" fmla="*/ 0 w 73"/>
              <a:gd name="T7" fmla="*/ 2147483647 h 153"/>
              <a:gd name="T8" fmla="*/ 0 w 73"/>
              <a:gd name="T9" fmla="*/ 2147483647 h 153"/>
              <a:gd name="T10" fmla="*/ 0 w 73"/>
              <a:gd name="T11" fmla="*/ 2147483647 h 153"/>
              <a:gd name="T12" fmla="*/ 2147483647 w 73"/>
              <a:gd name="T13" fmla="*/ 2147483647 h 153"/>
              <a:gd name="T14" fmla="*/ 2147483647 w 73"/>
              <a:gd name="T15" fmla="*/ 2147483647 h 153"/>
              <a:gd name="T16" fmla="*/ 2147483647 w 73"/>
              <a:gd name="T17" fmla="*/ 2147483647 h 153"/>
              <a:gd name="T18" fmla="*/ 2147483647 w 73"/>
              <a:gd name="T19" fmla="*/ 2147483647 h 153"/>
              <a:gd name="T20" fmla="*/ 2147483647 w 73"/>
              <a:gd name="T21" fmla="*/ 2147483647 h 153"/>
              <a:gd name="T22" fmla="*/ 2147483647 w 73"/>
              <a:gd name="T23" fmla="*/ 2147483647 h 153"/>
              <a:gd name="T24" fmla="*/ 2147483647 w 73"/>
              <a:gd name="T25" fmla="*/ 2147483647 h 153"/>
              <a:gd name="T26" fmla="*/ 2147483647 w 73"/>
              <a:gd name="T27" fmla="*/ 2147483647 h 153"/>
              <a:gd name="T28" fmla="*/ 2147483647 w 73"/>
              <a:gd name="T29" fmla="*/ 2147483647 h 153"/>
              <a:gd name="T30" fmla="*/ 2147483647 w 73"/>
              <a:gd name="T31" fmla="*/ 2147483647 h 153"/>
              <a:gd name="T32" fmla="*/ 2147483647 w 73"/>
              <a:gd name="T33" fmla="*/ 2147483647 h 153"/>
              <a:gd name="T34" fmla="*/ 2147483647 w 73"/>
              <a:gd name="T35" fmla="*/ 2147483647 h 153"/>
              <a:gd name="T36" fmla="*/ 2147483647 w 73"/>
              <a:gd name="T37" fmla="*/ 2147483647 h 153"/>
              <a:gd name="T38" fmla="*/ 2147483647 w 73"/>
              <a:gd name="T39" fmla="*/ 2147483647 h 153"/>
              <a:gd name="T40" fmla="*/ 2147483647 w 73"/>
              <a:gd name="T41" fmla="*/ 2147483647 h 153"/>
              <a:gd name="T42" fmla="*/ 2147483647 w 73"/>
              <a:gd name="T43" fmla="*/ 2147483647 h 153"/>
              <a:gd name="T44" fmla="*/ 2147483647 w 73"/>
              <a:gd name="T45" fmla="*/ 2147483647 h 153"/>
              <a:gd name="T46" fmla="*/ 2147483647 w 73"/>
              <a:gd name="T47" fmla="*/ 2147483647 h 153"/>
              <a:gd name="T48" fmla="*/ 2147483647 w 73"/>
              <a:gd name="T49" fmla="*/ 2147483647 h 153"/>
              <a:gd name="T50" fmla="*/ 2147483647 w 73"/>
              <a:gd name="T51" fmla="*/ 2147483647 h 153"/>
              <a:gd name="T52" fmla="*/ 2147483647 w 73"/>
              <a:gd name="T53" fmla="*/ 2147483647 h 153"/>
              <a:gd name="T54" fmla="*/ 2147483647 w 73"/>
              <a:gd name="T55" fmla="*/ 2147483647 h 153"/>
              <a:gd name="T56" fmla="*/ 2147483647 w 73"/>
              <a:gd name="T57" fmla="*/ 2147483647 h 153"/>
              <a:gd name="T58" fmla="*/ 2147483647 w 73"/>
              <a:gd name="T59" fmla="*/ 2147483647 h 153"/>
              <a:gd name="T60" fmla="*/ 2147483647 w 73"/>
              <a:gd name="T61" fmla="*/ 2147483647 h 1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3"/>
              <a:gd name="T94" fmla="*/ 0 h 153"/>
              <a:gd name="T95" fmla="*/ 73 w 73"/>
              <a:gd name="T96" fmla="*/ 153 h 1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C0F0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91" name="Oval 97"/>
          <p:cNvSpPr>
            <a:spLocks noChangeArrowheads="1"/>
          </p:cNvSpPr>
          <p:nvPr/>
        </p:nvSpPr>
        <p:spPr bwMode="auto">
          <a:xfrm>
            <a:off x="7467600" y="4684713"/>
            <a:ext cx="95250" cy="98425"/>
          </a:xfrm>
          <a:prstGeom prst="ellipse">
            <a:avLst/>
          </a:prstGeom>
          <a:solidFill>
            <a:srgbClr val="C0F0F5"/>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92" name="Freeform 96"/>
          <p:cNvSpPr>
            <a:spLocks noChangeArrowheads="1"/>
          </p:cNvSpPr>
          <p:nvPr/>
        </p:nvSpPr>
        <p:spPr bwMode="auto">
          <a:xfrm>
            <a:off x="7666038" y="4789488"/>
            <a:ext cx="241300" cy="512762"/>
          </a:xfrm>
          <a:custGeom>
            <a:avLst/>
            <a:gdLst>
              <a:gd name="T0" fmla="*/ 2147483647 w 73"/>
              <a:gd name="T1" fmla="*/ 2147483647 h 153"/>
              <a:gd name="T2" fmla="*/ 2147483647 w 73"/>
              <a:gd name="T3" fmla="*/ 0 h 153"/>
              <a:gd name="T4" fmla="*/ 0 w 73"/>
              <a:gd name="T5" fmla="*/ 2147483647 h 153"/>
              <a:gd name="T6" fmla="*/ 0 w 73"/>
              <a:gd name="T7" fmla="*/ 2147483647 h 153"/>
              <a:gd name="T8" fmla="*/ 0 w 73"/>
              <a:gd name="T9" fmla="*/ 2147483647 h 153"/>
              <a:gd name="T10" fmla="*/ 0 w 73"/>
              <a:gd name="T11" fmla="*/ 2147483647 h 153"/>
              <a:gd name="T12" fmla="*/ 2147483647 w 73"/>
              <a:gd name="T13" fmla="*/ 2147483647 h 153"/>
              <a:gd name="T14" fmla="*/ 2147483647 w 73"/>
              <a:gd name="T15" fmla="*/ 2147483647 h 153"/>
              <a:gd name="T16" fmla="*/ 2147483647 w 73"/>
              <a:gd name="T17" fmla="*/ 2147483647 h 153"/>
              <a:gd name="T18" fmla="*/ 2147483647 w 73"/>
              <a:gd name="T19" fmla="*/ 2147483647 h 153"/>
              <a:gd name="T20" fmla="*/ 2147483647 w 73"/>
              <a:gd name="T21" fmla="*/ 2147483647 h 153"/>
              <a:gd name="T22" fmla="*/ 2147483647 w 73"/>
              <a:gd name="T23" fmla="*/ 2147483647 h 153"/>
              <a:gd name="T24" fmla="*/ 2147483647 w 73"/>
              <a:gd name="T25" fmla="*/ 2147483647 h 153"/>
              <a:gd name="T26" fmla="*/ 2147483647 w 73"/>
              <a:gd name="T27" fmla="*/ 2147483647 h 153"/>
              <a:gd name="T28" fmla="*/ 2147483647 w 73"/>
              <a:gd name="T29" fmla="*/ 2147483647 h 153"/>
              <a:gd name="T30" fmla="*/ 2147483647 w 73"/>
              <a:gd name="T31" fmla="*/ 2147483647 h 153"/>
              <a:gd name="T32" fmla="*/ 2147483647 w 73"/>
              <a:gd name="T33" fmla="*/ 2147483647 h 153"/>
              <a:gd name="T34" fmla="*/ 2147483647 w 73"/>
              <a:gd name="T35" fmla="*/ 2147483647 h 153"/>
              <a:gd name="T36" fmla="*/ 2147483647 w 73"/>
              <a:gd name="T37" fmla="*/ 2147483647 h 153"/>
              <a:gd name="T38" fmla="*/ 2147483647 w 73"/>
              <a:gd name="T39" fmla="*/ 2147483647 h 153"/>
              <a:gd name="T40" fmla="*/ 2147483647 w 73"/>
              <a:gd name="T41" fmla="*/ 2147483647 h 153"/>
              <a:gd name="T42" fmla="*/ 2147483647 w 73"/>
              <a:gd name="T43" fmla="*/ 2147483647 h 153"/>
              <a:gd name="T44" fmla="*/ 2147483647 w 73"/>
              <a:gd name="T45" fmla="*/ 2147483647 h 153"/>
              <a:gd name="T46" fmla="*/ 2147483647 w 73"/>
              <a:gd name="T47" fmla="*/ 2147483647 h 153"/>
              <a:gd name="T48" fmla="*/ 2147483647 w 73"/>
              <a:gd name="T49" fmla="*/ 2147483647 h 153"/>
              <a:gd name="T50" fmla="*/ 2147483647 w 73"/>
              <a:gd name="T51" fmla="*/ 2147483647 h 153"/>
              <a:gd name="T52" fmla="*/ 2147483647 w 73"/>
              <a:gd name="T53" fmla="*/ 2147483647 h 153"/>
              <a:gd name="T54" fmla="*/ 2147483647 w 73"/>
              <a:gd name="T55" fmla="*/ 2147483647 h 153"/>
              <a:gd name="T56" fmla="*/ 2147483647 w 73"/>
              <a:gd name="T57" fmla="*/ 2147483647 h 153"/>
              <a:gd name="T58" fmla="*/ 2147483647 w 73"/>
              <a:gd name="T59" fmla="*/ 2147483647 h 153"/>
              <a:gd name="T60" fmla="*/ 2147483647 w 73"/>
              <a:gd name="T61" fmla="*/ 2147483647 h 1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3"/>
              <a:gd name="T94" fmla="*/ 0 h 153"/>
              <a:gd name="T95" fmla="*/ 73 w 73"/>
              <a:gd name="T96" fmla="*/ 153 h 1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C0F0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93" name="Oval 97"/>
          <p:cNvSpPr>
            <a:spLocks noChangeArrowheads="1"/>
          </p:cNvSpPr>
          <p:nvPr/>
        </p:nvSpPr>
        <p:spPr bwMode="auto">
          <a:xfrm>
            <a:off x="7737475" y="4684713"/>
            <a:ext cx="96838" cy="98425"/>
          </a:xfrm>
          <a:prstGeom prst="ellipse">
            <a:avLst/>
          </a:prstGeom>
          <a:solidFill>
            <a:srgbClr val="C0F0F5"/>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94" name="Freeform 96"/>
          <p:cNvSpPr>
            <a:spLocks noChangeArrowheads="1"/>
          </p:cNvSpPr>
          <p:nvPr/>
        </p:nvSpPr>
        <p:spPr bwMode="auto">
          <a:xfrm>
            <a:off x="7937500" y="4789488"/>
            <a:ext cx="241300" cy="512762"/>
          </a:xfrm>
          <a:custGeom>
            <a:avLst/>
            <a:gdLst>
              <a:gd name="T0" fmla="*/ 2147483647 w 73"/>
              <a:gd name="T1" fmla="*/ 2147483647 h 153"/>
              <a:gd name="T2" fmla="*/ 2147483647 w 73"/>
              <a:gd name="T3" fmla="*/ 0 h 153"/>
              <a:gd name="T4" fmla="*/ 0 w 73"/>
              <a:gd name="T5" fmla="*/ 2147483647 h 153"/>
              <a:gd name="T6" fmla="*/ 0 w 73"/>
              <a:gd name="T7" fmla="*/ 2147483647 h 153"/>
              <a:gd name="T8" fmla="*/ 0 w 73"/>
              <a:gd name="T9" fmla="*/ 2147483647 h 153"/>
              <a:gd name="T10" fmla="*/ 0 w 73"/>
              <a:gd name="T11" fmla="*/ 2147483647 h 153"/>
              <a:gd name="T12" fmla="*/ 2147483647 w 73"/>
              <a:gd name="T13" fmla="*/ 2147483647 h 153"/>
              <a:gd name="T14" fmla="*/ 2147483647 w 73"/>
              <a:gd name="T15" fmla="*/ 2147483647 h 153"/>
              <a:gd name="T16" fmla="*/ 2147483647 w 73"/>
              <a:gd name="T17" fmla="*/ 2147483647 h 153"/>
              <a:gd name="T18" fmla="*/ 2147483647 w 73"/>
              <a:gd name="T19" fmla="*/ 2147483647 h 153"/>
              <a:gd name="T20" fmla="*/ 2147483647 w 73"/>
              <a:gd name="T21" fmla="*/ 2147483647 h 153"/>
              <a:gd name="T22" fmla="*/ 2147483647 w 73"/>
              <a:gd name="T23" fmla="*/ 2147483647 h 153"/>
              <a:gd name="T24" fmla="*/ 2147483647 w 73"/>
              <a:gd name="T25" fmla="*/ 2147483647 h 153"/>
              <a:gd name="T26" fmla="*/ 2147483647 w 73"/>
              <a:gd name="T27" fmla="*/ 2147483647 h 153"/>
              <a:gd name="T28" fmla="*/ 2147483647 w 73"/>
              <a:gd name="T29" fmla="*/ 2147483647 h 153"/>
              <a:gd name="T30" fmla="*/ 2147483647 w 73"/>
              <a:gd name="T31" fmla="*/ 2147483647 h 153"/>
              <a:gd name="T32" fmla="*/ 2147483647 w 73"/>
              <a:gd name="T33" fmla="*/ 2147483647 h 153"/>
              <a:gd name="T34" fmla="*/ 2147483647 w 73"/>
              <a:gd name="T35" fmla="*/ 2147483647 h 153"/>
              <a:gd name="T36" fmla="*/ 2147483647 w 73"/>
              <a:gd name="T37" fmla="*/ 2147483647 h 153"/>
              <a:gd name="T38" fmla="*/ 2147483647 w 73"/>
              <a:gd name="T39" fmla="*/ 2147483647 h 153"/>
              <a:gd name="T40" fmla="*/ 2147483647 w 73"/>
              <a:gd name="T41" fmla="*/ 2147483647 h 153"/>
              <a:gd name="T42" fmla="*/ 2147483647 w 73"/>
              <a:gd name="T43" fmla="*/ 2147483647 h 153"/>
              <a:gd name="T44" fmla="*/ 2147483647 w 73"/>
              <a:gd name="T45" fmla="*/ 2147483647 h 153"/>
              <a:gd name="T46" fmla="*/ 2147483647 w 73"/>
              <a:gd name="T47" fmla="*/ 2147483647 h 153"/>
              <a:gd name="T48" fmla="*/ 2147483647 w 73"/>
              <a:gd name="T49" fmla="*/ 2147483647 h 153"/>
              <a:gd name="T50" fmla="*/ 2147483647 w 73"/>
              <a:gd name="T51" fmla="*/ 2147483647 h 153"/>
              <a:gd name="T52" fmla="*/ 2147483647 w 73"/>
              <a:gd name="T53" fmla="*/ 2147483647 h 153"/>
              <a:gd name="T54" fmla="*/ 2147483647 w 73"/>
              <a:gd name="T55" fmla="*/ 2147483647 h 153"/>
              <a:gd name="T56" fmla="*/ 2147483647 w 73"/>
              <a:gd name="T57" fmla="*/ 2147483647 h 153"/>
              <a:gd name="T58" fmla="*/ 2147483647 w 73"/>
              <a:gd name="T59" fmla="*/ 2147483647 h 153"/>
              <a:gd name="T60" fmla="*/ 2147483647 w 73"/>
              <a:gd name="T61" fmla="*/ 2147483647 h 1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3"/>
              <a:gd name="T94" fmla="*/ 0 h 153"/>
              <a:gd name="T95" fmla="*/ 73 w 73"/>
              <a:gd name="T96" fmla="*/ 153 h 1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95" name="Oval 97"/>
          <p:cNvSpPr>
            <a:spLocks noChangeArrowheads="1"/>
          </p:cNvSpPr>
          <p:nvPr/>
        </p:nvSpPr>
        <p:spPr bwMode="auto">
          <a:xfrm>
            <a:off x="8008938" y="4684713"/>
            <a:ext cx="96837" cy="98425"/>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96" name="Freeform 96"/>
          <p:cNvSpPr>
            <a:spLocks noChangeArrowheads="1"/>
          </p:cNvSpPr>
          <p:nvPr/>
        </p:nvSpPr>
        <p:spPr bwMode="auto">
          <a:xfrm>
            <a:off x="8208963" y="4789488"/>
            <a:ext cx="241300" cy="512762"/>
          </a:xfrm>
          <a:custGeom>
            <a:avLst/>
            <a:gdLst>
              <a:gd name="T0" fmla="*/ 2147483647 w 73"/>
              <a:gd name="T1" fmla="*/ 2147483647 h 153"/>
              <a:gd name="T2" fmla="*/ 2147483647 w 73"/>
              <a:gd name="T3" fmla="*/ 0 h 153"/>
              <a:gd name="T4" fmla="*/ 0 w 73"/>
              <a:gd name="T5" fmla="*/ 2147483647 h 153"/>
              <a:gd name="T6" fmla="*/ 0 w 73"/>
              <a:gd name="T7" fmla="*/ 2147483647 h 153"/>
              <a:gd name="T8" fmla="*/ 0 w 73"/>
              <a:gd name="T9" fmla="*/ 2147483647 h 153"/>
              <a:gd name="T10" fmla="*/ 0 w 73"/>
              <a:gd name="T11" fmla="*/ 2147483647 h 153"/>
              <a:gd name="T12" fmla="*/ 2147483647 w 73"/>
              <a:gd name="T13" fmla="*/ 2147483647 h 153"/>
              <a:gd name="T14" fmla="*/ 2147483647 w 73"/>
              <a:gd name="T15" fmla="*/ 2147483647 h 153"/>
              <a:gd name="T16" fmla="*/ 2147483647 w 73"/>
              <a:gd name="T17" fmla="*/ 2147483647 h 153"/>
              <a:gd name="T18" fmla="*/ 2147483647 w 73"/>
              <a:gd name="T19" fmla="*/ 2147483647 h 153"/>
              <a:gd name="T20" fmla="*/ 2147483647 w 73"/>
              <a:gd name="T21" fmla="*/ 2147483647 h 153"/>
              <a:gd name="T22" fmla="*/ 2147483647 w 73"/>
              <a:gd name="T23" fmla="*/ 2147483647 h 153"/>
              <a:gd name="T24" fmla="*/ 2147483647 w 73"/>
              <a:gd name="T25" fmla="*/ 2147483647 h 153"/>
              <a:gd name="T26" fmla="*/ 2147483647 w 73"/>
              <a:gd name="T27" fmla="*/ 2147483647 h 153"/>
              <a:gd name="T28" fmla="*/ 2147483647 w 73"/>
              <a:gd name="T29" fmla="*/ 2147483647 h 153"/>
              <a:gd name="T30" fmla="*/ 2147483647 w 73"/>
              <a:gd name="T31" fmla="*/ 2147483647 h 153"/>
              <a:gd name="T32" fmla="*/ 2147483647 w 73"/>
              <a:gd name="T33" fmla="*/ 2147483647 h 153"/>
              <a:gd name="T34" fmla="*/ 2147483647 w 73"/>
              <a:gd name="T35" fmla="*/ 2147483647 h 153"/>
              <a:gd name="T36" fmla="*/ 2147483647 w 73"/>
              <a:gd name="T37" fmla="*/ 2147483647 h 153"/>
              <a:gd name="T38" fmla="*/ 2147483647 w 73"/>
              <a:gd name="T39" fmla="*/ 2147483647 h 153"/>
              <a:gd name="T40" fmla="*/ 2147483647 w 73"/>
              <a:gd name="T41" fmla="*/ 2147483647 h 153"/>
              <a:gd name="T42" fmla="*/ 2147483647 w 73"/>
              <a:gd name="T43" fmla="*/ 2147483647 h 153"/>
              <a:gd name="T44" fmla="*/ 2147483647 w 73"/>
              <a:gd name="T45" fmla="*/ 2147483647 h 153"/>
              <a:gd name="T46" fmla="*/ 2147483647 w 73"/>
              <a:gd name="T47" fmla="*/ 2147483647 h 153"/>
              <a:gd name="T48" fmla="*/ 2147483647 w 73"/>
              <a:gd name="T49" fmla="*/ 2147483647 h 153"/>
              <a:gd name="T50" fmla="*/ 2147483647 w 73"/>
              <a:gd name="T51" fmla="*/ 2147483647 h 153"/>
              <a:gd name="T52" fmla="*/ 2147483647 w 73"/>
              <a:gd name="T53" fmla="*/ 2147483647 h 153"/>
              <a:gd name="T54" fmla="*/ 2147483647 w 73"/>
              <a:gd name="T55" fmla="*/ 2147483647 h 153"/>
              <a:gd name="T56" fmla="*/ 2147483647 w 73"/>
              <a:gd name="T57" fmla="*/ 2147483647 h 153"/>
              <a:gd name="T58" fmla="*/ 2147483647 w 73"/>
              <a:gd name="T59" fmla="*/ 2147483647 h 153"/>
              <a:gd name="T60" fmla="*/ 2147483647 w 73"/>
              <a:gd name="T61" fmla="*/ 2147483647 h 1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3"/>
              <a:gd name="T94" fmla="*/ 0 h 153"/>
              <a:gd name="T95" fmla="*/ 73 w 73"/>
              <a:gd name="T96" fmla="*/ 153 h 1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97" name="Oval 97"/>
          <p:cNvSpPr>
            <a:spLocks noChangeArrowheads="1"/>
          </p:cNvSpPr>
          <p:nvPr/>
        </p:nvSpPr>
        <p:spPr bwMode="auto">
          <a:xfrm>
            <a:off x="8280400" y="4684713"/>
            <a:ext cx="95250" cy="98425"/>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298" name="Freeform 96"/>
          <p:cNvSpPr>
            <a:spLocks noChangeArrowheads="1"/>
          </p:cNvSpPr>
          <p:nvPr/>
        </p:nvSpPr>
        <p:spPr bwMode="auto">
          <a:xfrm>
            <a:off x="8480425" y="4789488"/>
            <a:ext cx="241300" cy="512762"/>
          </a:xfrm>
          <a:custGeom>
            <a:avLst/>
            <a:gdLst>
              <a:gd name="T0" fmla="*/ 2147483647 w 73"/>
              <a:gd name="T1" fmla="*/ 2147483647 h 153"/>
              <a:gd name="T2" fmla="*/ 2147483647 w 73"/>
              <a:gd name="T3" fmla="*/ 0 h 153"/>
              <a:gd name="T4" fmla="*/ 0 w 73"/>
              <a:gd name="T5" fmla="*/ 2147483647 h 153"/>
              <a:gd name="T6" fmla="*/ 0 w 73"/>
              <a:gd name="T7" fmla="*/ 2147483647 h 153"/>
              <a:gd name="T8" fmla="*/ 0 w 73"/>
              <a:gd name="T9" fmla="*/ 2147483647 h 153"/>
              <a:gd name="T10" fmla="*/ 0 w 73"/>
              <a:gd name="T11" fmla="*/ 2147483647 h 153"/>
              <a:gd name="T12" fmla="*/ 2147483647 w 73"/>
              <a:gd name="T13" fmla="*/ 2147483647 h 153"/>
              <a:gd name="T14" fmla="*/ 2147483647 w 73"/>
              <a:gd name="T15" fmla="*/ 2147483647 h 153"/>
              <a:gd name="T16" fmla="*/ 2147483647 w 73"/>
              <a:gd name="T17" fmla="*/ 2147483647 h 153"/>
              <a:gd name="T18" fmla="*/ 2147483647 w 73"/>
              <a:gd name="T19" fmla="*/ 2147483647 h 153"/>
              <a:gd name="T20" fmla="*/ 2147483647 w 73"/>
              <a:gd name="T21" fmla="*/ 2147483647 h 153"/>
              <a:gd name="T22" fmla="*/ 2147483647 w 73"/>
              <a:gd name="T23" fmla="*/ 2147483647 h 153"/>
              <a:gd name="T24" fmla="*/ 2147483647 w 73"/>
              <a:gd name="T25" fmla="*/ 2147483647 h 153"/>
              <a:gd name="T26" fmla="*/ 2147483647 w 73"/>
              <a:gd name="T27" fmla="*/ 2147483647 h 153"/>
              <a:gd name="T28" fmla="*/ 2147483647 w 73"/>
              <a:gd name="T29" fmla="*/ 2147483647 h 153"/>
              <a:gd name="T30" fmla="*/ 2147483647 w 73"/>
              <a:gd name="T31" fmla="*/ 2147483647 h 153"/>
              <a:gd name="T32" fmla="*/ 2147483647 w 73"/>
              <a:gd name="T33" fmla="*/ 2147483647 h 153"/>
              <a:gd name="T34" fmla="*/ 2147483647 w 73"/>
              <a:gd name="T35" fmla="*/ 2147483647 h 153"/>
              <a:gd name="T36" fmla="*/ 2147483647 w 73"/>
              <a:gd name="T37" fmla="*/ 2147483647 h 153"/>
              <a:gd name="T38" fmla="*/ 2147483647 w 73"/>
              <a:gd name="T39" fmla="*/ 2147483647 h 153"/>
              <a:gd name="T40" fmla="*/ 2147483647 w 73"/>
              <a:gd name="T41" fmla="*/ 2147483647 h 153"/>
              <a:gd name="T42" fmla="*/ 2147483647 w 73"/>
              <a:gd name="T43" fmla="*/ 2147483647 h 153"/>
              <a:gd name="T44" fmla="*/ 2147483647 w 73"/>
              <a:gd name="T45" fmla="*/ 2147483647 h 153"/>
              <a:gd name="T46" fmla="*/ 2147483647 w 73"/>
              <a:gd name="T47" fmla="*/ 2147483647 h 153"/>
              <a:gd name="T48" fmla="*/ 2147483647 w 73"/>
              <a:gd name="T49" fmla="*/ 2147483647 h 153"/>
              <a:gd name="T50" fmla="*/ 2147483647 w 73"/>
              <a:gd name="T51" fmla="*/ 2147483647 h 153"/>
              <a:gd name="T52" fmla="*/ 2147483647 w 73"/>
              <a:gd name="T53" fmla="*/ 2147483647 h 153"/>
              <a:gd name="T54" fmla="*/ 2147483647 w 73"/>
              <a:gd name="T55" fmla="*/ 2147483647 h 153"/>
              <a:gd name="T56" fmla="*/ 2147483647 w 73"/>
              <a:gd name="T57" fmla="*/ 2147483647 h 153"/>
              <a:gd name="T58" fmla="*/ 2147483647 w 73"/>
              <a:gd name="T59" fmla="*/ 2147483647 h 153"/>
              <a:gd name="T60" fmla="*/ 2147483647 w 73"/>
              <a:gd name="T61" fmla="*/ 2147483647 h 1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3"/>
              <a:gd name="T94" fmla="*/ 0 h 153"/>
              <a:gd name="T95" fmla="*/ 73 w 73"/>
              <a:gd name="T96" fmla="*/ 153 h 1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299" name="Oval 97"/>
          <p:cNvSpPr>
            <a:spLocks noChangeArrowheads="1"/>
          </p:cNvSpPr>
          <p:nvPr/>
        </p:nvSpPr>
        <p:spPr bwMode="auto">
          <a:xfrm>
            <a:off x="8551863" y="4684713"/>
            <a:ext cx="95250" cy="98425"/>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300" name="Freeform 96"/>
          <p:cNvSpPr>
            <a:spLocks noChangeArrowheads="1"/>
          </p:cNvSpPr>
          <p:nvPr/>
        </p:nvSpPr>
        <p:spPr bwMode="auto">
          <a:xfrm>
            <a:off x="8751888" y="4789488"/>
            <a:ext cx="241300" cy="512762"/>
          </a:xfrm>
          <a:custGeom>
            <a:avLst/>
            <a:gdLst>
              <a:gd name="T0" fmla="*/ 2147483647 w 73"/>
              <a:gd name="T1" fmla="*/ 2147483647 h 153"/>
              <a:gd name="T2" fmla="*/ 2147483647 w 73"/>
              <a:gd name="T3" fmla="*/ 0 h 153"/>
              <a:gd name="T4" fmla="*/ 0 w 73"/>
              <a:gd name="T5" fmla="*/ 2147483647 h 153"/>
              <a:gd name="T6" fmla="*/ 0 w 73"/>
              <a:gd name="T7" fmla="*/ 2147483647 h 153"/>
              <a:gd name="T8" fmla="*/ 0 w 73"/>
              <a:gd name="T9" fmla="*/ 2147483647 h 153"/>
              <a:gd name="T10" fmla="*/ 0 w 73"/>
              <a:gd name="T11" fmla="*/ 2147483647 h 153"/>
              <a:gd name="T12" fmla="*/ 2147483647 w 73"/>
              <a:gd name="T13" fmla="*/ 2147483647 h 153"/>
              <a:gd name="T14" fmla="*/ 2147483647 w 73"/>
              <a:gd name="T15" fmla="*/ 2147483647 h 153"/>
              <a:gd name="T16" fmla="*/ 2147483647 w 73"/>
              <a:gd name="T17" fmla="*/ 2147483647 h 153"/>
              <a:gd name="T18" fmla="*/ 2147483647 w 73"/>
              <a:gd name="T19" fmla="*/ 2147483647 h 153"/>
              <a:gd name="T20" fmla="*/ 2147483647 w 73"/>
              <a:gd name="T21" fmla="*/ 2147483647 h 153"/>
              <a:gd name="T22" fmla="*/ 2147483647 w 73"/>
              <a:gd name="T23" fmla="*/ 2147483647 h 153"/>
              <a:gd name="T24" fmla="*/ 2147483647 w 73"/>
              <a:gd name="T25" fmla="*/ 2147483647 h 153"/>
              <a:gd name="T26" fmla="*/ 2147483647 w 73"/>
              <a:gd name="T27" fmla="*/ 2147483647 h 153"/>
              <a:gd name="T28" fmla="*/ 2147483647 w 73"/>
              <a:gd name="T29" fmla="*/ 2147483647 h 153"/>
              <a:gd name="T30" fmla="*/ 2147483647 w 73"/>
              <a:gd name="T31" fmla="*/ 2147483647 h 153"/>
              <a:gd name="T32" fmla="*/ 2147483647 w 73"/>
              <a:gd name="T33" fmla="*/ 2147483647 h 153"/>
              <a:gd name="T34" fmla="*/ 2147483647 w 73"/>
              <a:gd name="T35" fmla="*/ 2147483647 h 153"/>
              <a:gd name="T36" fmla="*/ 2147483647 w 73"/>
              <a:gd name="T37" fmla="*/ 2147483647 h 153"/>
              <a:gd name="T38" fmla="*/ 2147483647 w 73"/>
              <a:gd name="T39" fmla="*/ 2147483647 h 153"/>
              <a:gd name="T40" fmla="*/ 2147483647 w 73"/>
              <a:gd name="T41" fmla="*/ 2147483647 h 153"/>
              <a:gd name="T42" fmla="*/ 2147483647 w 73"/>
              <a:gd name="T43" fmla="*/ 2147483647 h 153"/>
              <a:gd name="T44" fmla="*/ 2147483647 w 73"/>
              <a:gd name="T45" fmla="*/ 2147483647 h 153"/>
              <a:gd name="T46" fmla="*/ 2147483647 w 73"/>
              <a:gd name="T47" fmla="*/ 2147483647 h 153"/>
              <a:gd name="T48" fmla="*/ 2147483647 w 73"/>
              <a:gd name="T49" fmla="*/ 2147483647 h 153"/>
              <a:gd name="T50" fmla="*/ 2147483647 w 73"/>
              <a:gd name="T51" fmla="*/ 2147483647 h 153"/>
              <a:gd name="T52" fmla="*/ 2147483647 w 73"/>
              <a:gd name="T53" fmla="*/ 2147483647 h 153"/>
              <a:gd name="T54" fmla="*/ 2147483647 w 73"/>
              <a:gd name="T55" fmla="*/ 2147483647 h 153"/>
              <a:gd name="T56" fmla="*/ 2147483647 w 73"/>
              <a:gd name="T57" fmla="*/ 2147483647 h 153"/>
              <a:gd name="T58" fmla="*/ 2147483647 w 73"/>
              <a:gd name="T59" fmla="*/ 2147483647 h 153"/>
              <a:gd name="T60" fmla="*/ 2147483647 w 73"/>
              <a:gd name="T61" fmla="*/ 2147483647 h 1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3"/>
              <a:gd name="T94" fmla="*/ 0 h 153"/>
              <a:gd name="T95" fmla="*/ 73 w 73"/>
              <a:gd name="T96" fmla="*/ 153 h 1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301" name="Oval 97"/>
          <p:cNvSpPr>
            <a:spLocks noChangeArrowheads="1"/>
          </p:cNvSpPr>
          <p:nvPr/>
        </p:nvSpPr>
        <p:spPr bwMode="auto">
          <a:xfrm>
            <a:off x="8823325" y="4684713"/>
            <a:ext cx="95250" cy="98425"/>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302" name="Freeform 96"/>
          <p:cNvSpPr>
            <a:spLocks noChangeArrowheads="1"/>
          </p:cNvSpPr>
          <p:nvPr/>
        </p:nvSpPr>
        <p:spPr bwMode="auto">
          <a:xfrm>
            <a:off x="9023350" y="4789488"/>
            <a:ext cx="241300" cy="512762"/>
          </a:xfrm>
          <a:custGeom>
            <a:avLst/>
            <a:gdLst>
              <a:gd name="T0" fmla="*/ 2147483647 w 73"/>
              <a:gd name="T1" fmla="*/ 2147483647 h 153"/>
              <a:gd name="T2" fmla="*/ 2147483647 w 73"/>
              <a:gd name="T3" fmla="*/ 0 h 153"/>
              <a:gd name="T4" fmla="*/ 0 w 73"/>
              <a:gd name="T5" fmla="*/ 2147483647 h 153"/>
              <a:gd name="T6" fmla="*/ 0 w 73"/>
              <a:gd name="T7" fmla="*/ 2147483647 h 153"/>
              <a:gd name="T8" fmla="*/ 0 w 73"/>
              <a:gd name="T9" fmla="*/ 2147483647 h 153"/>
              <a:gd name="T10" fmla="*/ 0 w 73"/>
              <a:gd name="T11" fmla="*/ 2147483647 h 153"/>
              <a:gd name="T12" fmla="*/ 2147483647 w 73"/>
              <a:gd name="T13" fmla="*/ 2147483647 h 153"/>
              <a:gd name="T14" fmla="*/ 2147483647 w 73"/>
              <a:gd name="T15" fmla="*/ 2147483647 h 153"/>
              <a:gd name="T16" fmla="*/ 2147483647 w 73"/>
              <a:gd name="T17" fmla="*/ 2147483647 h 153"/>
              <a:gd name="T18" fmla="*/ 2147483647 w 73"/>
              <a:gd name="T19" fmla="*/ 2147483647 h 153"/>
              <a:gd name="T20" fmla="*/ 2147483647 w 73"/>
              <a:gd name="T21" fmla="*/ 2147483647 h 153"/>
              <a:gd name="T22" fmla="*/ 2147483647 w 73"/>
              <a:gd name="T23" fmla="*/ 2147483647 h 153"/>
              <a:gd name="T24" fmla="*/ 2147483647 w 73"/>
              <a:gd name="T25" fmla="*/ 2147483647 h 153"/>
              <a:gd name="T26" fmla="*/ 2147483647 w 73"/>
              <a:gd name="T27" fmla="*/ 2147483647 h 153"/>
              <a:gd name="T28" fmla="*/ 2147483647 w 73"/>
              <a:gd name="T29" fmla="*/ 2147483647 h 153"/>
              <a:gd name="T30" fmla="*/ 2147483647 w 73"/>
              <a:gd name="T31" fmla="*/ 2147483647 h 153"/>
              <a:gd name="T32" fmla="*/ 2147483647 w 73"/>
              <a:gd name="T33" fmla="*/ 2147483647 h 153"/>
              <a:gd name="T34" fmla="*/ 2147483647 w 73"/>
              <a:gd name="T35" fmla="*/ 2147483647 h 153"/>
              <a:gd name="T36" fmla="*/ 2147483647 w 73"/>
              <a:gd name="T37" fmla="*/ 2147483647 h 153"/>
              <a:gd name="T38" fmla="*/ 2147483647 w 73"/>
              <a:gd name="T39" fmla="*/ 2147483647 h 153"/>
              <a:gd name="T40" fmla="*/ 2147483647 w 73"/>
              <a:gd name="T41" fmla="*/ 2147483647 h 153"/>
              <a:gd name="T42" fmla="*/ 2147483647 w 73"/>
              <a:gd name="T43" fmla="*/ 2147483647 h 153"/>
              <a:gd name="T44" fmla="*/ 2147483647 w 73"/>
              <a:gd name="T45" fmla="*/ 2147483647 h 153"/>
              <a:gd name="T46" fmla="*/ 2147483647 w 73"/>
              <a:gd name="T47" fmla="*/ 2147483647 h 153"/>
              <a:gd name="T48" fmla="*/ 2147483647 w 73"/>
              <a:gd name="T49" fmla="*/ 2147483647 h 153"/>
              <a:gd name="T50" fmla="*/ 2147483647 w 73"/>
              <a:gd name="T51" fmla="*/ 2147483647 h 153"/>
              <a:gd name="T52" fmla="*/ 2147483647 w 73"/>
              <a:gd name="T53" fmla="*/ 2147483647 h 153"/>
              <a:gd name="T54" fmla="*/ 2147483647 w 73"/>
              <a:gd name="T55" fmla="*/ 2147483647 h 153"/>
              <a:gd name="T56" fmla="*/ 2147483647 w 73"/>
              <a:gd name="T57" fmla="*/ 2147483647 h 153"/>
              <a:gd name="T58" fmla="*/ 2147483647 w 73"/>
              <a:gd name="T59" fmla="*/ 2147483647 h 153"/>
              <a:gd name="T60" fmla="*/ 2147483647 w 73"/>
              <a:gd name="T61" fmla="*/ 2147483647 h 1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3"/>
              <a:gd name="T94" fmla="*/ 0 h 153"/>
              <a:gd name="T95" fmla="*/ 73 w 73"/>
              <a:gd name="T96" fmla="*/ 153 h 1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682" tIns="60841" rIns="121682" bIns="60841"/>
          <a:lstStyle/>
          <a:p>
            <a:endParaRPr lang="zh-CN" altLang="en-US"/>
          </a:p>
        </p:txBody>
      </p:sp>
      <p:sp>
        <p:nvSpPr>
          <p:cNvPr id="10303" name="Oval 97"/>
          <p:cNvSpPr>
            <a:spLocks noChangeArrowheads="1"/>
          </p:cNvSpPr>
          <p:nvPr/>
        </p:nvSpPr>
        <p:spPr bwMode="auto">
          <a:xfrm>
            <a:off x="9093200" y="4684713"/>
            <a:ext cx="96838" cy="98425"/>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lIns="121682" tIns="60841" rIns="121682" bIns="60841"/>
          <a:lstStyle/>
          <a:p>
            <a:endParaRPr lang="zh-CN" altLang="zh-CN" sz="3500">
              <a:solidFill>
                <a:srgbClr val="262626"/>
              </a:solidFill>
              <a:ea typeface="微软雅黑" panose="020B0503020204020204" pitchFamily="34" charset="-122"/>
              <a:sym typeface="Calibri" panose="020F0502020204030204" pitchFamily="34" charset="0"/>
            </a:endParaRPr>
          </a:p>
        </p:txBody>
      </p:sp>
      <p:sp>
        <p:nvSpPr>
          <p:cNvPr id="10304" name="Rectangle 151"/>
          <p:cNvSpPr>
            <a:spLocks noChangeArrowheads="1"/>
          </p:cNvSpPr>
          <p:nvPr/>
        </p:nvSpPr>
        <p:spPr bwMode="auto">
          <a:xfrm>
            <a:off x="6181725" y="2630488"/>
            <a:ext cx="12303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4700" b="1">
                <a:solidFill>
                  <a:srgbClr val="000000"/>
                </a:solidFill>
                <a:ea typeface="微软雅黑" panose="020B0503020204020204" pitchFamily="34" charset="-122"/>
                <a:sym typeface="Calibri" panose="020F0502020204030204" pitchFamily="34" charset="0"/>
              </a:rPr>
              <a:t>80%</a:t>
            </a:r>
            <a:endParaRPr lang="en-US" altLang="zh-CN" sz="3100" b="1">
              <a:solidFill>
                <a:srgbClr val="000000"/>
              </a:solidFill>
              <a:ea typeface="微软雅黑" panose="020B0503020204020204" pitchFamily="34" charset="-122"/>
              <a:sym typeface="Calibri" panose="020F0502020204030204" pitchFamily="34" charset="0"/>
            </a:endParaRPr>
          </a:p>
        </p:txBody>
      </p:sp>
      <p:sp>
        <p:nvSpPr>
          <p:cNvPr id="10305" name="矩形 66"/>
          <p:cNvSpPr>
            <a:spLocks noChangeArrowheads="1"/>
          </p:cNvSpPr>
          <p:nvPr/>
        </p:nvSpPr>
        <p:spPr bwMode="auto">
          <a:xfrm>
            <a:off x="7446963" y="2543175"/>
            <a:ext cx="39751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ct val="20000"/>
              </a:spcBef>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according to your need to draw the text box size</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Please read the instructions and more work at the end of the manual template.</a:t>
            </a:r>
          </a:p>
        </p:txBody>
      </p:sp>
      <p:sp>
        <p:nvSpPr>
          <p:cNvPr id="10306" name="矩形 67"/>
          <p:cNvSpPr>
            <a:spLocks noChangeArrowheads="1"/>
          </p:cNvSpPr>
          <p:nvPr/>
        </p:nvSpPr>
        <p:spPr bwMode="auto">
          <a:xfrm>
            <a:off x="6169025" y="3698875"/>
            <a:ext cx="525462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spcBef>
                <a:spcPct val="20000"/>
              </a:spcBef>
            </a:pP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according to your need to draw the text box size</a:t>
            </a:r>
            <a:r>
              <a:rPr lang="zh-CN" altLang="en-US"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Please read the instructions and more work at the end of the manual template.</a:t>
            </a:r>
          </a:p>
        </p:txBody>
      </p:sp>
      <p:sp>
        <p:nvSpPr>
          <p:cNvPr id="10307" name="AutoShape 33"/>
          <p:cNvSpPr>
            <a:spLocks noChangeArrowheads="1"/>
          </p:cNvSpPr>
          <p:nvPr/>
        </p:nvSpPr>
        <p:spPr bwMode="auto">
          <a:xfrm>
            <a:off x="6183313" y="1712913"/>
            <a:ext cx="5732462" cy="9477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nchor="ctr"/>
          <a:lstStyle/>
          <a:p>
            <a:pPr hangingPunct="0"/>
            <a:r>
              <a:rPr lang="zh-CN" altLang="en-US" sz="2000">
                <a:solidFill>
                  <a:srgbClr val="000000"/>
                </a:solidFill>
                <a:ea typeface="微软雅黑" panose="020B0503020204020204" pitchFamily="34" charset="-122"/>
                <a:sym typeface="宋体" panose="02010600030101010101" pitchFamily="2" charset="-122"/>
              </a:rPr>
              <a:t>最好的</a:t>
            </a:r>
            <a:r>
              <a:rPr lang="en-US" altLang="zh-CN" sz="2000">
                <a:solidFill>
                  <a:srgbClr val="000000"/>
                </a:solidFill>
                <a:ea typeface="微软雅黑" panose="020B0503020204020204" pitchFamily="34" charset="-122"/>
                <a:sym typeface="宋体" panose="02010600030101010101" pitchFamily="2" charset="-122"/>
              </a:rPr>
              <a:t>PPT</a:t>
            </a:r>
            <a:r>
              <a:rPr lang="zh-CN" altLang="en-US" sz="2000">
                <a:solidFill>
                  <a:srgbClr val="000000"/>
                </a:solidFill>
                <a:ea typeface="微软雅黑" panose="020B0503020204020204" pitchFamily="34" charset="-122"/>
                <a:sym typeface="宋体" panose="02010600030101010101" pitchFamily="2" charset="-122"/>
              </a:rPr>
              <a:t>理念</a:t>
            </a:r>
            <a:r>
              <a:rPr lang="en-US" sz="2000">
                <a:solidFill>
                  <a:srgbClr val="000000"/>
                </a:solidFill>
                <a:ea typeface="微软雅黑" panose="020B0503020204020204" pitchFamily="34" charset="-122"/>
                <a:sym typeface="宋体" panose="02010600030101010101" pitchFamily="2" charset="-122"/>
              </a:rPr>
              <a:t>   </a:t>
            </a:r>
            <a:r>
              <a:rPr lang="zh-CN" altLang="en-US" sz="2000">
                <a:solidFill>
                  <a:srgbClr val="000000"/>
                </a:solidFill>
                <a:ea typeface="微软雅黑" panose="020B0503020204020204" pitchFamily="34" charset="-122"/>
                <a:sym typeface="宋体" panose="02010600030101010101" pitchFamily="2" charset="-122"/>
              </a:rPr>
              <a:t>最专的</a:t>
            </a:r>
            <a:r>
              <a:rPr lang="en-US" altLang="zh-CN" sz="2000">
                <a:solidFill>
                  <a:srgbClr val="000000"/>
                </a:solidFill>
                <a:ea typeface="微软雅黑" panose="020B0503020204020204" pitchFamily="34" charset="-122"/>
                <a:sym typeface="宋体" panose="02010600030101010101" pitchFamily="2" charset="-122"/>
              </a:rPr>
              <a:t>PPT</a:t>
            </a:r>
            <a:r>
              <a:rPr lang="zh-CN" altLang="en-US" sz="2000">
                <a:solidFill>
                  <a:srgbClr val="000000"/>
                </a:solidFill>
                <a:ea typeface="微软雅黑" panose="020B0503020204020204" pitchFamily="34" charset="-122"/>
                <a:sym typeface="宋体" panose="02010600030101010101" pitchFamily="2" charset="-122"/>
              </a:rPr>
              <a:t>设计</a:t>
            </a:r>
            <a:endParaRPr lang="en-US" sz="2000">
              <a:solidFill>
                <a:srgbClr val="000000"/>
              </a:solidFill>
              <a:ea typeface="微软雅黑" panose="020B0503020204020204" pitchFamily="34" charset="-122"/>
              <a:sym typeface="宋体" panose="02010600030101010101" pitchFamily="2" charset="-122"/>
            </a:endParaRPr>
          </a:p>
        </p:txBody>
      </p:sp>
      <p:sp>
        <p:nvSpPr>
          <p:cNvPr id="10308" name="圆角矩形 69"/>
          <p:cNvSpPr>
            <a:spLocks noChangeArrowheads="1"/>
          </p:cNvSpPr>
          <p:nvPr/>
        </p:nvSpPr>
        <p:spPr bwMode="auto">
          <a:xfrm>
            <a:off x="0" y="307975"/>
            <a:ext cx="3559175" cy="576263"/>
          </a:xfrm>
          <a:prstGeom prst="roundRect">
            <a:avLst>
              <a:gd name="adj" fmla="val 16667"/>
            </a:avLst>
          </a:prstGeom>
          <a:noFill/>
          <a:ln w="28575">
            <a:solidFill>
              <a:srgbClr val="50D6E4"/>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309" name="圆角矩形 70"/>
          <p:cNvSpPr>
            <a:spLocks noChangeArrowheads="1"/>
          </p:cNvSpPr>
          <p:nvPr/>
        </p:nvSpPr>
        <p:spPr bwMode="auto">
          <a:xfrm>
            <a:off x="3559175" y="542925"/>
            <a:ext cx="8632825" cy="46038"/>
          </a:xfrm>
          <a:prstGeom prst="roundRect">
            <a:avLst>
              <a:gd name="adj" fmla="val 16667"/>
            </a:avLst>
          </a:prstGeom>
          <a:solidFill>
            <a:srgbClr val="50D6E4"/>
          </a:solidFill>
          <a:ln w="25400">
            <a:solidFill>
              <a:srgbClr val="C0F0F5"/>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310" name="文本框 71"/>
          <p:cNvSpPr>
            <a:spLocks noChangeArrowheads="1"/>
          </p:cNvSpPr>
          <p:nvPr/>
        </p:nvSpPr>
        <p:spPr bwMode="auto">
          <a:xfrm>
            <a:off x="358775" y="274638"/>
            <a:ext cx="2936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595959"/>
                </a:solidFill>
                <a:latin typeface="Calibri" panose="020F0502020204030204" pitchFamily="34" charset="0"/>
                <a:sym typeface="Calibri" panose="020F0502020204030204" pitchFamily="34" charset="0"/>
              </a:rPr>
              <a:t>ADD YOUR TITLE</a:t>
            </a:r>
            <a:endParaRPr lang="zh-CN" altLang="en-US" sz="3200">
              <a:solidFill>
                <a:srgbClr val="595959"/>
              </a:solidFill>
              <a:latin typeface="Calibri" panose="020F0502020204030204" pitchFamily="34" charset="0"/>
              <a:sym typeface="宋体" panose="02010600030101010101" pitchFamily="2" charset="-122"/>
            </a:endParaRPr>
          </a:p>
        </p:txBody>
      </p:sp>
    </p:spTree>
  </p:cSld>
  <p:clrMapOvr>
    <a:masterClrMapping/>
  </p:clrMapOvr>
</p:sld>
</file>

<file path=ppt/theme/theme1.xml><?xml version="1.0" encoding="utf-8"?>
<a:theme xmlns:a="http://schemas.openxmlformats.org/drawingml/2006/main" name="www.2ppt.com">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1669</Words>
  <Application>Microsoft Office PowerPoint</Application>
  <PresentationFormat>宽屏</PresentationFormat>
  <Paragraphs>255</Paragraphs>
  <Slides>26</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26</vt:i4>
      </vt:variant>
    </vt:vector>
  </HeadingPairs>
  <TitlesOfParts>
    <vt:vector size="32" baseType="lpstr">
      <vt:lpstr>Impact MT Std</vt:lpstr>
      <vt:lpstr>宋体</vt:lpstr>
      <vt:lpstr>微软雅黑</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2021-06-18T02:00:29Z</dcterms:created>
  <dcterms:modified xsi:type="dcterms:W3CDTF">2023-01-10T06:49:37Z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03DB5AE70C464699A714C3D1FC7E0518</vt:lpwstr>
  </property>
  <property fmtid="{D5CDD505-2E9C-101B-9397-08002B2CF9AE}" pid="3" name="KSOProductBuildVer">
    <vt:lpwstr>2052-11.1.0.10577</vt:lpwstr>
  </property>
  <property fmtid="{A09F084E-AD41-489F-8076-AA5BE3082BCA}" pid="100">
    <vt:ui4>5</vt:ui4>
  </property>
  <property fmtid="{64440492-4C8B-11D1-8B70-080036B11A03}" pid="11">
    <vt:lpwstr>www.2ppt.com-爱PPT提供资源下载</vt:lpwstr>
  </property>
</Properties>
</file>