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88" r:id="rId3"/>
    <p:sldId id="297" r:id="rId4"/>
    <p:sldId id="296" r:id="rId5"/>
    <p:sldId id="295" r:id="rId6"/>
    <p:sldId id="294" r:id="rId7"/>
    <p:sldId id="293" r:id="rId8"/>
    <p:sldId id="292" r:id="rId9"/>
    <p:sldId id="291" r:id="rId10"/>
    <p:sldId id="298" r:id="rId11"/>
    <p:sldId id="299" r:id="rId12"/>
    <p:sldId id="287" r:id="rId13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E6FBFE"/>
    <a:srgbClr val="57D2E3"/>
    <a:srgbClr val="21B1C5"/>
    <a:srgbClr val="B2F3FC"/>
    <a:srgbClr val="C1FFFF"/>
    <a:srgbClr val="326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E66C46-C16B-4822-80AC-1845EF8C1CE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 smtClean="0"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AF2F03-0B6D-48A5-AD24-095AA353C2AF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22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微软雅黑" panose="020B0503020204020204" pitchFamily="34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301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0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>
                <a:solidFill>
                  <a:srgbClr val="000000"/>
                </a:solidFill>
                <a:ea typeface="微软雅黑" panose="020B0503020204020204" pitchFamily="34" charset="-122"/>
              </a:rPr>
              <a:t>12</a:t>
            </a:fld>
            <a:endParaRPr lang="zh-CN" altLang="en-US" sz="12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4"/>
          <p:cNvSpPr>
            <a:spLocks noChangeArrowheads="1"/>
          </p:cNvSpPr>
          <p:nvPr userDrawn="1"/>
        </p:nvSpPr>
        <p:spPr bwMode="auto">
          <a:xfrm>
            <a:off x="-3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3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099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5133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3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9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268" name="组合 8"/>
          <p:cNvGrpSpPr/>
          <p:nvPr/>
        </p:nvGrpSpPr>
        <p:grpSpPr>
          <a:xfrm>
            <a:off x="938688" y="1963345"/>
            <a:ext cx="6223635" cy="1885806"/>
            <a:chOff x="294435" y="2065037"/>
            <a:chExt cx="6222645" cy="1886911"/>
          </a:xfrm>
        </p:grpSpPr>
        <p:sp>
          <p:nvSpPr>
            <p:cNvPr id="11271" name="矩形 24"/>
            <p:cNvSpPr/>
            <p:nvPr/>
          </p:nvSpPr>
          <p:spPr>
            <a:xfrm>
              <a:off x="1447299" y="2065037"/>
              <a:ext cx="3916919" cy="5530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第七单元 </a:t>
              </a:r>
              <a:r>
                <a:rPr lang="en-US" altLang="zh-CN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分数的初步认识（一）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294435" y="2935690"/>
              <a:ext cx="6222645" cy="1016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认</a:t>
              </a:r>
              <a:r>
                <a:rPr kumimoji="0" lang="zh-CN" altLang="en-US" sz="6000" b="1" i="0" u="none" strike="noStrike" kern="1200" cap="none" spc="30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识几分之一</a:t>
              </a:r>
            </a:p>
          </p:txBody>
        </p:sp>
      </p:grpSp>
      <p:pic>
        <p:nvPicPr>
          <p:cNvPr id="11270" name="图片 9" descr="C:\Users\john\Desktop\三年级课本.jpg三年级课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013" y="1533525"/>
            <a:ext cx="4097337" cy="5324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878442"/>
            <a:ext cx="810101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99"/>
          <p:cNvSpPr txBox="1"/>
          <p:nvPr/>
        </p:nvSpPr>
        <p:spPr>
          <a:xfrm>
            <a:off x="935038" y="1187450"/>
            <a:ext cx="1300162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课堂总结</a:t>
            </a:r>
          </a:p>
        </p:txBody>
      </p:sp>
      <p:sp>
        <p:nvSpPr>
          <p:cNvPr id="21507" name="文本框 1"/>
          <p:cNvSpPr txBox="1"/>
          <p:nvPr/>
        </p:nvSpPr>
        <p:spPr>
          <a:xfrm>
            <a:off x="1438275" y="3287713"/>
            <a:ext cx="9423400" cy="952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把一个物体（或图形）平均分成若干份，其中的一份就是它的几分之一。</a:t>
            </a:r>
          </a:p>
        </p:txBody>
      </p:sp>
      <p:sp>
        <p:nvSpPr>
          <p:cNvPr id="21508" name="文本框 2"/>
          <p:cNvSpPr txBox="1"/>
          <p:nvPr/>
        </p:nvSpPr>
        <p:spPr>
          <a:xfrm>
            <a:off x="1528763" y="2176463"/>
            <a:ext cx="7716837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一个分数由分数线、分子、分母组成。</a:t>
            </a:r>
          </a:p>
        </p:txBody>
      </p:sp>
      <p:sp>
        <p:nvSpPr>
          <p:cNvPr id="21509" name="文本框 3"/>
          <p:cNvSpPr txBox="1"/>
          <p:nvPr/>
        </p:nvSpPr>
        <p:spPr>
          <a:xfrm>
            <a:off x="1438275" y="4811713"/>
            <a:ext cx="9758363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当分子为1时，分母越大，分数越小；分母越小，分数越大。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99"/>
          <p:cNvSpPr txBox="1"/>
          <p:nvPr/>
        </p:nvSpPr>
        <p:spPr>
          <a:xfrm>
            <a:off x="935038" y="1187450"/>
            <a:ext cx="1300162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2531" name="文本框 1"/>
          <p:cNvSpPr txBox="1"/>
          <p:nvPr/>
        </p:nvSpPr>
        <p:spPr>
          <a:xfrm>
            <a:off x="2341563" y="2814638"/>
            <a:ext cx="74485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</a:rPr>
              <a:t>教材第89页“想想做做”第4题、第5题。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36508" y="2877503"/>
            <a:ext cx="6934200" cy="3252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1"/>
          <p:cNvSpPr txBox="1"/>
          <p:nvPr/>
        </p:nvSpPr>
        <p:spPr>
          <a:xfrm>
            <a:off x="2178050" y="1397000"/>
            <a:ext cx="7651750" cy="9525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小明和小红去野餐，他们带了哪些食物？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如果将这些物品平均分给两个人，应该如何分？</a:t>
            </a:r>
            <a:endParaRPr lang="en-US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16" name="文本框 3"/>
          <p:cNvSpPr txBox="1"/>
          <p:nvPr/>
        </p:nvSpPr>
        <p:spPr>
          <a:xfrm>
            <a:off x="436563" y="998538"/>
            <a:ext cx="1335087" cy="398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讲解例题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6"/>
          <p:cNvSpPr txBox="1"/>
          <p:nvPr/>
        </p:nvSpPr>
        <p:spPr>
          <a:xfrm>
            <a:off x="2489200" y="4873625"/>
            <a:ext cx="960438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小明</a:t>
            </a:r>
          </a:p>
        </p:txBody>
      </p:sp>
      <p:sp>
        <p:nvSpPr>
          <p:cNvPr id="14339" name="文本框 7"/>
          <p:cNvSpPr txBox="1"/>
          <p:nvPr/>
        </p:nvSpPr>
        <p:spPr>
          <a:xfrm>
            <a:off x="2489200" y="5962650"/>
            <a:ext cx="960438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小红</a:t>
            </a:r>
          </a:p>
        </p:txBody>
      </p:sp>
      <p:pic>
        <p:nvPicPr>
          <p:cNvPr id="14340" name="图片 13" descr="野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00" y="771525"/>
            <a:ext cx="7913688" cy="3714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 descr="瓶装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638" y="2387600"/>
            <a:ext cx="466725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15" descr="瓶装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363" y="2387600"/>
            <a:ext cx="466725" cy="102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Picture 6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D4EEF4"/>
              </a:clrFrom>
              <a:clrTo>
                <a:srgbClr val="D4EEF4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553075" y="3576638"/>
            <a:ext cx="77628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Picture 6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D4EEF4"/>
              </a:clrFrom>
              <a:clrTo>
                <a:srgbClr val="D4EEF4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27800" y="3576638"/>
            <a:ext cx="77787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 descr="蛋糕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191375" y="2781300"/>
            <a:ext cx="1117600" cy="923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24688 0.327870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7500 0.471111 " pathEditMode="relative" ptsTypes="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3229 0.206852 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78750 0.355556 " pathEditMode="relative" ptsTypes="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3385 0.342593 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QQ截图2013072408533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6788" y="1217613"/>
            <a:ext cx="2962275" cy="2330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文本框 99"/>
          <p:cNvSpPr txBox="1"/>
          <p:nvPr/>
        </p:nvSpPr>
        <p:spPr>
          <a:xfrm>
            <a:off x="1593850" y="1217613"/>
            <a:ext cx="3930650" cy="4830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1个蛋糕平均分成2份，每份是“半个”。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“半个”可以看作这块蛋糕的两份中的一份，我们可以用“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二分之一</a:t>
            </a: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”来表示。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8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二分之一</a:t>
            </a:r>
            <a:r>
              <a:rPr lang="en-US" altLang="zh-CN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记作         </a:t>
            </a:r>
          </a:p>
        </p:txBody>
      </p:sp>
      <p:grpSp>
        <p:nvGrpSpPr>
          <p:cNvPr id="15364" name="组合 4"/>
          <p:cNvGrpSpPr/>
          <p:nvPr/>
        </p:nvGrpSpPr>
        <p:grpSpPr>
          <a:xfrm>
            <a:off x="4251325" y="5289550"/>
            <a:ext cx="639763" cy="944563"/>
            <a:chOff x="7949" y="8568"/>
            <a:chExt cx="840" cy="1415"/>
          </a:xfrm>
        </p:grpSpPr>
        <p:cxnSp>
          <p:nvCxnSpPr>
            <p:cNvPr id="15376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5377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5378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447088" y="4025900"/>
            <a:ext cx="701675" cy="1355725"/>
            <a:chOff x="5983" y="8048"/>
            <a:chExt cx="1104" cy="2134"/>
          </a:xfrm>
        </p:grpSpPr>
        <p:cxnSp>
          <p:nvCxnSpPr>
            <p:cNvPr id="15373" name="直接连接符 5"/>
            <p:cNvCxnSpPr/>
            <p:nvPr/>
          </p:nvCxnSpPr>
          <p:spPr>
            <a:xfrm>
              <a:off x="5983" y="9096"/>
              <a:ext cx="110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5374" name="文本框 6"/>
            <p:cNvSpPr txBox="1"/>
            <p:nvPr/>
          </p:nvSpPr>
          <p:spPr>
            <a:xfrm>
              <a:off x="6193" y="9264"/>
              <a:ext cx="68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5375" name="文本框 7"/>
            <p:cNvSpPr txBox="1"/>
            <p:nvPr/>
          </p:nvSpPr>
          <p:spPr>
            <a:xfrm>
              <a:off x="6193" y="8048"/>
              <a:ext cx="68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213975" y="4454525"/>
            <a:ext cx="95408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分数线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13563" y="4132263"/>
            <a:ext cx="69691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913563" y="4891088"/>
            <a:ext cx="69691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分母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9371013" y="4691063"/>
            <a:ext cx="842962" cy="7937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headEnd type="none" w="med" len="med"/>
            <a:tailEnd type="none" w="med" len="med"/>
          </a:ln>
        </p:spPr>
      </p:cxnSp>
      <p:cxnSp>
        <p:nvCxnSpPr>
          <p:cNvPr id="14" name="直接连接符 13"/>
          <p:cNvCxnSpPr/>
          <p:nvPr/>
        </p:nvCxnSpPr>
        <p:spPr>
          <a:xfrm>
            <a:off x="7604125" y="4316413"/>
            <a:ext cx="842963" cy="7937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headEnd type="none" w="med" len="med"/>
            <a:tailEnd type="none" w="med" len="med"/>
          </a:ln>
        </p:spPr>
      </p:cxnSp>
      <p:cxnSp>
        <p:nvCxnSpPr>
          <p:cNvPr id="15" name="直接连接符 14"/>
          <p:cNvCxnSpPr/>
          <p:nvPr/>
        </p:nvCxnSpPr>
        <p:spPr>
          <a:xfrm>
            <a:off x="7604125" y="5086350"/>
            <a:ext cx="842963" cy="7938"/>
          </a:xfrm>
          <a:prstGeom prst="line">
            <a:avLst/>
          </a:prstGeom>
          <a:ln w="34925" cap="flat" cmpd="sng">
            <a:solidFill>
              <a:srgbClr val="41719C"/>
            </a:solidFill>
            <a:prstDash val="sysDot"/>
            <a:headEnd type="none" w="med" len="med"/>
            <a:tailEnd type="none" w="med" len="med"/>
          </a:ln>
        </p:spPr>
      </p:cxnSp>
      <p:sp>
        <p:nvSpPr>
          <p:cNvPr id="2" name="文本框 1"/>
          <p:cNvSpPr txBox="1"/>
          <p:nvPr/>
        </p:nvSpPr>
        <p:spPr>
          <a:xfrm>
            <a:off x="6913563" y="5703888"/>
            <a:ext cx="5237162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含义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把一块蛋糕平均分成两份，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其中的一份叫作这块蛋糕的二分之一。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/>
          <p:nvPr/>
        </p:nvSpPr>
        <p:spPr>
          <a:xfrm>
            <a:off x="828675" y="1108075"/>
            <a:ext cx="981075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sp>
        <p:nvSpPr>
          <p:cNvPr id="16387" name="文本框 1"/>
          <p:cNvSpPr txBox="1"/>
          <p:nvPr/>
        </p:nvSpPr>
        <p:spPr>
          <a:xfrm>
            <a:off x="1709738" y="1704975"/>
            <a:ext cx="10031412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拿一张正方形纸折一折，把它的        涂上颜色，并和同学交流。</a:t>
            </a:r>
          </a:p>
        </p:txBody>
      </p:sp>
      <p:sp>
        <p:nvSpPr>
          <p:cNvPr id="16388" name="矩形 2"/>
          <p:cNvSpPr/>
          <p:nvPr/>
        </p:nvSpPr>
        <p:spPr>
          <a:xfrm>
            <a:off x="1709738" y="3032125"/>
            <a:ext cx="2225675" cy="22256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89" name="矩形 3"/>
          <p:cNvSpPr/>
          <p:nvPr/>
        </p:nvSpPr>
        <p:spPr>
          <a:xfrm>
            <a:off x="5438775" y="3032125"/>
            <a:ext cx="2225675" cy="22256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0" name="矩形 4"/>
          <p:cNvSpPr/>
          <p:nvPr/>
        </p:nvSpPr>
        <p:spPr>
          <a:xfrm>
            <a:off x="9167813" y="3032125"/>
            <a:ext cx="2224087" cy="22256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46175" y="4144963"/>
            <a:ext cx="3276600" cy="0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>
            <a:off x="6556375" y="2667000"/>
            <a:ext cx="0" cy="3124200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>
            <a:off x="8918575" y="2803525"/>
            <a:ext cx="2865438" cy="2895600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sp>
        <p:nvSpPr>
          <p:cNvPr id="11" name="矩形 10"/>
          <p:cNvSpPr/>
          <p:nvPr/>
        </p:nvSpPr>
        <p:spPr>
          <a:xfrm>
            <a:off x="1701800" y="4144963"/>
            <a:ext cx="2239963" cy="1112837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49888" y="3048000"/>
            <a:ext cx="1112837" cy="22098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41719C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直角三角形 12"/>
          <p:cNvSpPr/>
          <p:nvPr/>
        </p:nvSpPr>
        <p:spPr>
          <a:xfrm>
            <a:off x="9169400" y="3078163"/>
            <a:ext cx="2193925" cy="2195512"/>
          </a:xfrm>
          <a:prstGeom prst="rtTriangl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21025" y="6126163"/>
            <a:ext cx="6416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你还能折出一张纸的           吗？折一折，再互相交流。</a:t>
            </a:r>
          </a:p>
        </p:txBody>
      </p:sp>
      <p:grpSp>
        <p:nvGrpSpPr>
          <p:cNvPr id="16398" name="组合 4"/>
          <p:cNvGrpSpPr/>
          <p:nvPr/>
        </p:nvGrpSpPr>
        <p:grpSpPr>
          <a:xfrm>
            <a:off x="6856413" y="1506538"/>
            <a:ext cx="639762" cy="944562"/>
            <a:chOff x="7949" y="8568"/>
            <a:chExt cx="840" cy="1415"/>
          </a:xfrm>
        </p:grpSpPr>
        <p:cxnSp>
          <p:nvCxnSpPr>
            <p:cNvPr id="16403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6404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6405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5" name="组合 4"/>
          <p:cNvGrpSpPr/>
          <p:nvPr/>
        </p:nvGrpSpPr>
        <p:grpSpPr>
          <a:xfrm>
            <a:off x="5565775" y="5870575"/>
            <a:ext cx="641350" cy="944563"/>
            <a:chOff x="7949" y="8568"/>
            <a:chExt cx="840" cy="1415"/>
          </a:xfrm>
        </p:grpSpPr>
        <p:cxnSp>
          <p:nvCxnSpPr>
            <p:cNvPr id="16" name="直接连接符 1"/>
            <p:cNvCxnSpPr/>
            <p:nvPr/>
          </p:nvCxnSpPr>
          <p:spPr>
            <a:xfrm>
              <a:off x="7949" y="9265"/>
              <a:ext cx="840" cy="0"/>
            </a:xfrm>
            <a:prstGeom prst="line">
              <a:avLst/>
            </a:prstGeom>
            <a:ln w="28575" cap="flat" cmpd="sng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401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32619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6402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32619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3"/>
          <p:cNvSpPr txBox="1"/>
          <p:nvPr/>
        </p:nvSpPr>
        <p:spPr>
          <a:xfrm>
            <a:off x="436563" y="998538"/>
            <a:ext cx="1335087" cy="398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讲解例题</a:t>
            </a:r>
          </a:p>
        </p:txBody>
      </p:sp>
      <p:sp>
        <p:nvSpPr>
          <p:cNvPr id="17411" name="文本框 99"/>
          <p:cNvSpPr txBox="1"/>
          <p:nvPr/>
        </p:nvSpPr>
        <p:spPr>
          <a:xfrm>
            <a:off x="1398588" y="1452563"/>
            <a:ext cx="10352087" cy="952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用同样大的圆形纸片，折一折，涂一涂，分别表示出        和      ，再比较这两个分数的大小。</a:t>
            </a:r>
          </a:p>
        </p:txBody>
      </p:sp>
      <p:sp>
        <p:nvSpPr>
          <p:cNvPr id="17412" name="椭圆 1"/>
          <p:cNvSpPr/>
          <p:nvPr/>
        </p:nvSpPr>
        <p:spPr>
          <a:xfrm>
            <a:off x="2965450" y="3094038"/>
            <a:ext cx="2271713" cy="22701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3" name="椭圆 2"/>
          <p:cNvSpPr/>
          <p:nvPr/>
        </p:nvSpPr>
        <p:spPr>
          <a:xfrm>
            <a:off x="6735763" y="3094038"/>
            <a:ext cx="2270125" cy="227012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饼形 3"/>
          <p:cNvSpPr/>
          <p:nvPr/>
        </p:nvSpPr>
        <p:spPr>
          <a:xfrm>
            <a:off x="2965450" y="3094038"/>
            <a:ext cx="2251075" cy="2270125"/>
          </a:xfrm>
          <a:custGeom>
            <a:avLst/>
            <a:gdLst/>
            <a:ahLst/>
            <a:cxnLst>
              <a:cxn ang="0">
                <a:pos x="1142175" y="2269370"/>
              </a:cxn>
              <a:cxn ang="0">
                <a:pos x="1142175" y="2269370"/>
              </a:cxn>
              <a:cxn ang="0">
                <a:pos x="16321" y="1134626"/>
              </a:cxn>
              <a:cxn ang="0">
                <a:pos x="1142175" y="-120"/>
              </a:cxn>
              <a:cxn ang="0">
                <a:pos x="1125856" y="1134746"/>
              </a:cxn>
            </a:cxnLst>
            <a:rect l="0" t="0" r="0" b="0"/>
            <a:pathLst>
              <a:path w="2250440" h="2270760">
                <a:moveTo>
                  <a:pt x="1141531" y="2270640"/>
                </a:moveTo>
                <a:cubicBezTo>
                  <a:pt x="1152417" y="2270601"/>
                  <a:pt x="1146978" y="2270640"/>
                  <a:pt x="1141531" y="2270640"/>
                </a:cubicBezTo>
                <a:cubicBezTo>
                  <a:pt x="520089" y="2270640"/>
                  <a:pt x="16311" y="1762313"/>
                  <a:pt x="16311" y="1135260"/>
                </a:cubicBezTo>
                <a:cubicBezTo>
                  <a:pt x="16311" y="508207"/>
                  <a:pt x="520089" y="-120"/>
                  <a:pt x="1141531" y="-120"/>
                </a:cubicBezTo>
                <a:lnTo>
                  <a:pt x="1125220" y="1135380"/>
                </a:lnTo>
                <a:lnTo>
                  <a:pt x="1141531" y="2270640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饼形 4"/>
          <p:cNvSpPr/>
          <p:nvPr/>
        </p:nvSpPr>
        <p:spPr>
          <a:xfrm>
            <a:off x="6756400" y="3094038"/>
            <a:ext cx="2249488" cy="2270125"/>
          </a:xfrm>
          <a:custGeom>
            <a:avLst/>
            <a:gdLst/>
            <a:ahLst/>
            <a:cxnLst>
              <a:cxn ang="0">
                <a:pos x="228" y="1157613"/>
              </a:cxn>
              <a:cxn ang="0">
                <a:pos x="-1" y="1134746"/>
              </a:cxn>
              <a:cxn ang="0">
                <a:pos x="1124267" y="0"/>
              </a:cxn>
              <a:cxn ang="0">
                <a:pos x="1124268" y="1134746"/>
              </a:cxn>
            </a:cxnLst>
            <a:rect l="0" t="0" r="0" b="0"/>
            <a:pathLst>
              <a:path w="2250440" h="2270760">
                <a:moveTo>
                  <a:pt x="228" y="1158261"/>
                </a:moveTo>
                <a:cubicBezTo>
                  <a:pt x="74" y="1150656"/>
                  <a:pt x="-1" y="1143027"/>
                  <a:pt x="-1" y="1135380"/>
                </a:cubicBezTo>
                <a:cubicBezTo>
                  <a:pt x="-1" y="508327"/>
                  <a:pt x="503777" y="0"/>
                  <a:pt x="1125219" y="0"/>
                </a:cubicBezTo>
                <a:lnTo>
                  <a:pt x="1125220" y="1135380"/>
                </a:lnTo>
                <a:lnTo>
                  <a:pt x="228" y="1158261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4094163" y="2697163"/>
            <a:ext cx="14287" cy="2987675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7" name="直接连接符 6"/>
          <p:cNvCxnSpPr/>
          <p:nvPr/>
        </p:nvCxnSpPr>
        <p:spPr>
          <a:xfrm>
            <a:off x="7874000" y="2667000"/>
            <a:ext cx="44450" cy="2955925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 flipH="1">
            <a:off x="6426200" y="4206875"/>
            <a:ext cx="2909888" cy="30163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grpSp>
        <p:nvGrpSpPr>
          <p:cNvPr id="16387" name="组合 4"/>
          <p:cNvGrpSpPr/>
          <p:nvPr/>
        </p:nvGrpSpPr>
        <p:grpSpPr>
          <a:xfrm>
            <a:off x="3768725" y="5853113"/>
            <a:ext cx="641350" cy="944562"/>
            <a:chOff x="7949" y="8568"/>
            <a:chExt cx="840" cy="1415"/>
          </a:xfrm>
        </p:grpSpPr>
        <p:cxnSp>
          <p:nvCxnSpPr>
            <p:cNvPr id="17433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7434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7435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9" name="组合 4"/>
          <p:cNvGrpSpPr/>
          <p:nvPr/>
        </p:nvGrpSpPr>
        <p:grpSpPr>
          <a:xfrm>
            <a:off x="7654925" y="5853113"/>
            <a:ext cx="641350" cy="944562"/>
            <a:chOff x="7949" y="8568"/>
            <a:chExt cx="840" cy="1415"/>
          </a:xfrm>
        </p:grpSpPr>
        <p:cxnSp>
          <p:nvCxnSpPr>
            <p:cNvPr id="17430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7431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7432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3" name="椭圆 12"/>
          <p:cNvSpPr/>
          <p:nvPr/>
        </p:nvSpPr>
        <p:spPr>
          <a:xfrm>
            <a:off x="5664200" y="5937250"/>
            <a:ext cx="762000" cy="762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7422" name="组合 4"/>
          <p:cNvGrpSpPr/>
          <p:nvPr/>
        </p:nvGrpSpPr>
        <p:grpSpPr>
          <a:xfrm>
            <a:off x="9744075" y="1174750"/>
            <a:ext cx="639763" cy="944563"/>
            <a:chOff x="7949" y="8568"/>
            <a:chExt cx="840" cy="1415"/>
          </a:xfrm>
        </p:grpSpPr>
        <p:cxnSp>
          <p:nvCxnSpPr>
            <p:cNvPr id="16" name="直接连接符 1"/>
            <p:cNvCxnSpPr/>
            <p:nvPr/>
          </p:nvCxnSpPr>
          <p:spPr>
            <a:xfrm>
              <a:off x="7949" y="9265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28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7429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7423" name="组合 4"/>
          <p:cNvGrpSpPr/>
          <p:nvPr/>
        </p:nvGrpSpPr>
        <p:grpSpPr>
          <a:xfrm>
            <a:off x="10855325" y="1198563"/>
            <a:ext cx="641350" cy="942975"/>
            <a:chOff x="7949" y="8568"/>
            <a:chExt cx="840" cy="1415"/>
          </a:xfrm>
        </p:grpSpPr>
        <p:cxnSp>
          <p:nvCxnSpPr>
            <p:cNvPr id="20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25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7426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椭圆 1"/>
          <p:cNvSpPr/>
          <p:nvPr/>
        </p:nvSpPr>
        <p:spPr>
          <a:xfrm>
            <a:off x="3027363" y="1355725"/>
            <a:ext cx="2270125" cy="22717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5" name="椭圆 2"/>
          <p:cNvSpPr/>
          <p:nvPr/>
        </p:nvSpPr>
        <p:spPr>
          <a:xfrm>
            <a:off x="6796088" y="1355725"/>
            <a:ext cx="2271712" cy="227171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6" name="饼形 3"/>
          <p:cNvSpPr/>
          <p:nvPr/>
        </p:nvSpPr>
        <p:spPr>
          <a:xfrm>
            <a:off x="3027363" y="1355725"/>
            <a:ext cx="2249487" cy="2271713"/>
          </a:xfrm>
          <a:custGeom>
            <a:avLst/>
            <a:gdLst/>
            <a:ahLst/>
            <a:cxnLst>
              <a:cxn ang="0">
                <a:pos x="1140565" y="2272546"/>
              </a:cxn>
              <a:cxn ang="0">
                <a:pos x="1140565" y="2272546"/>
              </a:cxn>
              <a:cxn ang="0">
                <a:pos x="16297" y="1136213"/>
              </a:cxn>
              <a:cxn ang="0">
                <a:pos x="1140565" y="-120"/>
              </a:cxn>
              <a:cxn ang="0">
                <a:pos x="1124268" y="1136334"/>
              </a:cxn>
            </a:cxnLst>
            <a:rect l="0" t="0" r="0" b="0"/>
            <a:pathLst>
              <a:path w="2250440" h="2270760">
                <a:moveTo>
                  <a:pt x="1141531" y="2270640"/>
                </a:moveTo>
                <a:cubicBezTo>
                  <a:pt x="1152417" y="2270601"/>
                  <a:pt x="1146978" y="2270640"/>
                  <a:pt x="1141531" y="2270640"/>
                </a:cubicBezTo>
                <a:cubicBezTo>
                  <a:pt x="520089" y="2270640"/>
                  <a:pt x="16311" y="1762313"/>
                  <a:pt x="16311" y="1135260"/>
                </a:cubicBezTo>
                <a:cubicBezTo>
                  <a:pt x="16311" y="508207"/>
                  <a:pt x="520089" y="-120"/>
                  <a:pt x="1141531" y="-120"/>
                </a:cubicBezTo>
                <a:lnTo>
                  <a:pt x="1125220" y="1135380"/>
                </a:lnTo>
                <a:lnTo>
                  <a:pt x="1141531" y="2270640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7" name="饼形 4"/>
          <p:cNvSpPr/>
          <p:nvPr/>
        </p:nvSpPr>
        <p:spPr>
          <a:xfrm>
            <a:off x="6800850" y="1355725"/>
            <a:ext cx="2251075" cy="2271713"/>
          </a:xfrm>
          <a:custGeom>
            <a:avLst/>
            <a:gdLst/>
            <a:ahLst/>
            <a:cxnLst>
              <a:cxn ang="0">
                <a:pos x="210" y="1158315"/>
              </a:cxn>
              <a:cxn ang="0">
                <a:pos x="-1" y="1136334"/>
              </a:cxn>
              <a:cxn ang="0">
                <a:pos x="1125854" y="0"/>
              </a:cxn>
              <a:cxn ang="0">
                <a:pos x="1125856" y="1136334"/>
              </a:cxn>
            </a:cxnLst>
            <a:rect l="0" t="0" r="0" b="0"/>
            <a:pathLst>
              <a:path w="2250440" h="2270760">
                <a:moveTo>
                  <a:pt x="210" y="1157343"/>
                </a:moveTo>
                <a:cubicBezTo>
                  <a:pt x="68" y="1150043"/>
                  <a:pt x="-1" y="1142719"/>
                  <a:pt x="-1" y="1135380"/>
                </a:cubicBezTo>
                <a:cubicBezTo>
                  <a:pt x="-1" y="508327"/>
                  <a:pt x="503777" y="0"/>
                  <a:pt x="1125219" y="0"/>
                </a:cubicBezTo>
                <a:lnTo>
                  <a:pt x="1125220" y="1135380"/>
                </a:lnTo>
                <a:lnTo>
                  <a:pt x="210" y="1157343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8438" name="直接连接符 5"/>
          <p:cNvCxnSpPr/>
          <p:nvPr/>
        </p:nvCxnSpPr>
        <p:spPr>
          <a:xfrm>
            <a:off x="4154488" y="960438"/>
            <a:ext cx="15875" cy="2986087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18439" name="直接连接符 6"/>
          <p:cNvCxnSpPr/>
          <p:nvPr/>
        </p:nvCxnSpPr>
        <p:spPr>
          <a:xfrm>
            <a:off x="7934325" y="930275"/>
            <a:ext cx="46038" cy="2955925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cxnSp>
        <p:nvCxnSpPr>
          <p:cNvPr id="18440" name="直接连接符 7"/>
          <p:cNvCxnSpPr/>
          <p:nvPr/>
        </p:nvCxnSpPr>
        <p:spPr>
          <a:xfrm flipH="1">
            <a:off x="6486525" y="2468563"/>
            <a:ext cx="2911475" cy="30162"/>
          </a:xfrm>
          <a:prstGeom prst="line">
            <a:avLst/>
          </a:prstGeom>
          <a:ln w="44450" cap="flat" cmpd="sng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</p:cxnSp>
      <p:grpSp>
        <p:nvGrpSpPr>
          <p:cNvPr id="18441" name="组合 4"/>
          <p:cNvGrpSpPr/>
          <p:nvPr/>
        </p:nvGrpSpPr>
        <p:grpSpPr>
          <a:xfrm>
            <a:off x="3830638" y="4116388"/>
            <a:ext cx="639762" cy="942975"/>
            <a:chOff x="7949" y="8568"/>
            <a:chExt cx="840" cy="1415"/>
          </a:xfrm>
        </p:grpSpPr>
        <p:cxnSp>
          <p:nvCxnSpPr>
            <p:cNvPr id="16388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451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8452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8442" name="组合 4"/>
          <p:cNvGrpSpPr/>
          <p:nvPr/>
        </p:nvGrpSpPr>
        <p:grpSpPr>
          <a:xfrm>
            <a:off x="7716838" y="4116388"/>
            <a:ext cx="639762" cy="942975"/>
            <a:chOff x="7949" y="8568"/>
            <a:chExt cx="840" cy="1415"/>
          </a:xfrm>
        </p:grpSpPr>
        <p:cxnSp>
          <p:nvCxnSpPr>
            <p:cNvPr id="10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448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8449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sp>
        <p:nvSpPr>
          <p:cNvPr id="18443" name="椭圆 12"/>
          <p:cNvSpPr/>
          <p:nvPr/>
        </p:nvSpPr>
        <p:spPr>
          <a:xfrm>
            <a:off x="5724525" y="4198938"/>
            <a:ext cx="762000" cy="762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44" name="文本框 14"/>
          <p:cNvSpPr txBox="1"/>
          <p:nvPr/>
        </p:nvSpPr>
        <p:spPr>
          <a:xfrm>
            <a:off x="5800725" y="4146550"/>
            <a:ext cx="93503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325688" y="5426075"/>
            <a:ext cx="88026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把同样大的纸片平均分，分的份数越多，每份就越小。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3514725" y="6137275"/>
            <a:ext cx="555307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分子为1时，分母越大，分数越小。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99"/>
          <p:cNvSpPr txBox="1"/>
          <p:nvPr/>
        </p:nvSpPr>
        <p:spPr>
          <a:xfrm>
            <a:off x="828675" y="1108075"/>
            <a:ext cx="981075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sp>
        <p:nvSpPr>
          <p:cNvPr id="19459" name="文本框 1"/>
          <p:cNvSpPr txBox="1"/>
          <p:nvPr/>
        </p:nvSpPr>
        <p:spPr>
          <a:xfrm>
            <a:off x="4429125" y="1506538"/>
            <a:ext cx="37750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用分数表示涂色部分。</a:t>
            </a:r>
            <a:endParaRPr lang="en-US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0" name="椭圆 2"/>
          <p:cNvSpPr/>
          <p:nvPr/>
        </p:nvSpPr>
        <p:spPr>
          <a:xfrm>
            <a:off x="1152525" y="2911475"/>
            <a:ext cx="1828800" cy="1828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1" name="椭圆 3"/>
          <p:cNvSpPr/>
          <p:nvPr/>
        </p:nvSpPr>
        <p:spPr>
          <a:xfrm>
            <a:off x="3709988" y="2911475"/>
            <a:ext cx="1828800" cy="1828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2" name="矩形 4"/>
          <p:cNvSpPr/>
          <p:nvPr/>
        </p:nvSpPr>
        <p:spPr>
          <a:xfrm>
            <a:off x="6267450" y="3140075"/>
            <a:ext cx="2224088" cy="1371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3" name="矩形 5"/>
          <p:cNvSpPr/>
          <p:nvPr/>
        </p:nvSpPr>
        <p:spPr>
          <a:xfrm>
            <a:off x="9236075" y="3132138"/>
            <a:ext cx="2224088" cy="1371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4" name="饼形 8"/>
          <p:cNvSpPr/>
          <p:nvPr/>
        </p:nvSpPr>
        <p:spPr>
          <a:xfrm>
            <a:off x="1152525" y="2911475"/>
            <a:ext cx="1828800" cy="1828800"/>
          </a:xfrm>
          <a:custGeom>
            <a:avLst/>
            <a:gdLst/>
            <a:ahLst/>
            <a:cxnLst>
              <a:cxn ang="0">
                <a:pos x="914399" y="1828800"/>
              </a:cxn>
              <a:cxn ang="0">
                <a:pos x="-1" y="914400"/>
              </a:cxn>
              <a:cxn ang="0">
                <a:pos x="175510" y="375618"/>
              </a:cxn>
              <a:cxn ang="0">
                <a:pos x="914400" y="914400"/>
              </a:cxn>
            </a:cxnLst>
            <a:rect l="0" t="0" r="0" b="0"/>
            <a:pathLst>
              <a:path w="1828800" h="1828800">
                <a:moveTo>
                  <a:pt x="914399" y="1828800"/>
                </a:moveTo>
                <a:cubicBezTo>
                  <a:pt x="409390" y="1828800"/>
                  <a:pt x="-1" y="1419409"/>
                  <a:pt x="-1" y="914400"/>
                </a:cubicBezTo>
                <a:cubicBezTo>
                  <a:pt x="-1" y="712946"/>
                  <a:pt x="65146" y="526707"/>
                  <a:pt x="175510" y="375618"/>
                </a:cubicBezTo>
                <a:lnTo>
                  <a:pt x="914400" y="914400"/>
                </a:lnTo>
                <a:lnTo>
                  <a:pt x="914399" y="1828800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5" name="饼形 9"/>
          <p:cNvSpPr/>
          <p:nvPr/>
        </p:nvSpPr>
        <p:spPr>
          <a:xfrm>
            <a:off x="3709988" y="2911475"/>
            <a:ext cx="1828800" cy="1828800"/>
          </a:xfrm>
          <a:custGeom>
            <a:avLst/>
            <a:gdLst/>
            <a:ahLst/>
            <a:cxnLst>
              <a:cxn ang="0">
                <a:pos x="1400901" y="1688637"/>
              </a:cxn>
              <a:cxn ang="0">
                <a:pos x="914399" y="1828800"/>
              </a:cxn>
              <a:cxn ang="0">
                <a:pos x="425963" y="1687558"/>
              </a:cxn>
              <a:cxn ang="0">
                <a:pos x="914400" y="914400"/>
              </a:cxn>
            </a:cxnLst>
            <a:rect l="0" t="0" r="0" b="0"/>
            <a:pathLst>
              <a:path w="1828800" h="1828800">
                <a:moveTo>
                  <a:pt x="1400901" y="1688637"/>
                </a:moveTo>
                <a:cubicBezTo>
                  <a:pt x="1260068" y="1777464"/>
                  <a:pt x="1093229" y="1828800"/>
                  <a:pt x="914399" y="1828800"/>
                </a:cubicBezTo>
                <a:cubicBezTo>
                  <a:pt x="734772" y="1828800"/>
                  <a:pt x="567242" y="1777005"/>
                  <a:pt x="425963" y="1687558"/>
                </a:cubicBezTo>
                <a:lnTo>
                  <a:pt x="914400" y="914400"/>
                </a:lnTo>
                <a:lnTo>
                  <a:pt x="1400901" y="1688637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9466" name="直接连接符 10"/>
          <p:cNvCxnSpPr/>
          <p:nvPr/>
        </p:nvCxnSpPr>
        <p:spPr>
          <a:xfrm>
            <a:off x="1320800" y="3292475"/>
            <a:ext cx="762000" cy="547688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67" name="直接连接符 11"/>
          <p:cNvCxnSpPr/>
          <p:nvPr/>
        </p:nvCxnSpPr>
        <p:spPr>
          <a:xfrm flipH="1">
            <a:off x="2082800" y="3260725"/>
            <a:ext cx="715963" cy="579438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68" name="直接连接符 12"/>
          <p:cNvCxnSpPr>
            <a:stCxn id="19464" idx="1"/>
          </p:cNvCxnSpPr>
          <p:nvPr/>
        </p:nvCxnSpPr>
        <p:spPr>
          <a:xfrm flipH="1" flipV="1">
            <a:off x="2051050" y="3794125"/>
            <a:ext cx="15875" cy="94615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69" name="直接连接符 13"/>
          <p:cNvCxnSpPr>
            <a:stCxn id="19464" idx="1"/>
          </p:cNvCxnSpPr>
          <p:nvPr/>
        </p:nvCxnSpPr>
        <p:spPr>
          <a:xfrm flipH="1">
            <a:off x="4154488" y="3048000"/>
            <a:ext cx="960437" cy="1539875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0" name="直接连接符 14"/>
          <p:cNvCxnSpPr>
            <a:stCxn id="19464" idx="1"/>
          </p:cNvCxnSpPr>
          <p:nvPr/>
        </p:nvCxnSpPr>
        <p:spPr>
          <a:xfrm>
            <a:off x="4154488" y="3094038"/>
            <a:ext cx="944562" cy="1477962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1" name="直接连接符 15"/>
          <p:cNvCxnSpPr>
            <a:stCxn id="19461" idx="2"/>
            <a:endCxn id="19461" idx="6"/>
          </p:cNvCxnSpPr>
          <p:nvPr/>
        </p:nvCxnSpPr>
        <p:spPr>
          <a:xfrm>
            <a:off x="3709988" y="3825875"/>
            <a:ext cx="1828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2" name="直接连接符 16"/>
          <p:cNvCxnSpPr>
            <a:stCxn id="19461" idx="2"/>
            <a:endCxn id="19461" idx="6"/>
          </p:cNvCxnSpPr>
          <p:nvPr/>
        </p:nvCxnSpPr>
        <p:spPr>
          <a:xfrm flipH="1">
            <a:off x="6267450" y="3611563"/>
            <a:ext cx="2239963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3" name="直接连接符 17"/>
          <p:cNvCxnSpPr>
            <a:stCxn id="19461" idx="2"/>
            <a:endCxn id="19461" idx="6"/>
          </p:cNvCxnSpPr>
          <p:nvPr/>
        </p:nvCxnSpPr>
        <p:spPr>
          <a:xfrm flipH="1">
            <a:off x="6251575" y="4089400"/>
            <a:ext cx="2239963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4" name="直接连接符 18"/>
          <p:cNvCxnSpPr>
            <a:stCxn id="19461" idx="2"/>
            <a:endCxn id="19461" idx="6"/>
          </p:cNvCxnSpPr>
          <p:nvPr/>
        </p:nvCxnSpPr>
        <p:spPr>
          <a:xfrm flipV="1">
            <a:off x="7027863" y="3154363"/>
            <a:ext cx="0" cy="1371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5" name="直接连接符 19"/>
          <p:cNvCxnSpPr>
            <a:stCxn id="19461" idx="2"/>
            <a:endCxn id="19461" idx="6"/>
          </p:cNvCxnSpPr>
          <p:nvPr/>
        </p:nvCxnSpPr>
        <p:spPr>
          <a:xfrm flipV="1">
            <a:off x="7764463" y="3132138"/>
            <a:ext cx="0" cy="1371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6" name="直接连接符 20"/>
          <p:cNvCxnSpPr>
            <a:stCxn id="19461" idx="2"/>
            <a:endCxn id="19461" idx="6"/>
          </p:cNvCxnSpPr>
          <p:nvPr/>
        </p:nvCxnSpPr>
        <p:spPr>
          <a:xfrm flipH="1">
            <a:off x="9251950" y="3817938"/>
            <a:ext cx="2195513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7" name="直接连接符 21"/>
          <p:cNvCxnSpPr>
            <a:stCxn id="19461" idx="2"/>
            <a:endCxn id="19461" idx="6"/>
          </p:cNvCxnSpPr>
          <p:nvPr/>
        </p:nvCxnSpPr>
        <p:spPr>
          <a:xfrm flipV="1">
            <a:off x="9813925" y="3124200"/>
            <a:ext cx="0" cy="1371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8" name="直接连接符 22"/>
          <p:cNvCxnSpPr>
            <a:stCxn id="19461" idx="2"/>
            <a:endCxn id="19461" idx="6"/>
          </p:cNvCxnSpPr>
          <p:nvPr/>
        </p:nvCxnSpPr>
        <p:spPr>
          <a:xfrm flipV="1">
            <a:off x="10379075" y="3124200"/>
            <a:ext cx="0" cy="1371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cxnSp>
        <p:nvCxnSpPr>
          <p:cNvPr id="19479" name="直接连接符 23"/>
          <p:cNvCxnSpPr>
            <a:stCxn id="19461" idx="2"/>
            <a:endCxn id="19461" idx="6"/>
          </p:cNvCxnSpPr>
          <p:nvPr/>
        </p:nvCxnSpPr>
        <p:spPr>
          <a:xfrm flipV="1">
            <a:off x="10933113" y="3116263"/>
            <a:ext cx="0" cy="1371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cxnSp>
      <p:sp>
        <p:nvSpPr>
          <p:cNvPr id="19480" name="矩形 24"/>
          <p:cNvSpPr/>
          <p:nvPr/>
        </p:nvSpPr>
        <p:spPr>
          <a:xfrm>
            <a:off x="7027863" y="3611563"/>
            <a:ext cx="731837" cy="487362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81" name="矩形 25"/>
          <p:cNvSpPr/>
          <p:nvPr/>
        </p:nvSpPr>
        <p:spPr>
          <a:xfrm>
            <a:off x="9236075" y="3810000"/>
            <a:ext cx="577850" cy="685800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82" name="文本框 26"/>
          <p:cNvSpPr txBox="1"/>
          <p:nvPr/>
        </p:nvSpPr>
        <p:spPr>
          <a:xfrm>
            <a:off x="1331913" y="5613400"/>
            <a:ext cx="14700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19483" name="文本框 27"/>
          <p:cNvSpPr txBox="1"/>
          <p:nvPr/>
        </p:nvSpPr>
        <p:spPr>
          <a:xfrm>
            <a:off x="3914775" y="5613400"/>
            <a:ext cx="14700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19484" name="文本框 28"/>
          <p:cNvSpPr txBox="1"/>
          <p:nvPr/>
        </p:nvSpPr>
        <p:spPr>
          <a:xfrm>
            <a:off x="6699250" y="5613400"/>
            <a:ext cx="14684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sp>
        <p:nvSpPr>
          <p:cNvPr id="19485" name="文本框 29"/>
          <p:cNvSpPr txBox="1"/>
          <p:nvPr/>
        </p:nvSpPr>
        <p:spPr>
          <a:xfrm>
            <a:off x="9799638" y="5613400"/>
            <a:ext cx="1468437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)</a:t>
            </a:r>
          </a:p>
        </p:txBody>
      </p:sp>
      <p:grpSp>
        <p:nvGrpSpPr>
          <p:cNvPr id="16387" name="组合 4"/>
          <p:cNvGrpSpPr/>
          <p:nvPr/>
        </p:nvGrpSpPr>
        <p:grpSpPr>
          <a:xfrm>
            <a:off x="1739900" y="5445125"/>
            <a:ext cx="639763" cy="944563"/>
            <a:chOff x="7949" y="8568"/>
            <a:chExt cx="840" cy="1415"/>
          </a:xfrm>
        </p:grpSpPr>
        <p:cxnSp>
          <p:nvCxnSpPr>
            <p:cNvPr id="19499" name="直接连接符 1"/>
            <p:cNvCxnSpPr>
              <a:stCxn id="19461" idx="2"/>
              <a:endCxn id="19461" idx="6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9500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9501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31" name="组合 4"/>
          <p:cNvGrpSpPr/>
          <p:nvPr/>
        </p:nvGrpSpPr>
        <p:grpSpPr>
          <a:xfrm>
            <a:off x="4321175" y="5449888"/>
            <a:ext cx="641350" cy="942975"/>
            <a:chOff x="7949" y="8568"/>
            <a:chExt cx="840" cy="1415"/>
          </a:xfrm>
        </p:grpSpPr>
        <p:cxnSp>
          <p:nvCxnSpPr>
            <p:cNvPr id="19496" name="直接连接符 1"/>
            <p:cNvCxnSpPr>
              <a:stCxn id="19461" idx="2"/>
              <a:endCxn id="19461" idx="6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9497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9498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35" name="组合 4"/>
          <p:cNvGrpSpPr/>
          <p:nvPr/>
        </p:nvGrpSpPr>
        <p:grpSpPr>
          <a:xfrm>
            <a:off x="7127875" y="5449888"/>
            <a:ext cx="641350" cy="942975"/>
            <a:chOff x="7949" y="8568"/>
            <a:chExt cx="840" cy="1415"/>
          </a:xfrm>
        </p:grpSpPr>
        <p:cxnSp>
          <p:nvCxnSpPr>
            <p:cNvPr id="19493" name="直接连接符 1"/>
            <p:cNvCxnSpPr>
              <a:stCxn id="19461" idx="2"/>
              <a:endCxn id="19461" idx="6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9494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19495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39" name="组合 4"/>
          <p:cNvGrpSpPr/>
          <p:nvPr/>
        </p:nvGrpSpPr>
        <p:grpSpPr>
          <a:xfrm>
            <a:off x="10210800" y="5449888"/>
            <a:ext cx="639763" cy="942975"/>
            <a:chOff x="7949" y="8568"/>
            <a:chExt cx="840" cy="1415"/>
          </a:xfrm>
        </p:grpSpPr>
        <p:cxnSp>
          <p:nvCxnSpPr>
            <p:cNvPr id="19490" name="直接连接符 1"/>
            <p:cNvCxnSpPr>
              <a:stCxn id="19461" idx="2"/>
              <a:endCxn id="19461" idx="6"/>
            </p:cNvCxnSpPr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19491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9492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9"/>
          <p:cNvSpPr txBox="1"/>
          <p:nvPr/>
        </p:nvSpPr>
        <p:spPr>
          <a:xfrm>
            <a:off x="2470150" y="1174750"/>
            <a:ext cx="7732713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先填一填，再读一读，填出的分数哪个大一些？</a:t>
            </a:r>
          </a:p>
        </p:txBody>
      </p:sp>
      <p:sp>
        <p:nvSpPr>
          <p:cNvPr id="20483" name="Rectangle 7"/>
          <p:cNvSpPr/>
          <p:nvPr/>
        </p:nvSpPr>
        <p:spPr>
          <a:xfrm>
            <a:off x="2470150" y="2106613"/>
            <a:ext cx="7488238" cy="720725"/>
          </a:xfrm>
          <a:prstGeom prst="rect">
            <a:avLst/>
          </a:prstGeom>
          <a:solidFill>
            <a:srgbClr val="FFCC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84" name="Rectangle 12"/>
          <p:cNvSpPr/>
          <p:nvPr/>
        </p:nvSpPr>
        <p:spPr>
          <a:xfrm>
            <a:off x="2470150" y="3695700"/>
            <a:ext cx="7488238" cy="720725"/>
          </a:xfrm>
          <a:prstGeom prst="rect">
            <a:avLst/>
          </a:prstGeom>
          <a:solidFill>
            <a:srgbClr val="FFCC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85" name="Line 13"/>
          <p:cNvSpPr/>
          <p:nvPr/>
        </p:nvSpPr>
        <p:spPr>
          <a:xfrm>
            <a:off x="4989513" y="3668713"/>
            <a:ext cx="0" cy="7207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Rectangle 14"/>
          <p:cNvSpPr/>
          <p:nvPr/>
        </p:nvSpPr>
        <p:spPr>
          <a:xfrm>
            <a:off x="2470150" y="3694113"/>
            <a:ext cx="2519363" cy="720725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87" name="Line 15"/>
          <p:cNvSpPr/>
          <p:nvPr/>
        </p:nvSpPr>
        <p:spPr>
          <a:xfrm>
            <a:off x="7510463" y="3705225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488" name="Group 16"/>
          <p:cNvGrpSpPr/>
          <p:nvPr/>
        </p:nvGrpSpPr>
        <p:grpSpPr>
          <a:xfrm>
            <a:off x="2471738" y="2106613"/>
            <a:ext cx="7488237" cy="720725"/>
            <a:chOff x="0" y="0"/>
            <a:chExt cx="4717" cy="454"/>
          </a:xfrm>
        </p:grpSpPr>
        <p:sp>
          <p:nvSpPr>
            <p:cNvPr id="20506" name="Rectangle 17"/>
            <p:cNvSpPr/>
            <p:nvPr/>
          </p:nvSpPr>
          <p:spPr>
            <a:xfrm>
              <a:off x="0" y="0"/>
              <a:ext cx="4717" cy="454"/>
            </a:xfrm>
            <a:prstGeom prst="rect">
              <a:avLst/>
            </a:pr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507" name="Text Box 18"/>
            <p:cNvSpPr txBox="1"/>
            <p:nvPr/>
          </p:nvSpPr>
          <p:spPr>
            <a:xfrm>
              <a:off x="2159" y="0"/>
              <a:ext cx="580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dirty="0">
                  <a:latin typeface="Arial" panose="020B0604020202020204" pitchFamily="34" charset="0"/>
                  <a:ea typeface="微软雅黑" panose="020B0503020204020204" pitchFamily="34" charset="-122"/>
                </a:rPr>
                <a:t>  </a:t>
              </a:r>
              <a:r>
                <a:rPr lang="zh-CN" altLang="en-US" sz="36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r>
                <a:rPr lang="en-US" altLang="zh-CN" sz="36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en-US" altLang="zh-CN" sz="2800" dirty="0">
                  <a:latin typeface="Arial" panose="020B0604020202020204" pitchFamily="34" charset="0"/>
                  <a:ea typeface="微软雅黑" panose="020B0503020204020204" pitchFamily="34" charset="-122"/>
                </a:rPr>
                <a:t>  </a:t>
              </a:r>
              <a:endParaRPr lang="zh-CN" altLang="en-US" sz="3600"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0489" name="Rectangle 12"/>
          <p:cNvSpPr/>
          <p:nvPr/>
        </p:nvSpPr>
        <p:spPr>
          <a:xfrm>
            <a:off x="2449513" y="5311775"/>
            <a:ext cx="7488237" cy="720725"/>
          </a:xfrm>
          <a:prstGeom prst="rect">
            <a:avLst/>
          </a:prstGeom>
          <a:solidFill>
            <a:srgbClr val="FFCC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90" name="Rectangle 14"/>
          <p:cNvSpPr/>
          <p:nvPr/>
        </p:nvSpPr>
        <p:spPr>
          <a:xfrm>
            <a:off x="2449513" y="5321300"/>
            <a:ext cx="1244600" cy="720725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91" name="Line 15"/>
          <p:cNvSpPr/>
          <p:nvPr/>
        </p:nvSpPr>
        <p:spPr>
          <a:xfrm>
            <a:off x="7489825" y="5321300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5"/>
          <p:cNvSpPr/>
          <p:nvPr/>
        </p:nvSpPr>
        <p:spPr>
          <a:xfrm>
            <a:off x="8662988" y="5311775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15"/>
          <p:cNvSpPr/>
          <p:nvPr/>
        </p:nvSpPr>
        <p:spPr>
          <a:xfrm>
            <a:off x="6213475" y="5334000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15"/>
          <p:cNvSpPr/>
          <p:nvPr/>
        </p:nvSpPr>
        <p:spPr>
          <a:xfrm>
            <a:off x="4968875" y="5334000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15"/>
          <p:cNvSpPr/>
          <p:nvPr/>
        </p:nvSpPr>
        <p:spPr>
          <a:xfrm>
            <a:off x="3694113" y="5334000"/>
            <a:ext cx="0" cy="720725"/>
          </a:xfrm>
          <a:prstGeom prst="line">
            <a:avLst/>
          </a:prstGeom>
          <a:ln w="57150" cap="flat" cmpd="sng">
            <a:solidFill>
              <a:srgbClr val="FF0066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6" name="文本框 26"/>
          <p:cNvSpPr txBox="1"/>
          <p:nvPr/>
        </p:nvSpPr>
        <p:spPr>
          <a:xfrm>
            <a:off x="2959100" y="3773488"/>
            <a:ext cx="1227138" cy="5826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)</a:t>
            </a:r>
          </a:p>
        </p:txBody>
      </p:sp>
      <p:sp>
        <p:nvSpPr>
          <p:cNvPr id="20497" name="文本框 4"/>
          <p:cNvSpPr txBox="1"/>
          <p:nvPr/>
        </p:nvSpPr>
        <p:spPr>
          <a:xfrm>
            <a:off x="2519363" y="5380038"/>
            <a:ext cx="1104900" cy="5826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)</a:t>
            </a:r>
          </a:p>
        </p:txBody>
      </p:sp>
      <p:grpSp>
        <p:nvGrpSpPr>
          <p:cNvPr id="16387" name="组合 4"/>
          <p:cNvGrpSpPr/>
          <p:nvPr/>
        </p:nvGrpSpPr>
        <p:grpSpPr>
          <a:xfrm>
            <a:off x="3252788" y="3597275"/>
            <a:ext cx="639762" cy="936625"/>
            <a:chOff x="7949" y="8568"/>
            <a:chExt cx="840" cy="1426"/>
          </a:xfrm>
        </p:grpSpPr>
        <p:cxnSp>
          <p:nvCxnSpPr>
            <p:cNvPr id="20503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0504" name="文本框 2"/>
            <p:cNvSpPr txBox="1"/>
            <p:nvPr/>
          </p:nvSpPr>
          <p:spPr>
            <a:xfrm>
              <a:off x="8101" y="9293"/>
              <a:ext cx="584" cy="70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0505" name="文本框 3"/>
            <p:cNvSpPr txBox="1"/>
            <p:nvPr/>
          </p:nvSpPr>
          <p:spPr>
            <a:xfrm>
              <a:off x="8093" y="8568"/>
              <a:ext cx="584" cy="70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31" name="组合 4"/>
          <p:cNvGrpSpPr/>
          <p:nvPr/>
        </p:nvGrpSpPr>
        <p:grpSpPr>
          <a:xfrm>
            <a:off x="2770188" y="5216525"/>
            <a:ext cx="639762" cy="942975"/>
            <a:chOff x="7949" y="8568"/>
            <a:chExt cx="840" cy="1415"/>
          </a:xfrm>
        </p:grpSpPr>
        <p:cxnSp>
          <p:nvCxnSpPr>
            <p:cNvPr id="20500" name="直接连接符 1"/>
            <p:cNvCxnSpPr/>
            <p:nvPr/>
          </p:nvCxnSpPr>
          <p:spPr>
            <a:xfrm>
              <a:off x="7949" y="9264"/>
              <a:ext cx="84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0501" name="文本框 2"/>
            <p:cNvSpPr txBox="1"/>
            <p:nvPr/>
          </p:nvSpPr>
          <p:spPr>
            <a:xfrm>
              <a:off x="8101" y="9293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20502" name="文本框 3"/>
            <p:cNvSpPr txBox="1"/>
            <p:nvPr/>
          </p:nvSpPr>
          <p:spPr>
            <a:xfrm>
              <a:off x="8093" y="8568"/>
              <a:ext cx="584" cy="6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宽屏</PresentationFormat>
  <Paragraphs>78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2023-01-17T00:01:33Z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1AB76CE373F34545A57D639BF35F7700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