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77" r:id="rId2"/>
    <p:sldId id="285" r:id="rId3"/>
    <p:sldId id="286" r:id="rId4"/>
    <p:sldId id="283" r:id="rId5"/>
    <p:sldId id="293" r:id="rId6"/>
    <p:sldId id="295" r:id="rId7"/>
    <p:sldId id="296" r:id="rId8"/>
    <p:sldId id="304" r:id="rId9"/>
    <p:sldId id="302" r:id="rId10"/>
    <p:sldId id="303" r:id="rId11"/>
    <p:sldId id="321" r:id="rId12"/>
    <p:sldId id="305" r:id="rId13"/>
    <p:sldId id="308" r:id="rId14"/>
    <p:sldId id="313" r:id="rId15"/>
    <p:sldId id="314" r:id="rId16"/>
    <p:sldId id="315" r:id="rId17"/>
    <p:sldId id="316" r:id="rId18"/>
    <p:sldId id="317" r:id="rId19"/>
    <p:sldId id="306" r:id="rId20"/>
    <p:sldId id="307" r:id="rId21"/>
    <p:sldId id="330" r:id="rId22"/>
    <p:sldId id="331" r:id="rId23"/>
    <p:sldId id="332" r:id="rId24"/>
    <p:sldId id="310" r:id="rId25"/>
    <p:sldId id="309" r:id="rId26"/>
    <p:sldId id="320" r:id="rId27"/>
    <p:sldId id="319" r:id="rId28"/>
    <p:sldId id="323" r:id="rId29"/>
    <p:sldId id="333" r:id="rId30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DCA"/>
    <a:srgbClr val="ACBAF4"/>
    <a:srgbClr val="C7D7FF"/>
    <a:srgbClr val="FFA2C0"/>
    <a:srgbClr val="1F787F"/>
    <a:srgbClr val="64D2D9"/>
    <a:srgbClr val="5298D8"/>
    <a:srgbClr val="434042"/>
    <a:srgbClr val="65B5C5"/>
    <a:srgbClr val="1BA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182" autoAdjust="0"/>
  </p:normalViewPr>
  <p:slideViewPr>
    <p:cSldViewPr snapToGrid="0">
      <p:cViewPr>
        <p:scale>
          <a:sx n="66" d="100"/>
          <a:sy n="66" d="100"/>
        </p:scale>
        <p:origin x="-2310" y="-11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页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8134110" y="6501883"/>
            <a:ext cx="966254" cy="229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www.2ppt.com/xiazai/huibao/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16.png"/><Relationship Id="rId4" Type="http://schemas.openxmlformats.org/officeDocument/2006/relationships/image" Target="../media/image42.png"/><Relationship Id="rId9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7648"/>
            <a:ext cx="12192000" cy="41879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/>
          <a:srcRect l="-4"/>
          <a:stretch>
            <a:fillRect/>
          </a:stretch>
        </p:blipFill>
        <p:spPr>
          <a:xfrm>
            <a:off x="-24138" y="1960358"/>
            <a:ext cx="2498651" cy="1275907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411202" y="-2558"/>
            <a:ext cx="4716495" cy="4442356"/>
            <a:chOff x="411202" y="-2558"/>
            <a:chExt cx="4716495" cy="444235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 flipH="1">
              <a:off x="411202" y="-2558"/>
              <a:ext cx="4716495" cy="4442356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8" cstate="print"/>
            <a:srcRect/>
            <a:stretch>
              <a:fillRect/>
            </a:stretch>
          </p:blipFill>
          <p:spPr>
            <a:xfrm>
              <a:off x="2231201" y="1654371"/>
              <a:ext cx="1219585" cy="1285880"/>
            </a:xfrm>
            <a:prstGeom prst="rect">
              <a:avLst/>
            </a:prstGeom>
          </p:spPr>
        </p:pic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9858" y="405996"/>
            <a:ext cx="5428926" cy="6046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气候特征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410" l="0" r="98574">
                        <a14:foregroundMark x1="75662" y1="51289" x2="75662" y2="72493"/>
                        <a14:foregroundMark x1="57943" y1="56160" x2="57230" y2="68481"/>
                        <a14:backgroundMark x1="20672" y1="85100" x2="21181" y2="8180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496242" y="5788910"/>
            <a:ext cx="1744793" cy="1239305"/>
          </a:xfrm>
          <a:prstGeom prst="rect">
            <a:avLst/>
          </a:prstGeom>
        </p:spPr>
      </p:pic>
      <p:sp>
        <p:nvSpPr>
          <p:cNvPr id="57" name="ïs1idé"/>
          <p:cNvSpPr txBox="1"/>
          <p:nvPr/>
        </p:nvSpPr>
        <p:spPr bwMode="auto">
          <a:xfrm>
            <a:off x="783440" y="4352474"/>
            <a:ext cx="1496569" cy="65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南北两方温差拉大</a:t>
            </a:r>
          </a:p>
        </p:txBody>
      </p:sp>
      <p:sp>
        <p:nvSpPr>
          <p:cNvPr id="55" name="is1îḋê"/>
          <p:cNvSpPr txBox="1"/>
          <p:nvPr/>
        </p:nvSpPr>
        <p:spPr bwMode="auto">
          <a:xfrm>
            <a:off x="9895322" y="4411742"/>
            <a:ext cx="1496569" cy="71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气温下降变化明显</a:t>
            </a:r>
          </a:p>
        </p:txBody>
      </p:sp>
      <p:sp>
        <p:nvSpPr>
          <p:cNvPr id="53" name="íşľîḍê"/>
          <p:cNvSpPr txBox="1"/>
          <p:nvPr/>
        </p:nvSpPr>
        <p:spPr bwMode="auto">
          <a:xfrm>
            <a:off x="2302087" y="4352473"/>
            <a:ext cx="1496569" cy="63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带气旋比较活跃</a:t>
            </a:r>
            <a:endParaRPr lang="en-US" altLang="zh-CN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ísľîḍe"/>
          <p:cNvSpPr txBox="1"/>
          <p:nvPr/>
        </p:nvSpPr>
        <p:spPr bwMode="auto">
          <a:xfrm>
            <a:off x="3820733" y="4352473"/>
            <a:ext cx="1496569" cy="69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华南南北秋夏两季</a:t>
            </a:r>
          </a:p>
        </p:txBody>
      </p:sp>
      <p:sp>
        <p:nvSpPr>
          <p:cNvPr id="49" name="ïSľïďè"/>
          <p:cNvSpPr txBox="1"/>
          <p:nvPr/>
        </p:nvSpPr>
        <p:spPr bwMode="auto">
          <a:xfrm>
            <a:off x="5339380" y="4352474"/>
            <a:ext cx="1496569" cy="68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入冬深秋易有霜雾</a:t>
            </a:r>
          </a:p>
        </p:txBody>
      </p:sp>
      <p:sp>
        <p:nvSpPr>
          <p:cNvPr id="47" name="işlîḍe"/>
          <p:cNvSpPr txBox="1"/>
          <p:nvPr/>
        </p:nvSpPr>
        <p:spPr bwMode="auto">
          <a:xfrm>
            <a:off x="6858027" y="4403274"/>
            <a:ext cx="1496569" cy="6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华北初雪降水多样</a:t>
            </a:r>
          </a:p>
        </p:txBody>
      </p:sp>
      <p:sp>
        <p:nvSpPr>
          <p:cNvPr id="45" name="íṡ1iďe"/>
          <p:cNvSpPr txBox="1"/>
          <p:nvPr/>
        </p:nvSpPr>
        <p:spPr bwMode="auto">
          <a:xfrm>
            <a:off x="8376674" y="4403274"/>
            <a:ext cx="1496569" cy="69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偏北风多风力加强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083002" y="659979"/>
            <a:ext cx="2009327" cy="2445028"/>
            <a:chOff x="5083002" y="659979"/>
            <a:chExt cx="2009327" cy="244502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5498932" y="659979"/>
              <a:ext cx="1210098" cy="2028429"/>
            </a:xfrm>
            <a:prstGeom prst="rect">
              <a:avLst/>
            </a:prstGeom>
          </p:spPr>
        </p:pic>
        <p:sp>
          <p:nvSpPr>
            <p:cNvPr id="43" name="iṧḻiḓè"/>
            <p:cNvSpPr/>
            <p:nvPr/>
          </p:nvSpPr>
          <p:spPr>
            <a:xfrm>
              <a:off x="5083002" y="2451225"/>
              <a:ext cx="2009327" cy="653782"/>
            </a:xfrm>
            <a:prstGeom prst="ribbon2">
              <a:avLst>
                <a:gd name="adj1" fmla="val 16667"/>
                <a:gd name="adj2" fmla="val 6879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r>
                <a:rPr lang="zh-CN" altLang="en-US" sz="4400" b="1" dirty="0">
                  <a:solidFill>
                    <a:schemeClr val="accent1"/>
                  </a:solidFill>
                  <a:effectLst>
                    <a:outerShdw blurRad="38100" dist="635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气候特征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57542" y="2445769"/>
            <a:ext cx="4277567" cy="1877042"/>
            <a:chOff x="1357542" y="2445769"/>
            <a:chExt cx="4277567" cy="1877042"/>
          </a:xfrm>
        </p:grpSpPr>
        <p:sp>
          <p:nvSpPr>
            <p:cNvPr id="28" name="íSḷîḍe"/>
            <p:cNvSpPr/>
            <p:nvPr/>
          </p:nvSpPr>
          <p:spPr>
            <a:xfrm rot="20050027">
              <a:off x="1357542" y="2445769"/>
              <a:ext cx="4277567" cy="663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215" extrusionOk="0">
                  <a:moveTo>
                    <a:pt x="0" y="10215"/>
                  </a:moveTo>
                  <a:cubicBezTo>
                    <a:pt x="10656" y="-11385"/>
                    <a:pt x="21600" y="7982"/>
                    <a:pt x="21600" y="7982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</a:defRPr>
              </a:pPr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ïSḷíḍe"/>
            <p:cNvSpPr/>
            <p:nvPr/>
          </p:nvSpPr>
          <p:spPr bwMode="auto">
            <a:xfrm rot="20453689">
              <a:off x="1400660" y="3783014"/>
              <a:ext cx="540613" cy="539797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583794" y="2530758"/>
            <a:ext cx="3240142" cy="1832778"/>
            <a:chOff x="2583794" y="2530758"/>
            <a:chExt cx="3240142" cy="1832778"/>
          </a:xfrm>
        </p:grpSpPr>
        <p:sp>
          <p:nvSpPr>
            <p:cNvPr id="31" name="ïšľiḍê"/>
            <p:cNvSpPr/>
            <p:nvPr/>
          </p:nvSpPr>
          <p:spPr>
            <a:xfrm rot="19377999">
              <a:off x="2583794" y="2530758"/>
              <a:ext cx="3240142" cy="615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215" extrusionOk="0">
                  <a:moveTo>
                    <a:pt x="0" y="10215"/>
                  </a:moveTo>
                  <a:cubicBezTo>
                    <a:pt x="10656" y="-11385"/>
                    <a:pt x="21600" y="7982"/>
                    <a:pt x="21600" y="7982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</a:defRPr>
              </a:pPr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7" name="ïSḷíḍe"/>
            <p:cNvSpPr/>
            <p:nvPr/>
          </p:nvSpPr>
          <p:spPr bwMode="auto">
            <a:xfrm rot="20453689">
              <a:off x="2835194" y="3823739"/>
              <a:ext cx="540613" cy="539797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307828" y="1811200"/>
            <a:ext cx="1018253" cy="2593061"/>
            <a:chOff x="4307828" y="1811200"/>
            <a:chExt cx="1018253" cy="2593061"/>
          </a:xfrm>
        </p:grpSpPr>
        <p:sp>
          <p:nvSpPr>
            <p:cNvPr id="34" name="íṥ1iďé"/>
            <p:cNvSpPr/>
            <p:nvPr/>
          </p:nvSpPr>
          <p:spPr>
            <a:xfrm rot="18279109">
              <a:off x="3903664" y="2684853"/>
              <a:ext cx="2296070" cy="548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462" extrusionOk="0">
                  <a:moveTo>
                    <a:pt x="0" y="12462"/>
                  </a:moveTo>
                  <a:cubicBezTo>
                    <a:pt x="10552" y="-9138"/>
                    <a:pt x="21600" y="3901"/>
                    <a:pt x="21600" y="3901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</a:defRPr>
              </a:pPr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8" name="ïSḷíḍe"/>
            <p:cNvSpPr/>
            <p:nvPr/>
          </p:nvSpPr>
          <p:spPr bwMode="auto">
            <a:xfrm rot="20453689">
              <a:off x="4307828" y="3864464"/>
              <a:ext cx="540613" cy="539797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805862" y="3105002"/>
            <a:ext cx="540613" cy="1300595"/>
            <a:chOff x="5805862" y="3105002"/>
            <a:chExt cx="540613" cy="1300595"/>
          </a:xfrm>
        </p:grpSpPr>
        <p:sp>
          <p:nvSpPr>
            <p:cNvPr id="19" name="ïṩḻïḑê"/>
            <p:cNvSpPr/>
            <p:nvPr/>
          </p:nvSpPr>
          <p:spPr>
            <a:xfrm flipH="1" flipV="1">
              <a:off x="6081004" y="3105002"/>
              <a:ext cx="0" cy="971883"/>
            </a:xfrm>
            <a:prstGeom prst="line">
              <a:avLst/>
            </a:prstGeom>
            <a:noFill/>
            <a:ln w="9525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numCol="1" anchor="ctr">
              <a:normAutofit fontScale="25000" lnSpcReduction="20000"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  <a:defRPr sz="1200">
                  <a:solidFill>
                    <a:srgbClr val="000000"/>
                  </a:solidFill>
                </a:defRPr>
              </a:pPr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ïSḷíḍe"/>
            <p:cNvSpPr/>
            <p:nvPr/>
          </p:nvSpPr>
          <p:spPr bwMode="auto">
            <a:xfrm rot="20453689">
              <a:off x="5805862" y="3865800"/>
              <a:ext cx="540613" cy="539797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921618" y="2057600"/>
            <a:ext cx="922892" cy="2365881"/>
            <a:chOff x="6921618" y="2057600"/>
            <a:chExt cx="922892" cy="2365881"/>
          </a:xfrm>
        </p:grpSpPr>
        <p:sp>
          <p:nvSpPr>
            <p:cNvPr id="25" name="îšliḍe"/>
            <p:cNvSpPr/>
            <p:nvPr/>
          </p:nvSpPr>
          <p:spPr>
            <a:xfrm rot="3320891" flipH="1">
              <a:off x="6092109" y="2887109"/>
              <a:ext cx="2158746" cy="499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2462" extrusionOk="0">
                  <a:moveTo>
                    <a:pt x="0" y="12462"/>
                  </a:moveTo>
                  <a:cubicBezTo>
                    <a:pt x="10552" y="-9138"/>
                    <a:pt x="21600" y="3901"/>
                    <a:pt x="21600" y="3901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</a:defRPr>
              </a:pPr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0" name="ïSḷíḍe"/>
            <p:cNvSpPr/>
            <p:nvPr/>
          </p:nvSpPr>
          <p:spPr bwMode="auto">
            <a:xfrm rot="20453689">
              <a:off x="7303897" y="3883684"/>
              <a:ext cx="540613" cy="539797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452780" y="2688384"/>
            <a:ext cx="3080869" cy="1800191"/>
            <a:chOff x="6452780" y="2688384"/>
            <a:chExt cx="3080869" cy="1800191"/>
          </a:xfrm>
        </p:grpSpPr>
        <p:sp>
          <p:nvSpPr>
            <p:cNvPr id="23" name="iṥḻïďè"/>
            <p:cNvSpPr/>
            <p:nvPr/>
          </p:nvSpPr>
          <p:spPr>
            <a:xfrm rot="2222001" flipH="1">
              <a:off x="6452780" y="2688384"/>
              <a:ext cx="3080869" cy="590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215" extrusionOk="0">
                  <a:moveTo>
                    <a:pt x="0" y="10215"/>
                  </a:moveTo>
                  <a:cubicBezTo>
                    <a:pt x="10656" y="-11385"/>
                    <a:pt x="21600" y="7982"/>
                    <a:pt x="21600" y="7982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</a:defRPr>
              </a:pPr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ïSḷíḍe"/>
            <p:cNvSpPr/>
            <p:nvPr/>
          </p:nvSpPr>
          <p:spPr bwMode="auto">
            <a:xfrm rot="20453689">
              <a:off x="8738430" y="3948778"/>
              <a:ext cx="540613" cy="539797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507331" y="2441463"/>
            <a:ext cx="4272444" cy="2023401"/>
            <a:chOff x="6507331" y="2441463"/>
            <a:chExt cx="4272444" cy="2023401"/>
          </a:xfrm>
        </p:grpSpPr>
        <p:sp>
          <p:nvSpPr>
            <p:cNvPr id="21" name="iSḻîdé"/>
            <p:cNvSpPr/>
            <p:nvPr/>
          </p:nvSpPr>
          <p:spPr>
            <a:xfrm rot="1440000" flipH="1">
              <a:off x="6507331" y="2441463"/>
              <a:ext cx="4272444" cy="81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0215" extrusionOk="0">
                  <a:moveTo>
                    <a:pt x="0" y="10215"/>
                  </a:moveTo>
                  <a:cubicBezTo>
                    <a:pt x="10656" y="-11385"/>
                    <a:pt x="21600" y="7982"/>
                    <a:pt x="21600" y="7982"/>
                  </a:cubicBezTo>
                </a:path>
              </a:pathLst>
            </a:custGeom>
            <a:noFill/>
            <a:ln w="9525" cap="flat">
              <a:solidFill>
                <a:schemeClr val="accent1">
                  <a:lumMod val="20000"/>
                  <a:lumOff val="80000"/>
                </a:schemeClr>
              </a:solidFill>
              <a:prstDash val="solid"/>
              <a:miter lim="400000"/>
              <a:headEnd type="triangl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numCol="1" anchor="ctr">
              <a:norm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1pPr>
              <a:lvl2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2pPr>
              <a:lvl3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3pPr>
              <a:lvl4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4pPr>
              <a:lvl5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5pPr>
              <a:lvl6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6pPr>
              <a:lvl7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7pPr>
              <a:lvl8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8pPr>
              <a:lvl9pPr marL="0" marR="0" indent="0" algn="ctr" defTabSz="457200" rtl="0" fontAlgn="auto" latinLnBrk="0" hangingPunct="0">
                <a:lnSpc>
                  <a:spcPct val="80000"/>
                </a:lnSpc>
                <a:spcBef>
                  <a:spcPts val="550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5000" b="0" i="0" u="none" strike="noStrike" cap="none" spc="0" normalizeH="0" baseline="0">
                  <a:ln>
                    <a:noFill/>
                  </a:ln>
                  <a:solidFill>
                    <a:srgbClr val="333333"/>
                  </a:solidFill>
                  <a:effectLst/>
                  <a:uFillTx/>
                </a:defRPr>
              </a:lvl9pPr>
            </a:lstStyle>
            <a:p>
              <a:pPr algn="l" defTabSz="584200">
                <a:lnSpc>
                  <a:spcPct val="110000"/>
                </a:lnSpc>
                <a:spcBef>
                  <a:spcPts val="3000"/>
                </a:spcBef>
                <a:defRPr sz="2000">
                  <a:solidFill>
                    <a:srgbClr val="4C4C4C"/>
                  </a:solidFill>
                </a:defRPr>
              </a:pPr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2" name="ïSḷíḍe"/>
            <p:cNvSpPr/>
            <p:nvPr/>
          </p:nvSpPr>
          <p:spPr bwMode="auto">
            <a:xfrm rot="20453689">
              <a:off x="10141579" y="3925067"/>
              <a:ext cx="540613" cy="539797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9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57" grpId="0"/>
      <p:bldP spid="55" grpId="0"/>
      <p:bldP spid="53" grpId="0"/>
      <p:bldP spid="51" grpId="0"/>
      <p:bldP spid="49" grpId="0"/>
      <p:bldP spid="47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227287" y="1769837"/>
            <a:ext cx="3737426" cy="3737426"/>
            <a:chOff x="4227287" y="1769837"/>
            <a:chExt cx="3737426" cy="3737426"/>
          </a:xfrm>
        </p:grpSpPr>
        <p:grpSp>
          <p:nvGrpSpPr>
            <p:cNvPr id="5" name="组合 4"/>
            <p:cNvGrpSpPr/>
            <p:nvPr/>
          </p:nvGrpSpPr>
          <p:grpSpPr>
            <a:xfrm>
              <a:off x="4227287" y="1769837"/>
              <a:ext cx="3737426" cy="3737426"/>
              <a:chOff x="4227287" y="1769837"/>
              <a:chExt cx="3737426" cy="3737426"/>
            </a:xfrm>
          </p:grpSpPr>
          <p:sp>
            <p:nvSpPr>
              <p:cNvPr id="36" name="ïsḻîḋe"/>
              <p:cNvSpPr/>
              <p:nvPr/>
            </p:nvSpPr>
            <p:spPr>
              <a:xfrm>
                <a:off x="4227287" y="1769837"/>
                <a:ext cx="3737426" cy="3737426"/>
              </a:xfrm>
              <a:prstGeom prst="donut">
                <a:avLst>
                  <a:gd name="adj" fmla="val 14047"/>
                </a:avLst>
              </a:prstGeom>
              <a:solidFill>
                <a:schemeClr val="bg1"/>
              </a:solidFill>
              <a:ln w="76200">
                <a:solidFill>
                  <a:schemeClr val="bg1">
                    <a:lumMod val="95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/>
                <a:endParaRPr lang="de-DE" sz="7195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4" cstate="print"/>
              <a:srcRect/>
              <a:stretch>
                <a:fillRect/>
              </a:stretch>
            </p:blipFill>
            <p:spPr>
              <a:xfrm>
                <a:off x="4332531" y="1901501"/>
                <a:ext cx="3499316" cy="3515646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9" name="椭圆 8"/>
            <p:cNvSpPr/>
            <p:nvPr/>
          </p:nvSpPr>
          <p:spPr>
            <a:xfrm>
              <a:off x="4540011" y="2160369"/>
              <a:ext cx="3054095" cy="3054095"/>
            </a:xfrm>
            <a:prstGeom prst="ellipse">
              <a:avLst/>
            </a:prstGeom>
            <a:blipFill dpi="0" rotWithShape="1">
              <a:blip r:embed="rId5" cstate="screen"/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气候特征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410" l="0" r="98574">
                        <a14:foregroundMark x1="75662" y1="51289" x2="75662" y2="72493"/>
                        <a14:foregroundMark x1="57943" y1="56160" x2="57230" y2="68481"/>
                        <a14:backgroundMark x1="20672" y1="85100" x2="21181" y2="8180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496242" y="5788910"/>
            <a:ext cx="1744793" cy="1239305"/>
          </a:xfrm>
          <a:prstGeom prst="rect">
            <a:avLst/>
          </a:prstGeom>
        </p:spPr>
      </p:pic>
      <p:cxnSp>
        <p:nvCxnSpPr>
          <p:cNvPr id="33" name="直接连接符 32"/>
          <p:cNvCxnSpPr/>
          <p:nvPr/>
        </p:nvCxnSpPr>
        <p:spPr>
          <a:xfrm flipV="1">
            <a:off x="7964713" y="3443023"/>
            <a:ext cx="3555775" cy="0"/>
          </a:xfrm>
          <a:prstGeom prst="line">
            <a:avLst/>
          </a:prstGeom>
          <a:ln w="952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669925" y="3460750"/>
            <a:ext cx="3557362" cy="0"/>
          </a:xfrm>
          <a:prstGeom prst="line">
            <a:avLst/>
          </a:prstGeom>
          <a:ln w="952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ïṥḻïḍe"/>
          <p:cNvGrpSpPr/>
          <p:nvPr/>
        </p:nvGrpSpPr>
        <p:grpSpPr>
          <a:xfrm>
            <a:off x="673100" y="3759249"/>
            <a:ext cx="1468018" cy="1455216"/>
            <a:chOff x="10517607" y="5142850"/>
            <a:chExt cx="1468018" cy="1455216"/>
          </a:xfrm>
        </p:grpSpPr>
        <p:sp>
          <p:nvSpPr>
            <p:cNvPr id="117" name="íSḻïḑè"/>
            <p:cNvSpPr/>
            <p:nvPr/>
          </p:nvSpPr>
          <p:spPr bwMode="auto">
            <a:xfrm>
              <a:off x="10517607" y="5584655"/>
              <a:ext cx="1468018" cy="1013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输入文本输入文本输入文本</a:t>
              </a:r>
              <a:endParaRPr lang="en-US" altLang="zh-CN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18" name="îšḻiḓè"/>
            <p:cNvSpPr txBox="1"/>
            <p:nvPr/>
          </p:nvSpPr>
          <p:spPr bwMode="auto">
            <a:xfrm>
              <a:off x="10517607" y="5142850"/>
              <a:ext cx="146801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en-US" altLang="zh-CN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ïŝľiďè"/>
          <p:cNvSpPr/>
          <p:nvPr/>
        </p:nvSpPr>
        <p:spPr>
          <a:xfrm>
            <a:off x="1175895" y="3228927"/>
            <a:ext cx="462428" cy="463647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dist="38100" dir="27000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9" name="iṣḷíḓè"/>
          <p:cNvGrpSpPr/>
          <p:nvPr/>
        </p:nvGrpSpPr>
        <p:grpSpPr>
          <a:xfrm>
            <a:off x="2758424" y="3759249"/>
            <a:ext cx="1468018" cy="1570214"/>
            <a:chOff x="10517607" y="5142850"/>
            <a:chExt cx="1468018" cy="1570214"/>
          </a:xfrm>
        </p:grpSpPr>
        <p:sp>
          <p:nvSpPr>
            <p:cNvPr id="115" name="í$lîḓê"/>
            <p:cNvSpPr/>
            <p:nvPr/>
          </p:nvSpPr>
          <p:spPr bwMode="auto">
            <a:xfrm>
              <a:off x="10517607" y="5584656"/>
              <a:ext cx="1468018" cy="112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r">
                <a:spcBef>
                  <a:spcPct val="0"/>
                </a:spcBef>
              </a:pPr>
              <a:r>
                <a:rPr lang="zh-CN" altLang="en-US" sz="1600" b="1" dirty="0">
                  <a:solidFill>
                    <a:srgbClr val="FFFFFF"/>
                  </a:solidFill>
                  <a:cs typeface="+mn-ea"/>
                  <a:sym typeface="+mn-lt"/>
                </a:rPr>
                <a:t>输入文本输入文本输入文本</a:t>
              </a:r>
              <a:endParaRPr lang="en-US" altLang="zh-CN" sz="1600" b="1" dirty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r">
                <a:lnSpc>
                  <a:spcPct val="150000"/>
                </a:lnSpc>
                <a:spcBef>
                  <a:spcPct val="0"/>
                </a:spcBef>
              </a:pPr>
              <a:r>
                <a:rPr lang="en-US" altLang="zh-CN" sz="11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</a:p>
          </p:txBody>
        </p:sp>
        <p:sp>
          <p:nvSpPr>
            <p:cNvPr id="116" name="íśḻíḑè"/>
            <p:cNvSpPr txBox="1"/>
            <p:nvPr/>
          </p:nvSpPr>
          <p:spPr bwMode="auto">
            <a:xfrm>
              <a:off x="10517607" y="5142850"/>
              <a:ext cx="146801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en-US" altLang="zh-CN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0" name="îṣ1îḑe"/>
          <p:cNvSpPr/>
          <p:nvPr/>
        </p:nvSpPr>
        <p:spPr>
          <a:xfrm>
            <a:off x="3991255" y="3228927"/>
            <a:ext cx="462428" cy="463647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dist="38100" dir="27000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1" name="îṧḻïḓè"/>
          <p:cNvGrpSpPr/>
          <p:nvPr/>
        </p:nvGrpSpPr>
        <p:grpSpPr>
          <a:xfrm>
            <a:off x="7937935" y="3759249"/>
            <a:ext cx="1468018" cy="1851860"/>
            <a:chOff x="10517607" y="5142850"/>
            <a:chExt cx="1468018" cy="1851860"/>
          </a:xfrm>
        </p:grpSpPr>
        <p:sp>
          <p:nvSpPr>
            <p:cNvPr id="113" name="iṡļïḋè"/>
            <p:cNvSpPr/>
            <p:nvPr/>
          </p:nvSpPr>
          <p:spPr bwMode="auto">
            <a:xfrm>
              <a:off x="10517607" y="5584655"/>
              <a:ext cx="1468018" cy="141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just">
                <a:spcBef>
                  <a:spcPct val="0"/>
                </a:spcBef>
              </a:pPr>
              <a:r>
                <a:rPr lang="zh-CN" altLang="en-US" sz="1600" b="1" dirty="0">
                  <a:solidFill>
                    <a:srgbClr val="FFFFFF"/>
                  </a:solidFill>
                  <a:cs typeface="+mn-ea"/>
                  <a:sym typeface="+mn-lt"/>
                </a:rPr>
                <a:t>输入文本输入文本输入文本</a:t>
              </a:r>
              <a:endParaRPr lang="en-US" altLang="zh-CN" sz="1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4" name="ï$líḍê"/>
            <p:cNvSpPr txBox="1"/>
            <p:nvPr/>
          </p:nvSpPr>
          <p:spPr bwMode="auto">
            <a:xfrm>
              <a:off x="10517607" y="5142850"/>
              <a:ext cx="146801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en-US" altLang="zh-CN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2" name="ïṧ1îḋe"/>
          <p:cNvSpPr/>
          <p:nvPr/>
        </p:nvSpPr>
        <p:spPr>
          <a:xfrm>
            <a:off x="7796741" y="3228927"/>
            <a:ext cx="462428" cy="463647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dist="38100" dir="27000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4" name="ïṡļîḑe"/>
          <p:cNvGrpSpPr/>
          <p:nvPr/>
        </p:nvGrpSpPr>
        <p:grpSpPr>
          <a:xfrm>
            <a:off x="10050882" y="3759249"/>
            <a:ext cx="1468018" cy="1570214"/>
            <a:chOff x="10517607" y="5142850"/>
            <a:chExt cx="1468018" cy="1570214"/>
          </a:xfrm>
        </p:grpSpPr>
        <p:sp>
          <p:nvSpPr>
            <p:cNvPr id="111" name="ïŝľiḍe"/>
            <p:cNvSpPr/>
            <p:nvPr/>
          </p:nvSpPr>
          <p:spPr bwMode="auto">
            <a:xfrm>
              <a:off x="10517607" y="5584656"/>
              <a:ext cx="1468018" cy="1128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lvl="0" algn="ctr">
                <a:spcBef>
                  <a:spcPct val="0"/>
                </a:spcBef>
              </a:pPr>
              <a:r>
                <a:rPr lang="zh-CN" altLang="en-US" sz="1600" b="1" dirty="0">
                  <a:solidFill>
                    <a:srgbClr val="FFFFFF"/>
                  </a:solidFill>
                  <a:cs typeface="+mn-ea"/>
                  <a:sym typeface="+mn-lt"/>
                </a:rPr>
                <a:t>输入文本输入文本输入文本</a:t>
              </a:r>
              <a:endParaRPr lang="en-US" altLang="zh-CN" sz="16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12" name="í$ľîḑe"/>
            <p:cNvSpPr txBox="1"/>
            <p:nvPr/>
          </p:nvSpPr>
          <p:spPr bwMode="auto">
            <a:xfrm>
              <a:off x="10517607" y="5142850"/>
              <a:ext cx="1468018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en-US" altLang="zh-CN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í$1iďé"/>
          <p:cNvSpPr/>
          <p:nvPr/>
        </p:nvSpPr>
        <p:spPr>
          <a:xfrm>
            <a:off x="10553677" y="3228927"/>
            <a:ext cx="462428" cy="463647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dist="38100" dir="2700000" sx="102000" sy="102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92500" lnSpcReduction="10000"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38" grpId="0" animBg="1"/>
      <p:bldP spid="40" grpId="0" animBg="1"/>
      <p:bldP spid="42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l="2759"/>
          <a:stretch>
            <a:fillRect/>
          </a:stretch>
        </p:blipFill>
        <p:spPr>
          <a:xfrm>
            <a:off x="-17043" y="1526484"/>
            <a:ext cx="12214034" cy="553029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6" cstate="screen"/>
          <a:srcRect l="-4"/>
          <a:stretch>
            <a:fillRect/>
          </a:stretch>
        </p:blipFill>
        <p:spPr>
          <a:xfrm>
            <a:off x="-17043" y="194616"/>
            <a:ext cx="2498651" cy="127590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880783" y="1426158"/>
            <a:ext cx="2418382" cy="1565776"/>
            <a:chOff x="4770972" y="1415040"/>
            <a:chExt cx="2418382" cy="156577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4770972" y="1415040"/>
              <a:ext cx="2418382" cy="15657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文本框 27"/>
            <p:cNvSpPr txBox="1"/>
            <p:nvPr/>
          </p:nvSpPr>
          <p:spPr>
            <a:xfrm>
              <a:off x="5166325" y="1905492"/>
              <a:ext cx="1627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第三章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3730995" y="2994820"/>
            <a:ext cx="47179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立冬风俗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41328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立冬风俗之补冬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155353" y="2174210"/>
            <a:ext cx="1656379" cy="1656378"/>
            <a:chOff x="6155353" y="2174210"/>
            <a:chExt cx="1656379" cy="1656378"/>
          </a:xfrm>
        </p:grpSpPr>
        <p:sp>
          <p:nvSpPr>
            <p:cNvPr id="22" name="ïṡlîḍe"/>
            <p:cNvSpPr/>
            <p:nvPr/>
          </p:nvSpPr>
          <p:spPr>
            <a:xfrm rot="10800000">
              <a:off x="6155353" y="2174210"/>
              <a:ext cx="1656379" cy="1656378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4" name="ïS1ídê"/>
            <p:cNvSpPr txBox="1"/>
            <p:nvPr/>
          </p:nvSpPr>
          <p:spPr>
            <a:xfrm>
              <a:off x="6356633" y="2652148"/>
              <a:ext cx="1313980" cy="643363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1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介绍二</a:t>
              </a:r>
              <a:endParaRPr lang="zh-CN" alt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08129" y="2993257"/>
            <a:ext cx="1656379" cy="1656378"/>
            <a:chOff x="4408129" y="2993257"/>
            <a:chExt cx="1656379" cy="1656378"/>
          </a:xfrm>
        </p:grpSpPr>
        <p:sp>
          <p:nvSpPr>
            <p:cNvPr id="23" name="ïṡḷïḍè"/>
            <p:cNvSpPr/>
            <p:nvPr/>
          </p:nvSpPr>
          <p:spPr>
            <a:xfrm>
              <a:off x="4408129" y="2993257"/>
              <a:ext cx="1656379" cy="1656378"/>
            </a:xfrm>
            <a:prstGeom prst="teardrop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5" name="işliḑê"/>
            <p:cNvSpPr txBox="1"/>
            <p:nvPr/>
          </p:nvSpPr>
          <p:spPr>
            <a:xfrm>
              <a:off x="4552433" y="3471194"/>
              <a:ext cx="1379699" cy="643363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1">
              <a:norm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介绍一</a:t>
              </a:r>
              <a:endParaRPr lang="zh-CN" altLang="en-US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  <p:sp>
        <p:nvSpPr>
          <p:cNvPr id="14" name="îšḻïḍe"/>
          <p:cNvSpPr/>
          <p:nvPr/>
        </p:nvSpPr>
        <p:spPr>
          <a:xfrm>
            <a:off x="683854" y="3380330"/>
            <a:ext cx="2809070" cy="230630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立冬后，就意味着今年的冬季正式来临。草木凋零，蛰虫休眠，万物活动趋向休止。人类虽没有冬眠之说，但民间却有立冬补冬的习俗。在南方，人们会吃些滋阴补阳，热量较高的食物，如鸡鸭鱼肉等，有的还会和中药一起煮来增加药补的功效。</a:t>
            </a:r>
          </a:p>
        </p:txBody>
      </p:sp>
      <p:sp>
        <p:nvSpPr>
          <p:cNvPr id="15" name="iś1íḋê"/>
          <p:cNvSpPr/>
          <p:nvPr/>
        </p:nvSpPr>
        <p:spPr>
          <a:xfrm>
            <a:off x="683854" y="2974584"/>
            <a:ext cx="2809070" cy="4057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 algn="r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补冬吃食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ïṧ1íḓé"/>
          <p:cNvSpPr/>
          <p:nvPr/>
        </p:nvSpPr>
        <p:spPr>
          <a:xfrm>
            <a:off x="8578566" y="3380331"/>
            <a:ext cx="2941922" cy="178856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旧时就有补冬的风气，劳动了一年的人们，利用立冬这一天要休息一下，顺便犒赏一家人一年来的辛苦。有句谚语“立冬补冬，补嘴空”就是最好的比喻，所以每到立冬，各大医院的膏方门诊就开始热起来了。</a:t>
            </a:r>
          </a:p>
        </p:txBody>
      </p:sp>
      <p:sp>
        <p:nvSpPr>
          <p:cNvPr id="19" name="îŝḷiďé"/>
          <p:cNvSpPr/>
          <p:nvPr/>
        </p:nvSpPr>
        <p:spPr>
          <a:xfrm>
            <a:off x="8578566" y="2974584"/>
            <a:ext cx="2941922" cy="40574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rmAutofit/>
          </a:bodyPr>
          <a:lstStyle/>
          <a:p>
            <a:pPr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补冬风气</a:t>
            </a:r>
            <a:endParaRPr lang="en-US" altLang="zh-CN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ïSḷíḍe"/>
          <p:cNvSpPr/>
          <p:nvPr/>
        </p:nvSpPr>
        <p:spPr bwMode="auto">
          <a:xfrm>
            <a:off x="3609489" y="3251062"/>
            <a:ext cx="540613" cy="539797"/>
          </a:xfrm>
          <a:custGeom>
            <a:avLst/>
            <a:gdLst>
              <a:gd name="T0" fmla="*/ 5783 w 6827"/>
              <a:gd name="T1" fmla="*/ 3186 h 6827"/>
              <a:gd name="T2" fmla="*/ 5140 w 6827"/>
              <a:gd name="T3" fmla="*/ 3186 h 6827"/>
              <a:gd name="T4" fmla="*/ 4285 w 6827"/>
              <a:gd name="T5" fmla="*/ 2864 h 6827"/>
              <a:gd name="T6" fmla="*/ 5559 w 6827"/>
              <a:gd name="T7" fmla="*/ 1899 h 6827"/>
              <a:gd name="T8" fmla="*/ 5934 w 6827"/>
              <a:gd name="T9" fmla="*/ 1751 h 6827"/>
              <a:gd name="T10" fmla="*/ 5076 w 6827"/>
              <a:gd name="T11" fmla="*/ 892 h 6827"/>
              <a:gd name="T12" fmla="*/ 4928 w 6827"/>
              <a:gd name="T13" fmla="*/ 1268 h 6827"/>
              <a:gd name="T14" fmla="*/ 3963 w 6827"/>
              <a:gd name="T15" fmla="*/ 2542 h 6827"/>
              <a:gd name="T16" fmla="*/ 3641 w 6827"/>
              <a:gd name="T17" fmla="*/ 1687 h 6827"/>
              <a:gd name="T18" fmla="*/ 3641 w 6827"/>
              <a:gd name="T19" fmla="*/ 1044 h 6827"/>
              <a:gd name="T20" fmla="*/ 4020 w 6827"/>
              <a:gd name="T21" fmla="*/ 0 h 6827"/>
              <a:gd name="T22" fmla="*/ 3186 w 6827"/>
              <a:gd name="T23" fmla="*/ 455 h 6827"/>
              <a:gd name="T24" fmla="*/ 2646 w 6827"/>
              <a:gd name="T25" fmla="*/ 1147 h 6827"/>
              <a:gd name="T26" fmla="*/ 3052 w 6827"/>
              <a:gd name="T27" fmla="*/ 2542 h 6827"/>
              <a:gd name="T28" fmla="*/ 2354 w 6827"/>
              <a:gd name="T29" fmla="*/ 1268 h 6827"/>
              <a:gd name="T30" fmla="*/ 1482 w 6827"/>
              <a:gd name="T31" fmla="*/ 1161 h 6827"/>
              <a:gd name="T32" fmla="*/ 571 w 6827"/>
              <a:gd name="T33" fmla="*/ 1429 h 6827"/>
              <a:gd name="T34" fmla="*/ 1577 w 6827"/>
              <a:gd name="T35" fmla="*/ 1899 h 6827"/>
              <a:gd name="T36" fmla="*/ 2032 w 6827"/>
              <a:gd name="T37" fmla="*/ 2354 h 6827"/>
              <a:gd name="T38" fmla="*/ 2409 w 6827"/>
              <a:gd name="T39" fmla="*/ 3186 h 6827"/>
              <a:gd name="T40" fmla="*/ 825 w 6827"/>
              <a:gd name="T41" fmla="*/ 2967 h 6827"/>
              <a:gd name="T42" fmla="*/ 455 w 6827"/>
              <a:gd name="T43" fmla="*/ 2807 h 6827"/>
              <a:gd name="T44" fmla="*/ 455 w 6827"/>
              <a:gd name="T45" fmla="*/ 4020 h 6827"/>
              <a:gd name="T46" fmla="*/ 825 w 6827"/>
              <a:gd name="T47" fmla="*/ 3859 h 6827"/>
              <a:gd name="T48" fmla="*/ 2409 w 6827"/>
              <a:gd name="T49" fmla="*/ 3641 h 6827"/>
              <a:gd name="T50" fmla="*/ 2032 w 6827"/>
              <a:gd name="T51" fmla="*/ 4473 h 6827"/>
              <a:gd name="T52" fmla="*/ 1577 w 6827"/>
              <a:gd name="T53" fmla="*/ 4928 h 6827"/>
              <a:gd name="T54" fmla="*/ 571 w 6827"/>
              <a:gd name="T55" fmla="*/ 5398 h 6827"/>
              <a:gd name="T56" fmla="*/ 1482 w 6827"/>
              <a:gd name="T57" fmla="*/ 5666 h 6827"/>
              <a:gd name="T58" fmla="*/ 2354 w 6827"/>
              <a:gd name="T59" fmla="*/ 5559 h 6827"/>
              <a:gd name="T60" fmla="*/ 3052 w 6827"/>
              <a:gd name="T61" fmla="*/ 4285 h 6827"/>
              <a:gd name="T62" fmla="*/ 2646 w 6827"/>
              <a:gd name="T63" fmla="*/ 5680 h 6827"/>
              <a:gd name="T64" fmla="*/ 3186 w 6827"/>
              <a:gd name="T65" fmla="*/ 6372 h 6827"/>
              <a:gd name="T66" fmla="*/ 4020 w 6827"/>
              <a:gd name="T67" fmla="*/ 6827 h 6827"/>
              <a:gd name="T68" fmla="*/ 3641 w 6827"/>
              <a:gd name="T69" fmla="*/ 5783 h 6827"/>
              <a:gd name="T70" fmla="*/ 3641 w 6827"/>
              <a:gd name="T71" fmla="*/ 5140 h 6827"/>
              <a:gd name="T72" fmla="*/ 3963 w 6827"/>
              <a:gd name="T73" fmla="*/ 4285 h 6827"/>
              <a:gd name="T74" fmla="*/ 4928 w 6827"/>
              <a:gd name="T75" fmla="*/ 5559 h 6827"/>
              <a:gd name="T76" fmla="*/ 5076 w 6827"/>
              <a:gd name="T77" fmla="*/ 5934 h 6827"/>
              <a:gd name="T78" fmla="*/ 5934 w 6827"/>
              <a:gd name="T79" fmla="*/ 5076 h 6827"/>
              <a:gd name="T80" fmla="*/ 5559 w 6827"/>
              <a:gd name="T81" fmla="*/ 4928 h 6827"/>
              <a:gd name="T82" fmla="*/ 4285 w 6827"/>
              <a:gd name="T83" fmla="*/ 3963 h 6827"/>
              <a:gd name="T84" fmla="*/ 5140 w 6827"/>
              <a:gd name="T85" fmla="*/ 3641 h 6827"/>
              <a:gd name="T86" fmla="*/ 5783 w 6827"/>
              <a:gd name="T87" fmla="*/ 3641 h 6827"/>
              <a:gd name="T88" fmla="*/ 6827 w 6827"/>
              <a:gd name="T89" fmla="*/ 402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827" h="6827">
                <a:moveTo>
                  <a:pt x="6372" y="2807"/>
                </a:moveTo>
                <a:lnTo>
                  <a:pt x="6372" y="3186"/>
                </a:lnTo>
                <a:lnTo>
                  <a:pt x="5783" y="3186"/>
                </a:lnTo>
                <a:lnTo>
                  <a:pt x="6001" y="2967"/>
                </a:lnTo>
                <a:lnTo>
                  <a:pt x="5680" y="2646"/>
                </a:lnTo>
                <a:lnTo>
                  <a:pt x="5140" y="3186"/>
                </a:lnTo>
                <a:lnTo>
                  <a:pt x="4418" y="3186"/>
                </a:lnTo>
                <a:lnTo>
                  <a:pt x="4285" y="3052"/>
                </a:lnTo>
                <a:lnTo>
                  <a:pt x="4285" y="2864"/>
                </a:lnTo>
                <a:lnTo>
                  <a:pt x="4795" y="2354"/>
                </a:lnTo>
                <a:lnTo>
                  <a:pt x="5559" y="2354"/>
                </a:lnTo>
                <a:lnTo>
                  <a:pt x="5559" y="1899"/>
                </a:lnTo>
                <a:lnTo>
                  <a:pt x="5250" y="1899"/>
                </a:lnTo>
                <a:lnTo>
                  <a:pt x="5666" y="1482"/>
                </a:lnTo>
                <a:lnTo>
                  <a:pt x="5934" y="1751"/>
                </a:lnTo>
                <a:lnTo>
                  <a:pt x="6256" y="1429"/>
                </a:lnTo>
                <a:lnTo>
                  <a:pt x="5398" y="571"/>
                </a:lnTo>
                <a:lnTo>
                  <a:pt x="5076" y="892"/>
                </a:lnTo>
                <a:lnTo>
                  <a:pt x="5344" y="1161"/>
                </a:lnTo>
                <a:lnTo>
                  <a:pt x="4928" y="1577"/>
                </a:lnTo>
                <a:lnTo>
                  <a:pt x="4928" y="1268"/>
                </a:lnTo>
                <a:lnTo>
                  <a:pt x="4473" y="1268"/>
                </a:lnTo>
                <a:lnTo>
                  <a:pt x="4473" y="2032"/>
                </a:lnTo>
                <a:lnTo>
                  <a:pt x="3963" y="2542"/>
                </a:lnTo>
                <a:lnTo>
                  <a:pt x="3774" y="2542"/>
                </a:lnTo>
                <a:lnTo>
                  <a:pt x="3641" y="2409"/>
                </a:lnTo>
                <a:lnTo>
                  <a:pt x="3641" y="1687"/>
                </a:lnTo>
                <a:lnTo>
                  <a:pt x="4181" y="1147"/>
                </a:lnTo>
                <a:lnTo>
                  <a:pt x="3859" y="825"/>
                </a:lnTo>
                <a:lnTo>
                  <a:pt x="3641" y="1044"/>
                </a:lnTo>
                <a:lnTo>
                  <a:pt x="3641" y="455"/>
                </a:lnTo>
                <a:lnTo>
                  <a:pt x="4020" y="455"/>
                </a:lnTo>
                <a:lnTo>
                  <a:pt x="4020" y="0"/>
                </a:lnTo>
                <a:lnTo>
                  <a:pt x="2807" y="0"/>
                </a:lnTo>
                <a:lnTo>
                  <a:pt x="2807" y="455"/>
                </a:lnTo>
                <a:lnTo>
                  <a:pt x="3186" y="455"/>
                </a:lnTo>
                <a:lnTo>
                  <a:pt x="3186" y="1044"/>
                </a:lnTo>
                <a:lnTo>
                  <a:pt x="2967" y="825"/>
                </a:lnTo>
                <a:lnTo>
                  <a:pt x="2646" y="1147"/>
                </a:lnTo>
                <a:lnTo>
                  <a:pt x="3186" y="1687"/>
                </a:lnTo>
                <a:lnTo>
                  <a:pt x="3186" y="2409"/>
                </a:lnTo>
                <a:lnTo>
                  <a:pt x="3052" y="2542"/>
                </a:lnTo>
                <a:lnTo>
                  <a:pt x="2864" y="2542"/>
                </a:lnTo>
                <a:lnTo>
                  <a:pt x="2354" y="2032"/>
                </a:lnTo>
                <a:lnTo>
                  <a:pt x="2354" y="1268"/>
                </a:lnTo>
                <a:lnTo>
                  <a:pt x="1899" y="1268"/>
                </a:lnTo>
                <a:lnTo>
                  <a:pt x="1899" y="1577"/>
                </a:lnTo>
                <a:lnTo>
                  <a:pt x="1482" y="1161"/>
                </a:lnTo>
                <a:lnTo>
                  <a:pt x="1751" y="892"/>
                </a:lnTo>
                <a:lnTo>
                  <a:pt x="1429" y="571"/>
                </a:lnTo>
                <a:lnTo>
                  <a:pt x="571" y="1429"/>
                </a:lnTo>
                <a:lnTo>
                  <a:pt x="892" y="1751"/>
                </a:lnTo>
                <a:lnTo>
                  <a:pt x="1161" y="1482"/>
                </a:lnTo>
                <a:lnTo>
                  <a:pt x="1577" y="1899"/>
                </a:lnTo>
                <a:lnTo>
                  <a:pt x="1268" y="1899"/>
                </a:lnTo>
                <a:lnTo>
                  <a:pt x="1268" y="2354"/>
                </a:lnTo>
                <a:lnTo>
                  <a:pt x="2032" y="2354"/>
                </a:lnTo>
                <a:lnTo>
                  <a:pt x="2542" y="2864"/>
                </a:lnTo>
                <a:lnTo>
                  <a:pt x="2542" y="3052"/>
                </a:lnTo>
                <a:lnTo>
                  <a:pt x="2409" y="3186"/>
                </a:lnTo>
                <a:lnTo>
                  <a:pt x="1687" y="3186"/>
                </a:lnTo>
                <a:lnTo>
                  <a:pt x="1147" y="2646"/>
                </a:lnTo>
                <a:lnTo>
                  <a:pt x="825" y="2967"/>
                </a:lnTo>
                <a:lnTo>
                  <a:pt x="1044" y="3186"/>
                </a:lnTo>
                <a:lnTo>
                  <a:pt x="455" y="3186"/>
                </a:lnTo>
                <a:lnTo>
                  <a:pt x="455" y="2807"/>
                </a:lnTo>
                <a:lnTo>
                  <a:pt x="0" y="2807"/>
                </a:lnTo>
                <a:lnTo>
                  <a:pt x="0" y="4020"/>
                </a:lnTo>
                <a:lnTo>
                  <a:pt x="455" y="4020"/>
                </a:lnTo>
                <a:lnTo>
                  <a:pt x="455" y="3641"/>
                </a:lnTo>
                <a:lnTo>
                  <a:pt x="1044" y="3641"/>
                </a:lnTo>
                <a:lnTo>
                  <a:pt x="825" y="3859"/>
                </a:lnTo>
                <a:lnTo>
                  <a:pt x="1147" y="4181"/>
                </a:lnTo>
                <a:lnTo>
                  <a:pt x="1687" y="3641"/>
                </a:lnTo>
                <a:lnTo>
                  <a:pt x="2409" y="3641"/>
                </a:lnTo>
                <a:lnTo>
                  <a:pt x="2542" y="3774"/>
                </a:lnTo>
                <a:lnTo>
                  <a:pt x="2542" y="3963"/>
                </a:lnTo>
                <a:lnTo>
                  <a:pt x="2032" y="4473"/>
                </a:lnTo>
                <a:lnTo>
                  <a:pt x="1268" y="4473"/>
                </a:lnTo>
                <a:lnTo>
                  <a:pt x="1268" y="4928"/>
                </a:lnTo>
                <a:lnTo>
                  <a:pt x="1577" y="4928"/>
                </a:lnTo>
                <a:lnTo>
                  <a:pt x="1161" y="5344"/>
                </a:lnTo>
                <a:lnTo>
                  <a:pt x="892" y="5076"/>
                </a:lnTo>
                <a:lnTo>
                  <a:pt x="571" y="5398"/>
                </a:lnTo>
                <a:lnTo>
                  <a:pt x="1429" y="6256"/>
                </a:lnTo>
                <a:lnTo>
                  <a:pt x="1751" y="5934"/>
                </a:lnTo>
                <a:lnTo>
                  <a:pt x="1482" y="5666"/>
                </a:lnTo>
                <a:lnTo>
                  <a:pt x="1899" y="5250"/>
                </a:lnTo>
                <a:lnTo>
                  <a:pt x="1899" y="5559"/>
                </a:lnTo>
                <a:lnTo>
                  <a:pt x="2354" y="5559"/>
                </a:lnTo>
                <a:lnTo>
                  <a:pt x="2354" y="4795"/>
                </a:lnTo>
                <a:lnTo>
                  <a:pt x="2864" y="4285"/>
                </a:lnTo>
                <a:lnTo>
                  <a:pt x="3052" y="4285"/>
                </a:lnTo>
                <a:lnTo>
                  <a:pt x="3186" y="4418"/>
                </a:lnTo>
                <a:lnTo>
                  <a:pt x="3186" y="5140"/>
                </a:lnTo>
                <a:lnTo>
                  <a:pt x="2646" y="5680"/>
                </a:lnTo>
                <a:lnTo>
                  <a:pt x="2967" y="6001"/>
                </a:lnTo>
                <a:lnTo>
                  <a:pt x="3186" y="5783"/>
                </a:lnTo>
                <a:lnTo>
                  <a:pt x="3186" y="6372"/>
                </a:lnTo>
                <a:lnTo>
                  <a:pt x="2807" y="6372"/>
                </a:lnTo>
                <a:lnTo>
                  <a:pt x="2807" y="6827"/>
                </a:lnTo>
                <a:lnTo>
                  <a:pt x="4020" y="6827"/>
                </a:lnTo>
                <a:lnTo>
                  <a:pt x="4020" y="6372"/>
                </a:lnTo>
                <a:lnTo>
                  <a:pt x="3641" y="6372"/>
                </a:lnTo>
                <a:lnTo>
                  <a:pt x="3641" y="5783"/>
                </a:lnTo>
                <a:lnTo>
                  <a:pt x="3859" y="6001"/>
                </a:lnTo>
                <a:lnTo>
                  <a:pt x="4181" y="5680"/>
                </a:lnTo>
                <a:lnTo>
                  <a:pt x="3641" y="5140"/>
                </a:lnTo>
                <a:lnTo>
                  <a:pt x="3641" y="4418"/>
                </a:lnTo>
                <a:lnTo>
                  <a:pt x="3774" y="4285"/>
                </a:lnTo>
                <a:lnTo>
                  <a:pt x="3963" y="4285"/>
                </a:lnTo>
                <a:lnTo>
                  <a:pt x="4473" y="4795"/>
                </a:lnTo>
                <a:lnTo>
                  <a:pt x="4473" y="5559"/>
                </a:lnTo>
                <a:lnTo>
                  <a:pt x="4928" y="5559"/>
                </a:lnTo>
                <a:lnTo>
                  <a:pt x="4928" y="5250"/>
                </a:lnTo>
                <a:lnTo>
                  <a:pt x="5344" y="5666"/>
                </a:lnTo>
                <a:lnTo>
                  <a:pt x="5076" y="5934"/>
                </a:lnTo>
                <a:lnTo>
                  <a:pt x="5398" y="6256"/>
                </a:lnTo>
                <a:lnTo>
                  <a:pt x="6256" y="5398"/>
                </a:lnTo>
                <a:lnTo>
                  <a:pt x="5934" y="5076"/>
                </a:lnTo>
                <a:lnTo>
                  <a:pt x="5666" y="5344"/>
                </a:lnTo>
                <a:lnTo>
                  <a:pt x="5250" y="4928"/>
                </a:lnTo>
                <a:lnTo>
                  <a:pt x="5559" y="4928"/>
                </a:lnTo>
                <a:lnTo>
                  <a:pt x="5559" y="4473"/>
                </a:lnTo>
                <a:lnTo>
                  <a:pt x="4795" y="4473"/>
                </a:lnTo>
                <a:lnTo>
                  <a:pt x="4285" y="3963"/>
                </a:lnTo>
                <a:lnTo>
                  <a:pt x="4285" y="3774"/>
                </a:lnTo>
                <a:lnTo>
                  <a:pt x="4418" y="3641"/>
                </a:lnTo>
                <a:lnTo>
                  <a:pt x="5140" y="3641"/>
                </a:lnTo>
                <a:lnTo>
                  <a:pt x="5680" y="4181"/>
                </a:lnTo>
                <a:lnTo>
                  <a:pt x="6001" y="3859"/>
                </a:lnTo>
                <a:lnTo>
                  <a:pt x="5783" y="3641"/>
                </a:lnTo>
                <a:lnTo>
                  <a:pt x="6372" y="3641"/>
                </a:lnTo>
                <a:lnTo>
                  <a:pt x="6372" y="4020"/>
                </a:lnTo>
                <a:lnTo>
                  <a:pt x="6827" y="4020"/>
                </a:lnTo>
                <a:lnTo>
                  <a:pt x="6827" y="2807"/>
                </a:lnTo>
                <a:lnTo>
                  <a:pt x="6372" y="28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ïSḷíḍe"/>
          <p:cNvSpPr/>
          <p:nvPr/>
        </p:nvSpPr>
        <p:spPr bwMode="auto">
          <a:xfrm>
            <a:off x="8013013" y="3251062"/>
            <a:ext cx="540613" cy="539797"/>
          </a:xfrm>
          <a:custGeom>
            <a:avLst/>
            <a:gdLst>
              <a:gd name="T0" fmla="*/ 5783 w 6827"/>
              <a:gd name="T1" fmla="*/ 3186 h 6827"/>
              <a:gd name="T2" fmla="*/ 5140 w 6827"/>
              <a:gd name="T3" fmla="*/ 3186 h 6827"/>
              <a:gd name="T4" fmla="*/ 4285 w 6827"/>
              <a:gd name="T5" fmla="*/ 2864 h 6827"/>
              <a:gd name="T6" fmla="*/ 5559 w 6827"/>
              <a:gd name="T7" fmla="*/ 1899 h 6827"/>
              <a:gd name="T8" fmla="*/ 5934 w 6827"/>
              <a:gd name="T9" fmla="*/ 1751 h 6827"/>
              <a:gd name="T10" fmla="*/ 5076 w 6827"/>
              <a:gd name="T11" fmla="*/ 892 h 6827"/>
              <a:gd name="T12" fmla="*/ 4928 w 6827"/>
              <a:gd name="T13" fmla="*/ 1268 h 6827"/>
              <a:gd name="T14" fmla="*/ 3963 w 6827"/>
              <a:gd name="T15" fmla="*/ 2542 h 6827"/>
              <a:gd name="T16" fmla="*/ 3641 w 6827"/>
              <a:gd name="T17" fmla="*/ 1687 h 6827"/>
              <a:gd name="T18" fmla="*/ 3641 w 6827"/>
              <a:gd name="T19" fmla="*/ 1044 h 6827"/>
              <a:gd name="T20" fmla="*/ 4020 w 6827"/>
              <a:gd name="T21" fmla="*/ 0 h 6827"/>
              <a:gd name="T22" fmla="*/ 3186 w 6827"/>
              <a:gd name="T23" fmla="*/ 455 h 6827"/>
              <a:gd name="T24" fmla="*/ 2646 w 6827"/>
              <a:gd name="T25" fmla="*/ 1147 h 6827"/>
              <a:gd name="T26" fmla="*/ 3052 w 6827"/>
              <a:gd name="T27" fmla="*/ 2542 h 6827"/>
              <a:gd name="T28" fmla="*/ 2354 w 6827"/>
              <a:gd name="T29" fmla="*/ 1268 h 6827"/>
              <a:gd name="T30" fmla="*/ 1482 w 6827"/>
              <a:gd name="T31" fmla="*/ 1161 h 6827"/>
              <a:gd name="T32" fmla="*/ 571 w 6827"/>
              <a:gd name="T33" fmla="*/ 1429 h 6827"/>
              <a:gd name="T34" fmla="*/ 1577 w 6827"/>
              <a:gd name="T35" fmla="*/ 1899 h 6827"/>
              <a:gd name="T36" fmla="*/ 2032 w 6827"/>
              <a:gd name="T37" fmla="*/ 2354 h 6827"/>
              <a:gd name="T38" fmla="*/ 2409 w 6827"/>
              <a:gd name="T39" fmla="*/ 3186 h 6827"/>
              <a:gd name="T40" fmla="*/ 825 w 6827"/>
              <a:gd name="T41" fmla="*/ 2967 h 6827"/>
              <a:gd name="T42" fmla="*/ 455 w 6827"/>
              <a:gd name="T43" fmla="*/ 2807 h 6827"/>
              <a:gd name="T44" fmla="*/ 455 w 6827"/>
              <a:gd name="T45" fmla="*/ 4020 h 6827"/>
              <a:gd name="T46" fmla="*/ 825 w 6827"/>
              <a:gd name="T47" fmla="*/ 3859 h 6827"/>
              <a:gd name="T48" fmla="*/ 2409 w 6827"/>
              <a:gd name="T49" fmla="*/ 3641 h 6827"/>
              <a:gd name="T50" fmla="*/ 2032 w 6827"/>
              <a:gd name="T51" fmla="*/ 4473 h 6827"/>
              <a:gd name="T52" fmla="*/ 1577 w 6827"/>
              <a:gd name="T53" fmla="*/ 4928 h 6827"/>
              <a:gd name="T54" fmla="*/ 571 w 6827"/>
              <a:gd name="T55" fmla="*/ 5398 h 6827"/>
              <a:gd name="T56" fmla="*/ 1482 w 6827"/>
              <a:gd name="T57" fmla="*/ 5666 h 6827"/>
              <a:gd name="T58" fmla="*/ 2354 w 6827"/>
              <a:gd name="T59" fmla="*/ 5559 h 6827"/>
              <a:gd name="T60" fmla="*/ 3052 w 6827"/>
              <a:gd name="T61" fmla="*/ 4285 h 6827"/>
              <a:gd name="T62" fmla="*/ 2646 w 6827"/>
              <a:gd name="T63" fmla="*/ 5680 h 6827"/>
              <a:gd name="T64" fmla="*/ 3186 w 6827"/>
              <a:gd name="T65" fmla="*/ 6372 h 6827"/>
              <a:gd name="T66" fmla="*/ 4020 w 6827"/>
              <a:gd name="T67" fmla="*/ 6827 h 6827"/>
              <a:gd name="T68" fmla="*/ 3641 w 6827"/>
              <a:gd name="T69" fmla="*/ 5783 h 6827"/>
              <a:gd name="T70" fmla="*/ 3641 w 6827"/>
              <a:gd name="T71" fmla="*/ 5140 h 6827"/>
              <a:gd name="T72" fmla="*/ 3963 w 6827"/>
              <a:gd name="T73" fmla="*/ 4285 h 6827"/>
              <a:gd name="T74" fmla="*/ 4928 w 6827"/>
              <a:gd name="T75" fmla="*/ 5559 h 6827"/>
              <a:gd name="T76" fmla="*/ 5076 w 6827"/>
              <a:gd name="T77" fmla="*/ 5934 h 6827"/>
              <a:gd name="T78" fmla="*/ 5934 w 6827"/>
              <a:gd name="T79" fmla="*/ 5076 h 6827"/>
              <a:gd name="T80" fmla="*/ 5559 w 6827"/>
              <a:gd name="T81" fmla="*/ 4928 h 6827"/>
              <a:gd name="T82" fmla="*/ 4285 w 6827"/>
              <a:gd name="T83" fmla="*/ 3963 h 6827"/>
              <a:gd name="T84" fmla="*/ 5140 w 6827"/>
              <a:gd name="T85" fmla="*/ 3641 h 6827"/>
              <a:gd name="T86" fmla="*/ 5783 w 6827"/>
              <a:gd name="T87" fmla="*/ 3641 h 6827"/>
              <a:gd name="T88" fmla="*/ 6827 w 6827"/>
              <a:gd name="T89" fmla="*/ 4020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827" h="6827">
                <a:moveTo>
                  <a:pt x="6372" y="2807"/>
                </a:moveTo>
                <a:lnTo>
                  <a:pt x="6372" y="3186"/>
                </a:lnTo>
                <a:lnTo>
                  <a:pt x="5783" y="3186"/>
                </a:lnTo>
                <a:lnTo>
                  <a:pt x="6001" y="2967"/>
                </a:lnTo>
                <a:lnTo>
                  <a:pt x="5680" y="2646"/>
                </a:lnTo>
                <a:lnTo>
                  <a:pt x="5140" y="3186"/>
                </a:lnTo>
                <a:lnTo>
                  <a:pt x="4418" y="3186"/>
                </a:lnTo>
                <a:lnTo>
                  <a:pt x="4285" y="3052"/>
                </a:lnTo>
                <a:lnTo>
                  <a:pt x="4285" y="2864"/>
                </a:lnTo>
                <a:lnTo>
                  <a:pt x="4795" y="2354"/>
                </a:lnTo>
                <a:lnTo>
                  <a:pt x="5559" y="2354"/>
                </a:lnTo>
                <a:lnTo>
                  <a:pt x="5559" y="1899"/>
                </a:lnTo>
                <a:lnTo>
                  <a:pt x="5250" y="1899"/>
                </a:lnTo>
                <a:lnTo>
                  <a:pt x="5666" y="1482"/>
                </a:lnTo>
                <a:lnTo>
                  <a:pt x="5934" y="1751"/>
                </a:lnTo>
                <a:lnTo>
                  <a:pt x="6256" y="1429"/>
                </a:lnTo>
                <a:lnTo>
                  <a:pt x="5398" y="571"/>
                </a:lnTo>
                <a:lnTo>
                  <a:pt x="5076" y="892"/>
                </a:lnTo>
                <a:lnTo>
                  <a:pt x="5344" y="1161"/>
                </a:lnTo>
                <a:lnTo>
                  <a:pt x="4928" y="1577"/>
                </a:lnTo>
                <a:lnTo>
                  <a:pt x="4928" y="1268"/>
                </a:lnTo>
                <a:lnTo>
                  <a:pt x="4473" y="1268"/>
                </a:lnTo>
                <a:lnTo>
                  <a:pt x="4473" y="2032"/>
                </a:lnTo>
                <a:lnTo>
                  <a:pt x="3963" y="2542"/>
                </a:lnTo>
                <a:lnTo>
                  <a:pt x="3774" y="2542"/>
                </a:lnTo>
                <a:lnTo>
                  <a:pt x="3641" y="2409"/>
                </a:lnTo>
                <a:lnTo>
                  <a:pt x="3641" y="1687"/>
                </a:lnTo>
                <a:lnTo>
                  <a:pt x="4181" y="1147"/>
                </a:lnTo>
                <a:lnTo>
                  <a:pt x="3859" y="825"/>
                </a:lnTo>
                <a:lnTo>
                  <a:pt x="3641" y="1044"/>
                </a:lnTo>
                <a:lnTo>
                  <a:pt x="3641" y="455"/>
                </a:lnTo>
                <a:lnTo>
                  <a:pt x="4020" y="455"/>
                </a:lnTo>
                <a:lnTo>
                  <a:pt x="4020" y="0"/>
                </a:lnTo>
                <a:lnTo>
                  <a:pt x="2807" y="0"/>
                </a:lnTo>
                <a:lnTo>
                  <a:pt x="2807" y="455"/>
                </a:lnTo>
                <a:lnTo>
                  <a:pt x="3186" y="455"/>
                </a:lnTo>
                <a:lnTo>
                  <a:pt x="3186" y="1044"/>
                </a:lnTo>
                <a:lnTo>
                  <a:pt x="2967" y="825"/>
                </a:lnTo>
                <a:lnTo>
                  <a:pt x="2646" y="1147"/>
                </a:lnTo>
                <a:lnTo>
                  <a:pt x="3186" y="1687"/>
                </a:lnTo>
                <a:lnTo>
                  <a:pt x="3186" y="2409"/>
                </a:lnTo>
                <a:lnTo>
                  <a:pt x="3052" y="2542"/>
                </a:lnTo>
                <a:lnTo>
                  <a:pt x="2864" y="2542"/>
                </a:lnTo>
                <a:lnTo>
                  <a:pt x="2354" y="2032"/>
                </a:lnTo>
                <a:lnTo>
                  <a:pt x="2354" y="1268"/>
                </a:lnTo>
                <a:lnTo>
                  <a:pt x="1899" y="1268"/>
                </a:lnTo>
                <a:lnTo>
                  <a:pt x="1899" y="1577"/>
                </a:lnTo>
                <a:lnTo>
                  <a:pt x="1482" y="1161"/>
                </a:lnTo>
                <a:lnTo>
                  <a:pt x="1751" y="892"/>
                </a:lnTo>
                <a:lnTo>
                  <a:pt x="1429" y="571"/>
                </a:lnTo>
                <a:lnTo>
                  <a:pt x="571" y="1429"/>
                </a:lnTo>
                <a:lnTo>
                  <a:pt x="892" y="1751"/>
                </a:lnTo>
                <a:lnTo>
                  <a:pt x="1161" y="1482"/>
                </a:lnTo>
                <a:lnTo>
                  <a:pt x="1577" y="1899"/>
                </a:lnTo>
                <a:lnTo>
                  <a:pt x="1268" y="1899"/>
                </a:lnTo>
                <a:lnTo>
                  <a:pt x="1268" y="2354"/>
                </a:lnTo>
                <a:lnTo>
                  <a:pt x="2032" y="2354"/>
                </a:lnTo>
                <a:lnTo>
                  <a:pt x="2542" y="2864"/>
                </a:lnTo>
                <a:lnTo>
                  <a:pt x="2542" y="3052"/>
                </a:lnTo>
                <a:lnTo>
                  <a:pt x="2409" y="3186"/>
                </a:lnTo>
                <a:lnTo>
                  <a:pt x="1687" y="3186"/>
                </a:lnTo>
                <a:lnTo>
                  <a:pt x="1147" y="2646"/>
                </a:lnTo>
                <a:lnTo>
                  <a:pt x="825" y="2967"/>
                </a:lnTo>
                <a:lnTo>
                  <a:pt x="1044" y="3186"/>
                </a:lnTo>
                <a:lnTo>
                  <a:pt x="455" y="3186"/>
                </a:lnTo>
                <a:lnTo>
                  <a:pt x="455" y="2807"/>
                </a:lnTo>
                <a:lnTo>
                  <a:pt x="0" y="2807"/>
                </a:lnTo>
                <a:lnTo>
                  <a:pt x="0" y="4020"/>
                </a:lnTo>
                <a:lnTo>
                  <a:pt x="455" y="4020"/>
                </a:lnTo>
                <a:lnTo>
                  <a:pt x="455" y="3641"/>
                </a:lnTo>
                <a:lnTo>
                  <a:pt x="1044" y="3641"/>
                </a:lnTo>
                <a:lnTo>
                  <a:pt x="825" y="3859"/>
                </a:lnTo>
                <a:lnTo>
                  <a:pt x="1147" y="4181"/>
                </a:lnTo>
                <a:lnTo>
                  <a:pt x="1687" y="3641"/>
                </a:lnTo>
                <a:lnTo>
                  <a:pt x="2409" y="3641"/>
                </a:lnTo>
                <a:lnTo>
                  <a:pt x="2542" y="3774"/>
                </a:lnTo>
                <a:lnTo>
                  <a:pt x="2542" y="3963"/>
                </a:lnTo>
                <a:lnTo>
                  <a:pt x="2032" y="4473"/>
                </a:lnTo>
                <a:lnTo>
                  <a:pt x="1268" y="4473"/>
                </a:lnTo>
                <a:lnTo>
                  <a:pt x="1268" y="4928"/>
                </a:lnTo>
                <a:lnTo>
                  <a:pt x="1577" y="4928"/>
                </a:lnTo>
                <a:lnTo>
                  <a:pt x="1161" y="5344"/>
                </a:lnTo>
                <a:lnTo>
                  <a:pt x="892" y="5076"/>
                </a:lnTo>
                <a:lnTo>
                  <a:pt x="571" y="5398"/>
                </a:lnTo>
                <a:lnTo>
                  <a:pt x="1429" y="6256"/>
                </a:lnTo>
                <a:lnTo>
                  <a:pt x="1751" y="5934"/>
                </a:lnTo>
                <a:lnTo>
                  <a:pt x="1482" y="5666"/>
                </a:lnTo>
                <a:lnTo>
                  <a:pt x="1899" y="5250"/>
                </a:lnTo>
                <a:lnTo>
                  <a:pt x="1899" y="5559"/>
                </a:lnTo>
                <a:lnTo>
                  <a:pt x="2354" y="5559"/>
                </a:lnTo>
                <a:lnTo>
                  <a:pt x="2354" y="4795"/>
                </a:lnTo>
                <a:lnTo>
                  <a:pt x="2864" y="4285"/>
                </a:lnTo>
                <a:lnTo>
                  <a:pt x="3052" y="4285"/>
                </a:lnTo>
                <a:lnTo>
                  <a:pt x="3186" y="4418"/>
                </a:lnTo>
                <a:lnTo>
                  <a:pt x="3186" y="5140"/>
                </a:lnTo>
                <a:lnTo>
                  <a:pt x="2646" y="5680"/>
                </a:lnTo>
                <a:lnTo>
                  <a:pt x="2967" y="6001"/>
                </a:lnTo>
                <a:lnTo>
                  <a:pt x="3186" y="5783"/>
                </a:lnTo>
                <a:lnTo>
                  <a:pt x="3186" y="6372"/>
                </a:lnTo>
                <a:lnTo>
                  <a:pt x="2807" y="6372"/>
                </a:lnTo>
                <a:lnTo>
                  <a:pt x="2807" y="6827"/>
                </a:lnTo>
                <a:lnTo>
                  <a:pt x="4020" y="6827"/>
                </a:lnTo>
                <a:lnTo>
                  <a:pt x="4020" y="6372"/>
                </a:lnTo>
                <a:lnTo>
                  <a:pt x="3641" y="6372"/>
                </a:lnTo>
                <a:lnTo>
                  <a:pt x="3641" y="5783"/>
                </a:lnTo>
                <a:lnTo>
                  <a:pt x="3859" y="6001"/>
                </a:lnTo>
                <a:lnTo>
                  <a:pt x="4181" y="5680"/>
                </a:lnTo>
                <a:lnTo>
                  <a:pt x="3641" y="5140"/>
                </a:lnTo>
                <a:lnTo>
                  <a:pt x="3641" y="4418"/>
                </a:lnTo>
                <a:lnTo>
                  <a:pt x="3774" y="4285"/>
                </a:lnTo>
                <a:lnTo>
                  <a:pt x="3963" y="4285"/>
                </a:lnTo>
                <a:lnTo>
                  <a:pt x="4473" y="4795"/>
                </a:lnTo>
                <a:lnTo>
                  <a:pt x="4473" y="5559"/>
                </a:lnTo>
                <a:lnTo>
                  <a:pt x="4928" y="5559"/>
                </a:lnTo>
                <a:lnTo>
                  <a:pt x="4928" y="5250"/>
                </a:lnTo>
                <a:lnTo>
                  <a:pt x="5344" y="5666"/>
                </a:lnTo>
                <a:lnTo>
                  <a:pt x="5076" y="5934"/>
                </a:lnTo>
                <a:lnTo>
                  <a:pt x="5398" y="6256"/>
                </a:lnTo>
                <a:lnTo>
                  <a:pt x="6256" y="5398"/>
                </a:lnTo>
                <a:lnTo>
                  <a:pt x="5934" y="5076"/>
                </a:lnTo>
                <a:lnTo>
                  <a:pt x="5666" y="5344"/>
                </a:lnTo>
                <a:lnTo>
                  <a:pt x="5250" y="4928"/>
                </a:lnTo>
                <a:lnTo>
                  <a:pt x="5559" y="4928"/>
                </a:lnTo>
                <a:lnTo>
                  <a:pt x="5559" y="4473"/>
                </a:lnTo>
                <a:lnTo>
                  <a:pt x="4795" y="4473"/>
                </a:lnTo>
                <a:lnTo>
                  <a:pt x="4285" y="3963"/>
                </a:lnTo>
                <a:lnTo>
                  <a:pt x="4285" y="3774"/>
                </a:lnTo>
                <a:lnTo>
                  <a:pt x="4418" y="3641"/>
                </a:lnTo>
                <a:lnTo>
                  <a:pt x="5140" y="3641"/>
                </a:lnTo>
                <a:lnTo>
                  <a:pt x="5680" y="4181"/>
                </a:lnTo>
                <a:lnTo>
                  <a:pt x="6001" y="3859"/>
                </a:lnTo>
                <a:lnTo>
                  <a:pt x="5783" y="3641"/>
                </a:lnTo>
                <a:lnTo>
                  <a:pt x="6372" y="3641"/>
                </a:lnTo>
                <a:lnTo>
                  <a:pt x="6372" y="4020"/>
                </a:lnTo>
                <a:lnTo>
                  <a:pt x="6827" y="4020"/>
                </a:lnTo>
                <a:lnTo>
                  <a:pt x="6827" y="2807"/>
                </a:lnTo>
                <a:lnTo>
                  <a:pt x="6372" y="28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" name="图片 4" descr="图片包含 餐桌&#10;&#10;已生成高可信度的说明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3048085" y="4051842"/>
            <a:ext cx="5235234" cy="27638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35032" y="4875903"/>
            <a:ext cx="1724151" cy="1900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14" grpId="0"/>
      <p:bldP spid="15" grpId="0"/>
      <p:bldP spid="18" grpId="0"/>
      <p:bldP spid="19" grpId="0"/>
      <p:bldP spid="2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íŝľïḓé"/>
          <p:cNvGrpSpPr/>
          <p:nvPr/>
        </p:nvGrpSpPr>
        <p:grpSpPr>
          <a:xfrm>
            <a:off x="669926" y="3685473"/>
            <a:ext cx="2110433" cy="1148708"/>
            <a:chOff x="6255080" y="5040792"/>
            <a:chExt cx="2110432" cy="1148708"/>
          </a:xfrm>
        </p:grpSpPr>
        <p:sp>
          <p:nvSpPr>
            <p:cNvPr id="54" name="î$ḷïḑe"/>
            <p:cNvSpPr/>
            <p:nvPr/>
          </p:nvSpPr>
          <p:spPr bwMode="auto">
            <a:xfrm>
              <a:off x="6255080" y="5391931"/>
              <a:ext cx="2110432" cy="797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冬学非正规教育，有各种性质：如“识字班”，招收成年男女，目的在于扫盲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;</a:t>
              </a:r>
            </a:p>
          </p:txBody>
        </p:sp>
        <p:sp>
          <p:nvSpPr>
            <p:cNvPr id="55" name="îṡľïḓe"/>
            <p:cNvSpPr txBox="1"/>
            <p:nvPr/>
          </p:nvSpPr>
          <p:spPr bwMode="auto">
            <a:xfrm>
              <a:off x="6255080" y="5040792"/>
              <a:ext cx="2110432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 lnSpcReduction="1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  <a:cs typeface="+mn-ea"/>
                  <a:sym typeface="+mn-lt"/>
                </a:rPr>
                <a:t>01.</a:t>
              </a: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目的</a:t>
              </a:r>
              <a:endParaRPr lang="zh-CN" altLang="en-US" sz="1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7" name="îsľîďe"/>
          <p:cNvGrpSpPr/>
          <p:nvPr/>
        </p:nvGrpSpPr>
        <p:grpSpPr>
          <a:xfrm>
            <a:off x="3211216" y="3685473"/>
            <a:ext cx="2110433" cy="1148707"/>
            <a:chOff x="6255080" y="5040792"/>
            <a:chExt cx="2110432" cy="1148707"/>
          </a:xfrm>
        </p:grpSpPr>
        <p:sp>
          <p:nvSpPr>
            <p:cNvPr id="52" name="iṡļíḋê"/>
            <p:cNvSpPr/>
            <p:nvPr/>
          </p:nvSpPr>
          <p:spPr bwMode="auto">
            <a:xfrm>
              <a:off x="6255080" y="5391931"/>
              <a:ext cx="2110432" cy="79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“训练班”招收有一定专长的人，进行专业知识训练，培养人材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;</a:t>
              </a:r>
            </a:p>
          </p:txBody>
        </p:sp>
        <p:sp>
          <p:nvSpPr>
            <p:cNvPr id="53" name="ï$ḷïḋé"/>
            <p:cNvSpPr txBox="1"/>
            <p:nvPr/>
          </p:nvSpPr>
          <p:spPr bwMode="auto">
            <a:xfrm>
              <a:off x="6255080" y="5040792"/>
              <a:ext cx="2110432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 lnSpcReduction="1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  <a:cs typeface="+mn-ea"/>
                  <a:sym typeface="+mn-lt"/>
                </a:rPr>
                <a:t>02.</a:t>
              </a:r>
              <a:r>
                <a:rPr lang="zh-CN" altLang="en-US" sz="1800" b="1" dirty="0">
                  <a:solidFill>
                    <a:schemeClr val="bg1"/>
                  </a:solidFill>
                  <a:cs typeface="+mn-ea"/>
                  <a:sym typeface="+mn-lt"/>
                </a:rPr>
                <a:t>训练班</a:t>
              </a: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screen"/>
          <a:srcRect l="7183" r="15890"/>
          <a:stretch>
            <a:fillRect/>
          </a:stretch>
        </p:blipFill>
        <p:spPr>
          <a:xfrm>
            <a:off x="5537077" y="712779"/>
            <a:ext cx="6654923" cy="647451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5456422"/>
            <a:ext cx="12192000" cy="14784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4145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立冬风俗之冬学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669925" y="3087838"/>
            <a:ext cx="7146089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iṩlïḑé"/>
          <p:cNvGrpSpPr/>
          <p:nvPr/>
        </p:nvGrpSpPr>
        <p:grpSpPr>
          <a:xfrm>
            <a:off x="669926" y="5228737"/>
            <a:ext cx="2110433" cy="1011725"/>
            <a:chOff x="6255080" y="5040792"/>
            <a:chExt cx="2110432" cy="1011725"/>
          </a:xfrm>
        </p:grpSpPr>
        <p:sp>
          <p:nvSpPr>
            <p:cNvPr id="50" name="íSḷíḋè"/>
            <p:cNvSpPr/>
            <p:nvPr/>
          </p:nvSpPr>
          <p:spPr bwMode="auto">
            <a:xfrm>
              <a:off x="6255080" y="5391931"/>
              <a:ext cx="2110432" cy="66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教员主要聘请本村或外村里人承担，适当的给予报酬。</a:t>
              </a:r>
            </a:p>
          </p:txBody>
        </p:sp>
        <p:sp>
          <p:nvSpPr>
            <p:cNvPr id="51" name="îsḻiḓè"/>
            <p:cNvSpPr txBox="1"/>
            <p:nvPr/>
          </p:nvSpPr>
          <p:spPr bwMode="auto">
            <a:xfrm>
              <a:off x="6255080" y="5040792"/>
              <a:ext cx="2110432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 lnSpcReduction="1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  <a:cs typeface="+mn-ea"/>
                  <a:sym typeface="+mn-lt"/>
                </a:rPr>
                <a:t>04.</a:t>
              </a:r>
              <a:r>
                <a:rPr lang="zh-CN" altLang="en-US" sz="1800" b="1" dirty="0">
                  <a:solidFill>
                    <a:schemeClr val="bg1"/>
                  </a:solidFill>
                  <a:cs typeface="+mn-ea"/>
                  <a:sym typeface="+mn-lt"/>
                </a:rPr>
                <a:t>教员</a:t>
              </a: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669925" y="4834183"/>
            <a:ext cx="7223128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2995787" y="3681162"/>
            <a:ext cx="0" cy="2416803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537078" y="3693468"/>
            <a:ext cx="0" cy="2443807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îṡḻiḋé"/>
          <p:cNvSpPr txBox="1"/>
          <p:nvPr/>
        </p:nvSpPr>
        <p:spPr>
          <a:xfrm>
            <a:off x="669925" y="2279510"/>
            <a:ext cx="7223126" cy="62845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 fontScale="92500" lnSpcReduction="10000"/>
          </a:bodyPr>
          <a:lstStyle/>
          <a:p>
            <a:pPr>
              <a:buSzPct val="25000"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冬天夜里最长，而且又是农闲季节，在这个季节办“冬学”是最好的时间。</a:t>
            </a:r>
          </a:p>
        </p:txBody>
      </p:sp>
      <p:grpSp>
        <p:nvGrpSpPr>
          <p:cNvPr id="24" name="ï$1iḓe"/>
          <p:cNvGrpSpPr/>
          <p:nvPr/>
        </p:nvGrpSpPr>
        <p:grpSpPr>
          <a:xfrm>
            <a:off x="5752507" y="3685473"/>
            <a:ext cx="2110433" cy="1148707"/>
            <a:chOff x="6255080" y="5040792"/>
            <a:chExt cx="2110432" cy="1148707"/>
          </a:xfrm>
        </p:grpSpPr>
        <p:sp>
          <p:nvSpPr>
            <p:cNvPr id="25" name="ïSľíďê"/>
            <p:cNvSpPr/>
            <p:nvPr/>
          </p:nvSpPr>
          <p:spPr bwMode="auto">
            <a:xfrm>
              <a:off x="6255080" y="5391931"/>
              <a:ext cx="2110432" cy="79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 fontScale="92500"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100" dirty="0">
                  <a:solidFill>
                    <a:schemeClr val="bg1"/>
                  </a:solidFill>
                  <a:cs typeface="+mn-ea"/>
                  <a:sym typeface="+mn-lt"/>
                </a:rPr>
                <a:t>“普通学习班”主要提高文化，普及科学技术知识。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100" dirty="0">
                  <a:solidFill>
                    <a:schemeClr val="bg1"/>
                  </a:solidFill>
                  <a:cs typeface="+mn-ea"/>
                  <a:sym typeface="+mn-lt"/>
                </a:rPr>
                <a:t>冬学的校址，多设在庙宇或公房里。</a:t>
              </a:r>
            </a:p>
          </p:txBody>
        </p:sp>
        <p:sp>
          <p:nvSpPr>
            <p:cNvPr id="27" name="íśḻídê"/>
            <p:cNvSpPr txBox="1"/>
            <p:nvPr/>
          </p:nvSpPr>
          <p:spPr bwMode="auto">
            <a:xfrm>
              <a:off x="6255080" y="5040792"/>
              <a:ext cx="2110432" cy="351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normAutofit lnSpcReduction="10000"/>
            </a:bodyPr>
            <a:lstStyle/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  <a:cs typeface="+mn-ea"/>
                  <a:sym typeface="+mn-lt"/>
                </a:rPr>
                <a:t>03.</a:t>
              </a:r>
              <a:r>
                <a:rPr lang="zh-CN" altLang="en-US" sz="1800" b="1" dirty="0">
                  <a:solidFill>
                    <a:schemeClr val="bg1"/>
                  </a:solidFill>
                  <a:cs typeface="+mn-ea"/>
                  <a:sym typeface="+mn-lt"/>
                </a:rPr>
                <a:t>普通学习班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4145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立冬风俗之冬泳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9144000" y="-68000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：</a:t>
            </a:r>
            <a:endParaRPr lang="en-US" altLang="zh-CN" dirty="0">
              <a:cs typeface="+mn-ea"/>
              <a:sym typeface="+mn-lt"/>
            </a:endParaRPr>
          </a:p>
          <a:p>
            <a:endParaRPr lang="en-US" altLang="zh-CN" dirty="0">
              <a:cs typeface="+mn-ea"/>
              <a:sym typeface="+mn-lt"/>
            </a:endParaRPr>
          </a:p>
        </p:txBody>
      </p:sp>
      <p:pic>
        <p:nvPicPr>
          <p:cNvPr id="5" name="图片 4" descr="图片包含 室内&#10;&#10;已生成高可信度的说明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1612900"/>
            <a:ext cx="5245100" cy="524510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5411701" y="2703625"/>
            <a:ext cx="6119999" cy="0"/>
          </a:xfrm>
          <a:prstGeom prst="line">
            <a:avLst/>
          </a:prstGeom>
          <a:ln w="952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iš1íḓé"/>
          <p:cNvSpPr txBox="1"/>
          <p:nvPr/>
        </p:nvSpPr>
        <p:spPr>
          <a:xfrm>
            <a:off x="5391151" y="1814080"/>
            <a:ext cx="6129337" cy="928809"/>
          </a:xfrm>
          <a:prstGeom prst="rect">
            <a:avLst/>
          </a:prstGeom>
          <a:noFill/>
        </p:spPr>
        <p:txBody>
          <a:bodyPr wrap="square" lIns="90000" tIns="46800" rIns="90000" bIns="4680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在哈尔滨，立冬之日，黑龙江省冬泳协会的健儿横渡松花江，以这种方式迎接冬天的到来。全国冬泳可划分为四个层次区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: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7" name="ïṧḷïďê"/>
          <p:cNvGrpSpPr/>
          <p:nvPr/>
        </p:nvGrpSpPr>
        <p:grpSpPr>
          <a:xfrm>
            <a:off x="5391152" y="3058776"/>
            <a:ext cx="2801226" cy="1320933"/>
            <a:chOff x="669925" y="2918068"/>
            <a:chExt cx="2686049" cy="1320933"/>
          </a:xfrm>
        </p:grpSpPr>
        <p:sp>
          <p:nvSpPr>
            <p:cNvPr id="18" name="iṡļîḋè"/>
            <p:cNvSpPr/>
            <p:nvPr/>
          </p:nvSpPr>
          <p:spPr bwMode="auto">
            <a:xfrm>
              <a:off x="669928" y="2918068"/>
              <a:ext cx="1043685" cy="3634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cs typeface="+mn-ea"/>
                  <a:sym typeface="+mn-lt"/>
                </a:rPr>
                <a:t>层次一</a:t>
              </a:r>
            </a:p>
          </p:txBody>
        </p:sp>
        <p:sp>
          <p:nvSpPr>
            <p:cNvPr id="19" name="iśľiďê"/>
            <p:cNvSpPr/>
            <p:nvPr/>
          </p:nvSpPr>
          <p:spPr>
            <a:xfrm>
              <a:off x="669925" y="3320821"/>
              <a:ext cx="2686049" cy="918180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rmAutofit/>
            </a:bodyPr>
            <a:lstStyle/>
            <a:p>
              <a:pPr marL="171450" indent="-171450">
                <a:lnSpc>
                  <a:spcPct val="17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气温以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17℃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作为冬泳的起点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;</a:t>
              </a:r>
            </a:p>
          </p:txBody>
        </p:sp>
      </p:grpSp>
      <p:grpSp>
        <p:nvGrpSpPr>
          <p:cNvPr id="20" name="íŝļîḋè"/>
          <p:cNvGrpSpPr/>
          <p:nvPr/>
        </p:nvGrpSpPr>
        <p:grpSpPr>
          <a:xfrm>
            <a:off x="5391152" y="4187734"/>
            <a:ext cx="2801226" cy="1320933"/>
            <a:chOff x="669925" y="2918068"/>
            <a:chExt cx="2686049" cy="1320933"/>
          </a:xfrm>
        </p:grpSpPr>
        <p:sp>
          <p:nvSpPr>
            <p:cNvPr id="21" name="i$1ïḑê"/>
            <p:cNvSpPr/>
            <p:nvPr/>
          </p:nvSpPr>
          <p:spPr bwMode="auto">
            <a:xfrm>
              <a:off x="669928" y="2918068"/>
              <a:ext cx="1043685" cy="3634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cs typeface="+mn-ea"/>
                  <a:sym typeface="+mn-lt"/>
                </a:rPr>
                <a:t>层次三</a:t>
              </a:r>
            </a:p>
          </p:txBody>
        </p:sp>
        <p:sp>
          <p:nvSpPr>
            <p:cNvPr id="22" name="ïŝlîḓê"/>
            <p:cNvSpPr/>
            <p:nvPr/>
          </p:nvSpPr>
          <p:spPr>
            <a:xfrm>
              <a:off x="669925" y="3320821"/>
              <a:ext cx="2686049" cy="918180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rmAutofit/>
            </a:bodyPr>
            <a:lstStyle/>
            <a:p>
              <a:pPr marL="171450" indent="-171450">
                <a:lnSpc>
                  <a:spcPct val="17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17℃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以下的水温给人以冷感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;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3" name="íṡ1idè"/>
          <p:cNvGrpSpPr/>
          <p:nvPr/>
        </p:nvGrpSpPr>
        <p:grpSpPr>
          <a:xfrm>
            <a:off x="8457422" y="3058039"/>
            <a:ext cx="2801226" cy="1320933"/>
            <a:chOff x="669925" y="2918068"/>
            <a:chExt cx="2686049" cy="1320933"/>
          </a:xfrm>
        </p:grpSpPr>
        <p:sp>
          <p:nvSpPr>
            <p:cNvPr id="24" name="í$ľíḍé"/>
            <p:cNvSpPr/>
            <p:nvPr/>
          </p:nvSpPr>
          <p:spPr bwMode="auto">
            <a:xfrm>
              <a:off x="669928" y="2918068"/>
              <a:ext cx="1043685" cy="3634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cs typeface="+mn-ea"/>
                  <a:sym typeface="+mn-lt"/>
                </a:rPr>
                <a:t>层次二</a:t>
              </a:r>
            </a:p>
          </p:txBody>
        </p:sp>
        <p:sp>
          <p:nvSpPr>
            <p:cNvPr id="25" name="işļîḑé"/>
            <p:cNvSpPr/>
            <p:nvPr/>
          </p:nvSpPr>
          <p:spPr>
            <a:xfrm>
              <a:off x="669925" y="3320821"/>
              <a:ext cx="2686049" cy="918180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rmAutofit/>
            </a:bodyPr>
            <a:lstStyle/>
            <a:p>
              <a:pPr marL="171450" indent="-171450">
                <a:lnSpc>
                  <a:spcPct val="17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水温以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8℃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作为冬泳的冷度标志。</a:t>
              </a:r>
            </a:p>
          </p:txBody>
        </p:sp>
      </p:grpSp>
      <p:grpSp>
        <p:nvGrpSpPr>
          <p:cNvPr id="27" name="íşḷíḑê"/>
          <p:cNvGrpSpPr/>
          <p:nvPr/>
        </p:nvGrpSpPr>
        <p:grpSpPr>
          <a:xfrm>
            <a:off x="8457422" y="4186997"/>
            <a:ext cx="2801226" cy="1320933"/>
            <a:chOff x="669925" y="2918068"/>
            <a:chExt cx="2686049" cy="1320933"/>
          </a:xfrm>
        </p:grpSpPr>
        <p:sp>
          <p:nvSpPr>
            <p:cNvPr id="28" name="îsļíḓe"/>
            <p:cNvSpPr/>
            <p:nvPr/>
          </p:nvSpPr>
          <p:spPr bwMode="auto">
            <a:xfrm>
              <a:off x="669928" y="2918068"/>
              <a:ext cx="1043685" cy="36348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Autofit/>
            </a:bodyPr>
            <a:lstStyle/>
            <a:p>
              <a:r>
                <a:rPr lang="zh-CN" altLang="en-US" b="1" dirty="0">
                  <a:solidFill>
                    <a:schemeClr val="accent1"/>
                  </a:solidFill>
                  <a:cs typeface="+mn-ea"/>
                  <a:sym typeface="+mn-lt"/>
                </a:rPr>
                <a:t>层次四</a:t>
              </a:r>
            </a:p>
          </p:txBody>
        </p:sp>
        <p:sp>
          <p:nvSpPr>
            <p:cNvPr id="29" name="îśľíḍe"/>
            <p:cNvSpPr/>
            <p:nvPr/>
          </p:nvSpPr>
          <p:spPr>
            <a:xfrm>
              <a:off x="669925" y="3320821"/>
              <a:ext cx="2686049" cy="918180"/>
            </a:xfrm>
            <a:prstGeom prst="snip2SameRect">
              <a:avLst>
                <a:gd name="adj1" fmla="val 0"/>
                <a:gd name="adj2" fmla="val 0"/>
              </a:avLst>
            </a:prstGeom>
            <a:ln>
              <a:noFill/>
            </a:ln>
          </p:spPr>
          <p:txBody>
            <a:bodyPr wrap="square" anchor="t">
              <a:normAutofit/>
            </a:bodyPr>
            <a:lstStyle/>
            <a:p>
              <a:pPr marL="171450" indent="-171450">
                <a:lnSpc>
                  <a:spcPct val="170000"/>
                </a:lnSpc>
                <a:spcBef>
                  <a:spcPct val="0"/>
                </a:spcBef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低于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8℃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以下则有冷、麻、强冷刺激的感觉。</a:t>
              </a: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5403649" y="4028065"/>
            <a:ext cx="5831999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256240" y="3232425"/>
            <a:ext cx="0" cy="1720575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4145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立冬风俗之贺冬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9925" y="2716883"/>
            <a:ext cx="70897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东汉崔定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四民月令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：“冬至之日进酒肴，贺谒君师耆老，一如正日。”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/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宋代每逢此日，人们更换新衣，庆贺往来，一如年节。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/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清代“至日为冬至朝，士大夫家拜贺尊长，又交相出谒。细民男女，亦必更鲜衣以相揖，谓之拜冬”。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/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民国以来，贺冬的传统风俗，似有简化的趋势。但有些活动，逐渐固定化。</a:t>
            </a:r>
          </a:p>
        </p:txBody>
      </p:sp>
      <p:sp>
        <p:nvSpPr>
          <p:cNvPr id="38" name="išľídê"/>
          <p:cNvSpPr txBox="1"/>
          <p:nvPr/>
        </p:nvSpPr>
        <p:spPr>
          <a:xfrm>
            <a:off x="669925" y="1926619"/>
            <a:ext cx="6880390" cy="71437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/>
          <a:p>
            <a:pPr>
              <a:buSzPct val="25000"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贺冬亦称“拜冬”，在汉代即有此俗。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screen"/>
          <a:srcRect b="603"/>
          <a:stretch>
            <a:fillRect/>
          </a:stretch>
        </p:blipFill>
        <p:spPr>
          <a:xfrm>
            <a:off x="7481735" y="580097"/>
            <a:ext cx="4706520" cy="627790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4562" y="5163653"/>
            <a:ext cx="2705091" cy="1558809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800109" y="2774867"/>
            <a:ext cx="6959591" cy="0"/>
          </a:xfrm>
          <a:prstGeom prst="line">
            <a:avLst/>
          </a:prstGeom>
          <a:ln w="2222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3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1520" t="12677" b="20952"/>
          <a:stretch>
            <a:fillRect/>
          </a:stretch>
        </p:blipFill>
        <p:spPr>
          <a:xfrm>
            <a:off x="0" y="2311285"/>
            <a:ext cx="12192000" cy="456158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47115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立冬风俗之吃饺子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screen"/>
          <a:srcRect b="1646"/>
          <a:stretch>
            <a:fillRect/>
          </a:stretch>
        </p:blipFill>
        <p:spPr>
          <a:xfrm>
            <a:off x="0" y="1641073"/>
            <a:ext cx="4267200" cy="5231794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7753347" y="2366641"/>
            <a:ext cx="0" cy="2888386"/>
          </a:xfrm>
          <a:prstGeom prst="line">
            <a:avLst/>
          </a:prstGeom>
          <a:ln w="2222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i$liḑê"/>
          <p:cNvGrpSpPr/>
          <p:nvPr/>
        </p:nvGrpSpPr>
        <p:grpSpPr>
          <a:xfrm>
            <a:off x="3617117" y="2328541"/>
            <a:ext cx="4010027" cy="2794237"/>
            <a:chOff x="3227387" y="3049010"/>
            <a:chExt cx="4010027" cy="3043559"/>
          </a:xfrm>
        </p:grpSpPr>
        <p:sp>
          <p:nvSpPr>
            <p:cNvPr id="12" name="isḻidè"/>
            <p:cNvSpPr/>
            <p:nvPr/>
          </p:nvSpPr>
          <p:spPr bwMode="auto">
            <a:xfrm>
              <a:off x="3227387" y="3049010"/>
              <a:ext cx="4010027" cy="482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饺子习俗科普</a:t>
              </a:r>
              <a:endParaRPr lang="en-US" altLang="zh-CN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i$ḷíďè"/>
            <p:cNvSpPr/>
            <p:nvPr/>
          </p:nvSpPr>
          <p:spPr bwMode="auto">
            <a:xfrm>
              <a:off x="3227387" y="3577421"/>
              <a:ext cx="4010027" cy="2515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饺子的原名据称叫“娇耳”，是我国医圣张仲景首先发明的。他的“祛寒娇耳汤”的故事至今还在我国民间流传着。“立冬不端饺子碗，冻掉耳朵没人管”，立冬意味着冬天的到来，天凉了，耳朵暴露在外边很容易就被冻伤了，因此，吃点长得像耳朵的饺子，补补耳朵，这可是家里人对亲人最贴心的关怀了。</a:t>
              </a:r>
            </a:p>
          </p:txBody>
        </p:sp>
      </p:grpSp>
      <p:grpSp>
        <p:nvGrpSpPr>
          <p:cNvPr id="23" name="ísliḍe"/>
          <p:cNvGrpSpPr/>
          <p:nvPr/>
        </p:nvGrpSpPr>
        <p:grpSpPr>
          <a:xfrm>
            <a:off x="7898603" y="2328541"/>
            <a:ext cx="4010027" cy="2794237"/>
            <a:chOff x="3227387" y="3049010"/>
            <a:chExt cx="4010027" cy="2794237"/>
          </a:xfrm>
        </p:grpSpPr>
        <p:sp>
          <p:nvSpPr>
            <p:cNvPr id="24" name="ïṡḻíḋê"/>
            <p:cNvSpPr/>
            <p:nvPr/>
          </p:nvSpPr>
          <p:spPr bwMode="auto">
            <a:xfrm>
              <a:off x="3227387" y="3049010"/>
              <a:ext cx="4010027" cy="482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b="1" dirty="0">
                  <a:solidFill>
                    <a:schemeClr val="bg1"/>
                  </a:solidFill>
                  <a:cs typeface="+mn-ea"/>
                  <a:sym typeface="+mn-lt"/>
                </a:rPr>
                <a:t>为什么立冬吃饺子</a:t>
              </a:r>
              <a:r>
                <a:rPr lang="en-US" altLang="zh-CN" b="1" dirty="0">
                  <a:solidFill>
                    <a:schemeClr val="bg1"/>
                  </a:solidFill>
                  <a:cs typeface="+mn-ea"/>
                  <a:sym typeface="+mn-lt"/>
                </a:rPr>
                <a:t>?</a:t>
              </a:r>
            </a:p>
          </p:txBody>
        </p:sp>
        <p:sp>
          <p:nvSpPr>
            <p:cNvPr id="27" name="îŝḷïḓe"/>
            <p:cNvSpPr/>
            <p:nvPr/>
          </p:nvSpPr>
          <p:spPr bwMode="auto">
            <a:xfrm>
              <a:off x="3227387" y="3577421"/>
              <a:ext cx="4010027" cy="2265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171450" indent="-171450">
                <a:lnSpc>
                  <a:spcPct val="140000"/>
                </a:lnSpc>
                <a:buFont typeface="Arial" panose="020B0604020202020204" pitchFamily="34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因为饺子是来源于“交子之时”的说法。大年三十是旧年和新年之交，立冬是秋冬季节之交，故“交子之时”的饺子不能不吃。现代人延续着这一古老习俗，立冬之日，各式各样的饺子卖得很火。“好吃不过饺子”，在秋冬之交，饺子当然是最不可少的美食了。在北方地区，尤其是北京、立冬有哪些习俗：天津一带有立冬吃饺子的习俗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41456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立冬风俗之拜师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sp>
        <p:nvSpPr>
          <p:cNvPr id="52" name="îṥļíḍe"/>
          <p:cNvSpPr txBox="1"/>
          <p:nvPr/>
        </p:nvSpPr>
        <p:spPr>
          <a:xfrm>
            <a:off x="669924" y="2067307"/>
            <a:ext cx="8079753" cy="42650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buSzPct val="25000"/>
            </a:pP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冬季里，好多村庄都举行拜师活动，是学生拜望老师的季节。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669925" y="3486609"/>
            <a:ext cx="10850563" cy="0"/>
          </a:xfrm>
          <a:prstGeom prst="line">
            <a:avLst/>
          </a:prstGeom>
          <a:ln w="38100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ïṣḷïḍè"/>
          <p:cNvGrpSpPr/>
          <p:nvPr/>
        </p:nvGrpSpPr>
        <p:grpSpPr>
          <a:xfrm>
            <a:off x="673100" y="2760967"/>
            <a:ext cx="2060692" cy="707886"/>
            <a:chOff x="673100" y="2959677"/>
            <a:chExt cx="2060692" cy="707886"/>
          </a:xfrm>
        </p:grpSpPr>
        <p:sp>
          <p:nvSpPr>
            <p:cNvPr id="50" name="îšļïḓé"/>
            <p:cNvSpPr txBox="1"/>
            <p:nvPr/>
          </p:nvSpPr>
          <p:spPr bwMode="auto">
            <a:xfrm>
              <a:off x="1428435" y="3113565"/>
              <a:ext cx="1305357" cy="40011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拜师介绍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ïṥḷïḋe"/>
            <p:cNvSpPr txBox="1"/>
            <p:nvPr/>
          </p:nvSpPr>
          <p:spPr bwMode="auto">
            <a:xfrm>
              <a:off x="673100" y="2959677"/>
              <a:ext cx="755335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000" b="1" dirty="0">
                  <a:solidFill>
                    <a:schemeClr val="accent1"/>
                  </a:solidFill>
                  <a:cs typeface="+mn-ea"/>
                  <a:sym typeface="+mn-lt"/>
                </a:rPr>
                <a:t>01</a:t>
              </a:r>
            </a:p>
          </p:txBody>
        </p:sp>
      </p:grpSp>
      <p:grpSp>
        <p:nvGrpSpPr>
          <p:cNvPr id="16" name="iśľïḋê"/>
          <p:cNvGrpSpPr/>
          <p:nvPr/>
        </p:nvGrpSpPr>
        <p:grpSpPr>
          <a:xfrm>
            <a:off x="1472295" y="3587657"/>
            <a:ext cx="4030720" cy="1152154"/>
            <a:chOff x="1472295" y="3820792"/>
            <a:chExt cx="4030720" cy="1152154"/>
          </a:xfrm>
        </p:grpSpPr>
        <p:sp>
          <p:nvSpPr>
            <p:cNvPr id="48" name="íśliḋê"/>
            <p:cNvSpPr/>
            <p:nvPr/>
          </p:nvSpPr>
          <p:spPr>
            <a:xfrm flipH="1">
              <a:off x="1472295" y="3899340"/>
              <a:ext cx="180000" cy="180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 cap="rnd" cmpd="sng" algn="ctr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9" name="iŝ1íḑê"/>
            <p:cNvSpPr/>
            <p:nvPr/>
          </p:nvSpPr>
          <p:spPr bwMode="auto">
            <a:xfrm>
              <a:off x="1678929" y="3820792"/>
              <a:ext cx="3824086" cy="115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入冬后城镇乡村学校的学董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学校管理人员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)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，领上家长和学生，端上方盘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盘中放四碟菜、一壶酒、一只酒杯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)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，提着果品和点心到学校去慰问老师，叫做“拜师”。</a:t>
              </a:r>
            </a:p>
          </p:txBody>
        </p:sp>
      </p:grpSp>
      <p:grpSp>
        <p:nvGrpSpPr>
          <p:cNvPr id="21" name="íṡľíďê"/>
          <p:cNvGrpSpPr/>
          <p:nvPr/>
        </p:nvGrpSpPr>
        <p:grpSpPr>
          <a:xfrm>
            <a:off x="6688986" y="2760967"/>
            <a:ext cx="2060692" cy="707886"/>
            <a:chOff x="6688986" y="2959677"/>
            <a:chExt cx="2060692" cy="707886"/>
          </a:xfrm>
        </p:grpSpPr>
        <p:sp>
          <p:nvSpPr>
            <p:cNvPr id="38" name="ïṡlîḋé"/>
            <p:cNvSpPr txBox="1"/>
            <p:nvPr/>
          </p:nvSpPr>
          <p:spPr bwMode="auto">
            <a:xfrm>
              <a:off x="7444321" y="3113565"/>
              <a:ext cx="1305357" cy="40011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拜师仪程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9" name="îSḷiḑê"/>
            <p:cNvSpPr txBox="1"/>
            <p:nvPr/>
          </p:nvSpPr>
          <p:spPr bwMode="auto">
            <a:xfrm>
              <a:off x="6688986" y="2959677"/>
              <a:ext cx="755335" cy="707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 fontScale="850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4000" b="1" dirty="0">
                  <a:solidFill>
                    <a:schemeClr val="accent1"/>
                  </a:solidFill>
                  <a:cs typeface="+mn-ea"/>
                  <a:sym typeface="+mn-lt"/>
                </a:rPr>
                <a:t>02</a:t>
              </a:r>
            </a:p>
          </p:txBody>
        </p:sp>
      </p:grpSp>
      <p:grpSp>
        <p:nvGrpSpPr>
          <p:cNvPr id="22" name="ïS1iḑê"/>
          <p:cNvGrpSpPr/>
          <p:nvPr/>
        </p:nvGrpSpPr>
        <p:grpSpPr>
          <a:xfrm>
            <a:off x="7488181" y="3587658"/>
            <a:ext cx="4030720" cy="1331270"/>
            <a:chOff x="1472295" y="3820793"/>
            <a:chExt cx="4030720" cy="1331270"/>
          </a:xfrm>
        </p:grpSpPr>
        <p:sp>
          <p:nvSpPr>
            <p:cNvPr id="36" name="îṧḷiḑe"/>
            <p:cNvSpPr/>
            <p:nvPr/>
          </p:nvSpPr>
          <p:spPr>
            <a:xfrm flipH="1">
              <a:off x="1472295" y="3899340"/>
              <a:ext cx="180000" cy="180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3175" cap="rnd" cmpd="sng" algn="ctr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iŝḻïḑê"/>
            <p:cNvSpPr/>
            <p:nvPr/>
          </p:nvSpPr>
          <p:spPr bwMode="auto">
            <a:xfrm>
              <a:off x="1678929" y="3820793"/>
              <a:ext cx="3824086" cy="133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在庭房挂孔子像，上书“大哉至圣先师孔子”。学生在孔子像前行脆拜礼，口念：“孔子，孔子，大哉孔子！孔子以前未有孔子，孔子以后孰如孔子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!”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然后学生向老师请安，礼毕，学生分头在老师家中做一些家务活。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screen"/>
          <a:srcRect b="9383"/>
          <a:stretch>
            <a:fillRect/>
          </a:stretch>
        </p:blipFill>
        <p:spPr>
          <a:xfrm>
            <a:off x="3592675" y="3889897"/>
            <a:ext cx="4102140" cy="3016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5400000" flipH="1">
            <a:off x="10096919" y="4809251"/>
            <a:ext cx="2378593" cy="1718906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17961593" flipH="1" flipV="1">
            <a:off x="9336131" y="832796"/>
            <a:ext cx="2654583" cy="3944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l="2759"/>
          <a:stretch>
            <a:fillRect/>
          </a:stretch>
        </p:blipFill>
        <p:spPr>
          <a:xfrm>
            <a:off x="-17043" y="1526484"/>
            <a:ext cx="12214034" cy="553029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6" cstate="screen"/>
          <a:srcRect l="-4"/>
          <a:stretch>
            <a:fillRect/>
          </a:stretch>
        </p:blipFill>
        <p:spPr>
          <a:xfrm>
            <a:off x="-17043" y="194616"/>
            <a:ext cx="2498651" cy="127590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880783" y="1426158"/>
            <a:ext cx="2418382" cy="1565776"/>
            <a:chOff x="4770972" y="1415040"/>
            <a:chExt cx="2418382" cy="156577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4770972" y="1415040"/>
              <a:ext cx="2418382" cy="15657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文本框 27"/>
            <p:cNvSpPr txBox="1"/>
            <p:nvPr/>
          </p:nvSpPr>
          <p:spPr>
            <a:xfrm>
              <a:off x="5166325" y="1905492"/>
              <a:ext cx="1627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第四章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3730995" y="2994820"/>
            <a:ext cx="47179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立冬饮食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screen"/>
          <a:srcRect t="42057" b="5883"/>
          <a:stretch>
            <a:fillRect/>
          </a:stretch>
        </p:blipFill>
        <p:spPr>
          <a:xfrm>
            <a:off x="0" y="3490790"/>
            <a:ext cx="12192000" cy="336721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2772933" y="867319"/>
            <a:ext cx="2100781" cy="3244711"/>
            <a:chOff x="2688676" y="918406"/>
            <a:chExt cx="2100781" cy="3244711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5" cstate="print"/>
            <a:srcRect/>
            <a:stretch>
              <a:fillRect/>
            </a:stretch>
          </p:blipFill>
          <p:spPr>
            <a:xfrm rot="16200000">
              <a:off x="2116711" y="1490371"/>
              <a:ext cx="3244711" cy="21007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文本框 24"/>
            <p:cNvSpPr txBox="1"/>
            <p:nvPr/>
          </p:nvSpPr>
          <p:spPr>
            <a:xfrm>
              <a:off x="3265094" y="1585206"/>
              <a:ext cx="1015663" cy="191807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54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目</a:t>
              </a:r>
              <a:r>
                <a:rPr lang="en-US" altLang="zh-CN" sz="54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 </a:t>
              </a:r>
              <a:r>
                <a:rPr lang="zh-CN" altLang="en-US" sz="54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录</a:t>
              </a:r>
            </a:p>
          </p:txBody>
        </p:sp>
      </p:grpSp>
      <p:sp>
        <p:nvSpPr>
          <p:cNvPr id="26" name="矩形 25"/>
          <p:cNvSpPr/>
          <p:nvPr/>
        </p:nvSpPr>
        <p:spPr>
          <a:xfrm>
            <a:off x="5124965" y="1170078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01  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立冬节气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0" y="151492"/>
            <a:ext cx="3243353" cy="513937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5124965" y="1976491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02  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立冬气候</a:t>
            </a:r>
          </a:p>
        </p:txBody>
      </p:sp>
      <p:sp>
        <p:nvSpPr>
          <p:cNvPr id="42" name="矩形 41"/>
          <p:cNvSpPr/>
          <p:nvPr/>
        </p:nvSpPr>
        <p:spPr>
          <a:xfrm>
            <a:off x="5124965" y="2782904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03  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立冬风俗</a:t>
            </a:r>
          </a:p>
        </p:txBody>
      </p:sp>
      <p:sp>
        <p:nvSpPr>
          <p:cNvPr id="44" name="矩形 43"/>
          <p:cNvSpPr/>
          <p:nvPr/>
        </p:nvSpPr>
        <p:spPr>
          <a:xfrm>
            <a:off x="5124965" y="3589317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04  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立冬饮食</a:t>
            </a:r>
          </a:p>
        </p:txBody>
      </p:sp>
      <p:sp>
        <p:nvSpPr>
          <p:cNvPr id="47" name="矩形 46"/>
          <p:cNvSpPr/>
          <p:nvPr/>
        </p:nvSpPr>
        <p:spPr>
          <a:xfrm>
            <a:off x="5124965" y="4395730"/>
            <a:ext cx="3259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05  </a:t>
            </a: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立冬诗词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1" grpId="0"/>
      <p:bldP spid="42" grpId="0"/>
      <p:bldP spid="44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5466149"/>
            <a:ext cx="12192000" cy="138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立冬饮食</a:t>
            </a:r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2425380" y="4263332"/>
            <a:ext cx="6856625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iśļïḓê"/>
          <p:cNvGrpSpPr/>
          <p:nvPr/>
        </p:nvGrpSpPr>
        <p:grpSpPr>
          <a:xfrm>
            <a:off x="712876" y="2169992"/>
            <a:ext cx="2279133" cy="2257353"/>
            <a:chOff x="1696517" y="2324914"/>
            <a:chExt cx="1850511" cy="1832828"/>
          </a:xfrm>
        </p:grpSpPr>
        <p:sp>
          <p:nvSpPr>
            <p:cNvPr id="48" name="ïśḷiḑê"/>
            <p:cNvSpPr/>
            <p:nvPr/>
          </p:nvSpPr>
          <p:spPr>
            <a:xfrm>
              <a:off x="1729745" y="2337364"/>
              <a:ext cx="1807929" cy="1807929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49" name="îşlíḍé"/>
            <p:cNvGrpSpPr/>
            <p:nvPr/>
          </p:nvGrpSpPr>
          <p:grpSpPr>
            <a:xfrm>
              <a:off x="1696517" y="2324914"/>
              <a:ext cx="1850511" cy="1832828"/>
              <a:chOff x="1696517" y="2324914"/>
              <a:chExt cx="1850511" cy="1832828"/>
            </a:xfrm>
          </p:grpSpPr>
          <p:sp>
            <p:nvSpPr>
              <p:cNvPr id="50" name="iṩ1îḓe"/>
              <p:cNvSpPr/>
              <p:nvPr/>
            </p:nvSpPr>
            <p:spPr>
              <a:xfrm>
                <a:off x="1720390" y="2324914"/>
                <a:ext cx="1826638" cy="1832828"/>
              </a:xfrm>
              <a:prstGeom prst="blockArc">
                <a:avLst>
                  <a:gd name="adj1" fmla="val 10800000"/>
                  <a:gd name="adj2" fmla="val 3600000"/>
                  <a:gd name="adj3" fmla="val 1000"/>
                </a:avLst>
              </a:prstGeom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iŝľiďé"/>
              <p:cNvSpPr/>
              <p:nvPr/>
            </p:nvSpPr>
            <p:spPr>
              <a:xfrm>
                <a:off x="3060015" y="3983380"/>
                <a:ext cx="75958" cy="7595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2" name="îş1ïḋê"/>
              <p:cNvSpPr/>
              <p:nvPr/>
            </p:nvSpPr>
            <p:spPr>
              <a:xfrm>
                <a:off x="1696517" y="3203349"/>
                <a:ext cx="75958" cy="7595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4" name="í$líḍê"/>
          <p:cNvGrpSpPr/>
          <p:nvPr/>
        </p:nvGrpSpPr>
        <p:grpSpPr>
          <a:xfrm>
            <a:off x="9235230" y="3134656"/>
            <a:ext cx="2285258" cy="2257353"/>
            <a:chOff x="8616126" y="3108160"/>
            <a:chExt cx="1855484" cy="1832828"/>
          </a:xfrm>
        </p:grpSpPr>
        <p:sp>
          <p:nvSpPr>
            <p:cNvPr id="43" name="iṣľíďê"/>
            <p:cNvSpPr/>
            <p:nvPr/>
          </p:nvSpPr>
          <p:spPr>
            <a:xfrm>
              <a:off x="8799251" y="3265534"/>
              <a:ext cx="1518081" cy="1518081"/>
            </a:xfrm>
            <a:prstGeom prst="ellipse">
              <a:avLst/>
            </a:prstGeom>
            <a:blipFill>
              <a:blip r:embed="rId7" cstate="screen"/>
              <a:stretch>
                <a:fillRect/>
              </a:stretch>
            </a:blipFill>
            <a:ln w="635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400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grpSp>
          <p:nvGrpSpPr>
            <p:cNvPr id="44" name="iṡ1iďè"/>
            <p:cNvGrpSpPr/>
            <p:nvPr/>
          </p:nvGrpSpPr>
          <p:grpSpPr>
            <a:xfrm>
              <a:off x="8616126" y="3108160"/>
              <a:ext cx="1855484" cy="1832828"/>
              <a:chOff x="8616126" y="3108160"/>
              <a:chExt cx="1855484" cy="1832828"/>
            </a:xfrm>
          </p:grpSpPr>
          <p:sp>
            <p:nvSpPr>
              <p:cNvPr id="45" name="íŝ1ïḓé"/>
              <p:cNvSpPr/>
              <p:nvPr/>
            </p:nvSpPr>
            <p:spPr>
              <a:xfrm>
                <a:off x="8644972" y="3108160"/>
                <a:ext cx="1826638" cy="1832828"/>
              </a:xfrm>
              <a:prstGeom prst="blockArc">
                <a:avLst>
                  <a:gd name="adj1" fmla="val 10800000"/>
                  <a:gd name="adj2" fmla="val 3600000"/>
                  <a:gd name="adj3" fmla="val 1000"/>
                </a:avLst>
              </a:prstGeom>
              <a:solidFill>
                <a:schemeClr val="accent2"/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ïśľïḍê"/>
              <p:cNvSpPr/>
              <p:nvPr/>
            </p:nvSpPr>
            <p:spPr>
              <a:xfrm>
                <a:off x="8616126" y="3967808"/>
                <a:ext cx="75958" cy="759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íṩlíḋe"/>
              <p:cNvSpPr/>
              <p:nvPr/>
            </p:nvSpPr>
            <p:spPr>
              <a:xfrm>
                <a:off x="9962326" y="4777134"/>
                <a:ext cx="75958" cy="7595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316224" y="4427344"/>
            <a:ext cx="7610852" cy="1456591"/>
            <a:chOff x="1316224" y="4427344"/>
            <a:chExt cx="7610852" cy="1456591"/>
          </a:xfrm>
        </p:grpSpPr>
        <p:grpSp>
          <p:nvGrpSpPr>
            <p:cNvPr id="36" name="î$ļïdê"/>
            <p:cNvGrpSpPr/>
            <p:nvPr/>
          </p:nvGrpSpPr>
          <p:grpSpPr>
            <a:xfrm>
              <a:off x="2425380" y="4553955"/>
              <a:ext cx="6501696" cy="1329980"/>
              <a:chOff x="2633708" y="4163341"/>
              <a:chExt cx="5829826" cy="1079860"/>
            </a:xfrm>
          </p:grpSpPr>
          <p:sp>
            <p:nvSpPr>
              <p:cNvPr id="39" name="îŝļiḋe"/>
              <p:cNvSpPr/>
              <p:nvPr/>
            </p:nvSpPr>
            <p:spPr bwMode="auto">
              <a:xfrm>
                <a:off x="2633708" y="4514353"/>
                <a:ext cx="5829826" cy="72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cs typeface="+mn-ea"/>
                    <a:sym typeface="+mn-lt"/>
                  </a:rPr>
                  <a:t>为什么立冬吃饺子？因为饺子是来源于“交子之时”的说法。大年三十是旧年和新年之交，立冬是秋冬季节之交，故“交”子之时的饺子不能不吃。人们已经逐渐恢复了这一古老习俗，立冬之日，各式各样的饺子卖得很火。当然冬至那天比如在山东枣庄一带也有喝羊肉汤的习俗。</a:t>
                </a:r>
              </a:p>
            </p:txBody>
          </p:sp>
          <p:sp>
            <p:nvSpPr>
              <p:cNvPr id="40" name="iśḻïḋé"/>
              <p:cNvSpPr txBox="1"/>
              <p:nvPr/>
            </p:nvSpPr>
            <p:spPr bwMode="auto">
              <a:xfrm>
                <a:off x="2633708" y="4163341"/>
                <a:ext cx="526882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8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吃饺子</a:t>
                </a:r>
                <a:endParaRPr lang="en-US" altLang="zh-CN" sz="1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7" name="iṧļiḍê"/>
            <p:cNvSpPr txBox="1"/>
            <p:nvPr/>
          </p:nvSpPr>
          <p:spPr>
            <a:xfrm>
              <a:off x="1316224" y="4427344"/>
              <a:ext cx="1072437" cy="56859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pPr algn="r"/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182021" y="2566057"/>
            <a:ext cx="7732057" cy="1463349"/>
            <a:chOff x="3182021" y="2566057"/>
            <a:chExt cx="7732057" cy="1463349"/>
          </a:xfrm>
        </p:grpSpPr>
        <p:grpSp>
          <p:nvGrpSpPr>
            <p:cNvPr id="35" name="ïşľíḋè"/>
            <p:cNvGrpSpPr/>
            <p:nvPr/>
          </p:nvGrpSpPr>
          <p:grpSpPr>
            <a:xfrm>
              <a:off x="3182021" y="2700216"/>
              <a:ext cx="6099982" cy="1329190"/>
              <a:chOff x="4086179" y="2080573"/>
              <a:chExt cx="5469625" cy="1079218"/>
            </a:xfrm>
          </p:grpSpPr>
          <p:sp>
            <p:nvSpPr>
              <p:cNvPr id="41" name="i$ḷidè"/>
              <p:cNvSpPr/>
              <p:nvPr/>
            </p:nvSpPr>
            <p:spPr bwMode="auto">
              <a:xfrm>
                <a:off x="4086179" y="2493453"/>
                <a:ext cx="5469624" cy="666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lnSpc>
                    <a:spcPct val="120000"/>
                  </a:lnSpc>
                </a:pPr>
                <a:r>
                  <a:rPr lang="zh-CN" altLang="en-US" sz="1200" dirty="0">
                    <a:solidFill>
                      <a:schemeClr val="bg1"/>
                    </a:solidFill>
                    <a:cs typeface="+mn-ea"/>
                    <a:sym typeface="+mn-lt"/>
                  </a:rPr>
                  <a:t>蛋白质、脂肪和碳水化合物被称为产热营养素。所以，冬季我们要适当增加主食和油脂的摄入，保证优质蛋白质的供应。狗肉、羊肉、牛肉、鸡肉、鹿肉、虾、鸽、鹌鹑、海参等食物中富含蛋白质及脂肪，产热量多，御寒效果最好。</a:t>
                </a:r>
                <a:endParaRPr lang="en-US" altLang="zh-CN" sz="1200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iš1ïde"/>
              <p:cNvSpPr txBox="1"/>
              <p:nvPr/>
            </p:nvSpPr>
            <p:spPr bwMode="auto">
              <a:xfrm>
                <a:off x="4286978" y="2080573"/>
                <a:ext cx="5268826" cy="4128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r">
                  <a:spcBef>
                    <a:spcPct val="0"/>
                  </a:spcBef>
                </a:pPr>
                <a:r>
                  <a:rPr lang="zh-CN" altLang="en-US" b="1" dirty="0">
                    <a:solidFill>
                      <a:schemeClr val="bg1"/>
                    </a:solidFill>
                    <a:cs typeface="+mn-ea"/>
                    <a:sym typeface="+mn-lt"/>
                  </a:rPr>
                  <a:t>多吃主食，适当吃羊肉、鹌鹑和海参</a:t>
                </a:r>
                <a:endParaRPr lang="en-US" altLang="zh-CN" sz="18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8" name="îŝľídé"/>
            <p:cNvSpPr txBox="1"/>
            <p:nvPr/>
          </p:nvSpPr>
          <p:spPr>
            <a:xfrm>
              <a:off x="9841641" y="2566057"/>
              <a:ext cx="1072437" cy="568597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4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îṡľíde"/>
          <p:cNvSpPr/>
          <p:nvPr/>
        </p:nvSpPr>
        <p:spPr bwMode="auto">
          <a:xfrm>
            <a:off x="669924" y="2778968"/>
            <a:ext cx="11141075" cy="845300"/>
          </a:xfrm>
          <a:prstGeom prst="rightArrow">
            <a:avLst>
              <a:gd name="adj1" fmla="val 50000"/>
              <a:gd name="adj2" fmla="val 71034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5466149"/>
            <a:ext cx="12192000" cy="138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立冬饮食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27217" y="1889371"/>
            <a:ext cx="2456688" cy="2456688"/>
            <a:chOff x="1227217" y="1870321"/>
            <a:chExt cx="2456688" cy="2456688"/>
          </a:xfrm>
        </p:grpSpPr>
        <p:sp>
          <p:nvSpPr>
            <p:cNvPr id="75" name="îşḻiďe"/>
            <p:cNvSpPr/>
            <p:nvPr/>
          </p:nvSpPr>
          <p:spPr>
            <a:xfrm>
              <a:off x="1227217" y="1870321"/>
              <a:ext cx="2456688" cy="2456688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îšlíḑê"/>
            <p:cNvSpPr/>
            <p:nvPr/>
          </p:nvSpPr>
          <p:spPr>
            <a:xfrm>
              <a:off x="1274165" y="1882946"/>
              <a:ext cx="2374900" cy="2374900"/>
            </a:xfrm>
            <a:prstGeom prst="ellipse">
              <a:avLst/>
            </a:prstGeom>
            <a:blipFill>
              <a:blip r:embed="rId6" cstate="screen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884800" y="1882886"/>
            <a:ext cx="2456688" cy="2488363"/>
            <a:chOff x="4884800" y="1863836"/>
            <a:chExt cx="2456688" cy="2488363"/>
          </a:xfrm>
        </p:grpSpPr>
        <p:sp>
          <p:nvSpPr>
            <p:cNvPr id="77" name="îşḻiďe"/>
            <p:cNvSpPr/>
            <p:nvPr/>
          </p:nvSpPr>
          <p:spPr>
            <a:xfrm>
              <a:off x="4884800" y="1895511"/>
              <a:ext cx="2456688" cy="2456688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4" name="îslidê"/>
            <p:cNvSpPr/>
            <p:nvPr/>
          </p:nvSpPr>
          <p:spPr>
            <a:xfrm>
              <a:off x="4933904" y="1863836"/>
              <a:ext cx="2374900" cy="2374900"/>
            </a:xfrm>
            <a:prstGeom prst="ellipse">
              <a:avLst/>
            </a:prstGeom>
            <a:blipFill>
              <a:blip r:embed="rId7" cstate="screen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507959" y="1861102"/>
            <a:ext cx="2456688" cy="2456688"/>
            <a:chOff x="8507959" y="1842052"/>
            <a:chExt cx="2456688" cy="2456688"/>
          </a:xfrm>
        </p:grpSpPr>
        <p:sp>
          <p:nvSpPr>
            <p:cNvPr id="78" name="îşḻiďe"/>
            <p:cNvSpPr/>
            <p:nvPr/>
          </p:nvSpPr>
          <p:spPr>
            <a:xfrm>
              <a:off x="8507959" y="1842052"/>
              <a:ext cx="2456688" cy="2456688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5" name="îṩļïḋê"/>
            <p:cNvSpPr/>
            <p:nvPr/>
          </p:nvSpPr>
          <p:spPr>
            <a:xfrm>
              <a:off x="8584689" y="2058569"/>
              <a:ext cx="2023654" cy="2023654"/>
            </a:xfrm>
            <a:prstGeom prst="ellipse">
              <a:avLst/>
            </a:prstGeom>
            <a:blipFill>
              <a:blip r:embed="rId8" cstate="screen"/>
              <a:stretch>
                <a:fillRect/>
              </a:stretch>
            </a:blip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ïṡļîḍé"/>
          <p:cNvGrpSpPr/>
          <p:nvPr/>
        </p:nvGrpSpPr>
        <p:grpSpPr>
          <a:xfrm>
            <a:off x="1055090" y="4395375"/>
            <a:ext cx="2705101" cy="1569536"/>
            <a:chOff x="611383" y="3988437"/>
            <a:chExt cx="2380632" cy="1569536"/>
          </a:xfrm>
        </p:grpSpPr>
        <p:sp>
          <p:nvSpPr>
            <p:cNvPr id="72" name="iş1îḑe"/>
            <p:cNvSpPr/>
            <p:nvPr/>
          </p:nvSpPr>
          <p:spPr bwMode="auto">
            <a:xfrm>
              <a:off x="611384" y="4357878"/>
              <a:ext cx="2380631" cy="1200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人体的甲状腺分泌物中有叫甲状腺素，抗冷御寒，而含碘的食物可以促进甲状腺素分泌。含碘丰富的食物是：海带、紫菜、发菜、海蜇、菠菜、大白菜、玉米等。</a:t>
              </a:r>
            </a:p>
          </p:txBody>
        </p:sp>
        <p:sp>
          <p:nvSpPr>
            <p:cNvPr id="73" name="ïṡļíde"/>
            <p:cNvSpPr txBox="1"/>
            <p:nvPr/>
          </p:nvSpPr>
          <p:spPr bwMode="auto">
            <a:xfrm>
              <a:off x="611383" y="3988437"/>
              <a:ext cx="2380631" cy="3694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海带、紫菜</a:t>
              </a:r>
              <a:endParaRPr lang="en-US" altLang="zh-CN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7" name="ïš1idé"/>
          <p:cNvGrpSpPr/>
          <p:nvPr/>
        </p:nvGrpSpPr>
        <p:grpSpPr>
          <a:xfrm>
            <a:off x="4753964" y="4395375"/>
            <a:ext cx="2705101" cy="1314806"/>
            <a:chOff x="611383" y="3988437"/>
            <a:chExt cx="2380632" cy="1314806"/>
          </a:xfrm>
        </p:grpSpPr>
        <p:sp>
          <p:nvSpPr>
            <p:cNvPr id="70" name="ïşḷíďe"/>
            <p:cNvSpPr/>
            <p:nvPr/>
          </p:nvSpPr>
          <p:spPr bwMode="auto">
            <a:xfrm>
              <a:off x="611384" y="4357879"/>
              <a:ext cx="2380631" cy="94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增加摄入维生素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A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和维生素</a:t>
              </a:r>
              <a:r>
                <a:rPr lang="en-US" altLang="zh-CN" sz="1200" dirty="0">
                  <a:solidFill>
                    <a:schemeClr val="bg1"/>
                  </a:solidFill>
                  <a:cs typeface="+mn-ea"/>
                  <a:sym typeface="+mn-lt"/>
                </a:rPr>
                <a:t>C</a:t>
              </a: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，可增强耐寒能力和对寒冷的适应力，并对血管具有良好的保护作用。</a:t>
              </a:r>
              <a:endParaRPr lang="en-US" altLang="zh-CN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iślîdé"/>
            <p:cNvSpPr txBox="1"/>
            <p:nvPr/>
          </p:nvSpPr>
          <p:spPr bwMode="auto">
            <a:xfrm>
              <a:off x="611383" y="3988437"/>
              <a:ext cx="2380631" cy="3694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动物肝脏、胡萝卜</a:t>
              </a:r>
              <a:endParaRPr lang="en-US" altLang="zh-CN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8" name="íŝ1íḓe"/>
          <p:cNvGrpSpPr/>
          <p:nvPr/>
        </p:nvGrpSpPr>
        <p:grpSpPr>
          <a:xfrm>
            <a:off x="8452839" y="4395375"/>
            <a:ext cx="2705101" cy="1314806"/>
            <a:chOff x="611383" y="3988437"/>
            <a:chExt cx="2380632" cy="1314806"/>
          </a:xfrm>
        </p:grpSpPr>
        <p:sp>
          <p:nvSpPr>
            <p:cNvPr id="68" name="îṧḷîḓè"/>
            <p:cNvSpPr/>
            <p:nvPr/>
          </p:nvSpPr>
          <p:spPr bwMode="auto">
            <a:xfrm>
              <a:off x="611384" y="4357879"/>
              <a:ext cx="2380631" cy="94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cs typeface="+mn-ea"/>
                  <a:sym typeface="+mn-lt"/>
                </a:rPr>
                <a:t>蛋氨酸可以通过转移作用，提供一系列适应寒冷所必需的甲基。如芝麻、葵花子、乳制品、酵母、叶类蔬菜等。</a:t>
              </a:r>
              <a:endParaRPr lang="en-US" altLang="zh-CN" sz="12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iŝ1îde"/>
            <p:cNvSpPr txBox="1"/>
            <p:nvPr/>
          </p:nvSpPr>
          <p:spPr bwMode="auto">
            <a:xfrm>
              <a:off x="611383" y="3988437"/>
              <a:ext cx="2380631" cy="369441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>
                <a:spcBef>
                  <a:spcPct val="0"/>
                </a:spcBef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  <a:sym typeface="+mn-lt"/>
                </a:rPr>
                <a:t>芝麻、葵花子</a:t>
              </a:r>
              <a:endParaRPr lang="en-US" altLang="zh-CN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îsḻîḍe"/>
          <p:cNvGrpSpPr/>
          <p:nvPr/>
        </p:nvGrpSpPr>
        <p:grpSpPr>
          <a:xfrm>
            <a:off x="4014639" y="3090075"/>
            <a:ext cx="356273" cy="223086"/>
            <a:chOff x="3927475" y="2809500"/>
            <a:chExt cx="509587" cy="319087"/>
          </a:xfrm>
        </p:grpSpPr>
        <p:sp>
          <p:nvSpPr>
            <p:cNvPr id="66" name="ïSliḍe"/>
            <p:cNvSpPr/>
            <p:nvPr/>
          </p:nvSpPr>
          <p:spPr>
            <a:xfrm>
              <a:off x="3927475" y="2809500"/>
              <a:ext cx="319087" cy="31908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7" name="ísḻiḋe"/>
            <p:cNvSpPr/>
            <p:nvPr/>
          </p:nvSpPr>
          <p:spPr>
            <a:xfrm>
              <a:off x="4117975" y="2809500"/>
              <a:ext cx="319087" cy="31908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0" name="íŝḷîḍé"/>
          <p:cNvGrpSpPr/>
          <p:nvPr/>
        </p:nvGrpSpPr>
        <p:grpSpPr>
          <a:xfrm>
            <a:off x="7777807" y="3090075"/>
            <a:ext cx="356273" cy="223086"/>
            <a:chOff x="3927475" y="2809500"/>
            <a:chExt cx="509587" cy="319087"/>
          </a:xfrm>
        </p:grpSpPr>
        <p:sp>
          <p:nvSpPr>
            <p:cNvPr id="64" name="i$ľíḑê"/>
            <p:cNvSpPr/>
            <p:nvPr/>
          </p:nvSpPr>
          <p:spPr>
            <a:xfrm>
              <a:off x="3927475" y="2809500"/>
              <a:ext cx="319087" cy="31908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5" name="îṩḻíďê"/>
            <p:cNvSpPr/>
            <p:nvPr/>
          </p:nvSpPr>
          <p:spPr>
            <a:xfrm>
              <a:off x="4117975" y="2809500"/>
              <a:ext cx="319087" cy="319087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55000" lnSpcReduction="20000"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6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5466149"/>
            <a:ext cx="12192000" cy="138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立冬饮食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74691" y="2398683"/>
            <a:ext cx="3495937" cy="1883597"/>
            <a:chOff x="674691" y="2398683"/>
            <a:chExt cx="3495937" cy="1883597"/>
          </a:xfrm>
        </p:grpSpPr>
        <p:grpSp>
          <p:nvGrpSpPr>
            <p:cNvPr id="33" name="ïṩľidè"/>
            <p:cNvGrpSpPr/>
            <p:nvPr/>
          </p:nvGrpSpPr>
          <p:grpSpPr>
            <a:xfrm>
              <a:off x="674691" y="2702050"/>
              <a:ext cx="3495937" cy="1580230"/>
              <a:chOff x="673100" y="2677824"/>
              <a:chExt cx="2441046" cy="2224682"/>
            </a:xfrm>
          </p:grpSpPr>
          <p:sp>
            <p:nvSpPr>
              <p:cNvPr id="79" name="íšḷiḍe"/>
              <p:cNvSpPr/>
              <p:nvPr/>
            </p:nvSpPr>
            <p:spPr>
              <a:xfrm>
                <a:off x="673100" y="2677824"/>
                <a:ext cx="2441046" cy="2224682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" name="i$ļíḑè"/>
              <p:cNvSpPr/>
              <p:nvPr/>
            </p:nvSpPr>
            <p:spPr>
              <a:xfrm>
                <a:off x="755319" y="2757624"/>
                <a:ext cx="2271068" cy="2065084"/>
              </a:xfrm>
              <a:prstGeom prst="rect">
                <a:avLst/>
              </a:prstGeom>
              <a:blipFill>
                <a:blip r:embed="rId6" cstate="screen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6" name="iṧḷîďê"/>
            <p:cNvGrpSpPr/>
            <p:nvPr/>
          </p:nvGrpSpPr>
          <p:grpSpPr>
            <a:xfrm>
              <a:off x="2090950" y="2398683"/>
              <a:ext cx="663418" cy="663418"/>
              <a:chOff x="1208350" y="2667695"/>
              <a:chExt cx="663418" cy="663418"/>
            </a:xfrm>
          </p:grpSpPr>
          <p:sp>
            <p:nvSpPr>
              <p:cNvPr id="52" name="ísļîďe"/>
              <p:cNvSpPr/>
              <p:nvPr/>
            </p:nvSpPr>
            <p:spPr>
              <a:xfrm>
                <a:off x="1208350" y="2667695"/>
                <a:ext cx="663418" cy="663418"/>
              </a:xfrm>
              <a:prstGeom prst="ellipse">
                <a:avLst/>
              </a:prstGeom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1" name="ïṡlîdê"/>
              <p:cNvSpPr/>
              <p:nvPr/>
            </p:nvSpPr>
            <p:spPr bwMode="auto">
              <a:xfrm>
                <a:off x="1359906" y="2810481"/>
                <a:ext cx="360307" cy="377848"/>
              </a:xfrm>
              <a:custGeom>
                <a:avLst/>
                <a:gdLst>
                  <a:gd name="connsiteX0" fmla="*/ 271981 w 578354"/>
                  <a:gd name="connsiteY0" fmla="*/ 340887 h 606510"/>
                  <a:gd name="connsiteX1" fmla="*/ 256365 w 578354"/>
                  <a:gd name="connsiteY1" fmla="*/ 346409 h 606510"/>
                  <a:gd name="connsiteX2" fmla="*/ 251051 w 578354"/>
                  <a:gd name="connsiteY2" fmla="*/ 352798 h 606510"/>
                  <a:gd name="connsiteX3" fmla="*/ 251051 w 578354"/>
                  <a:gd name="connsiteY3" fmla="*/ 368716 h 606510"/>
                  <a:gd name="connsiteX4" fmla="*/ 248665 w 578354"/>
                  <a:gd name="connsiteY4" fmla="*/ 370449 h 606510"/>
                  <a:gd name="connsiteX5" fmla="*/ 247038 w 578354"/>
                  <a:gd name="connsiteY5" fmla="*/ 375322 h 606510"/>
                  <a:gd name="connsiteX6" fmla="*/ 250509 w 578354"/>
                  <a:gd name="connsiteY6" fmla="*/ 409431 h 606510"/>
                  <a:gd name="connsiteX7" fmla="*/ 255172 w 578354"/>
                  <a:gd name="connsiteY7" fmla="*/ 414954 h 606510"/>
                  <a:gd name="connsiteX8" fmla="*/ 256907 w 578354"/>
                  <a:gd name="connsiteY8" fmla="*/ 415170 h 606510"/>
                  <a:gd name="connsiteX9" fmla="*/ 262004 w 578354"/>
                  <a:gd name="connsiteY9" fmla="*/ 412572 h 606510"/>
                  <a:gd name="connsiteX10" fmla="*/ 280114 w 578354"/>
                  <a:gd name="connsiteY10" fmla="*/ 388749 h 606510"/>
                  <a:gd name="connsiteX11" fmla="*/ 281307 w 578354"/>
                  <a:gd name="connsiteY11" fmla="*/ 384851 h 606510"/>
                  <a:gd name="connsiteX12" fmla="*/ 281307 w 578354"/>
                  <a:gd name="connsiteY12" fmla="*/ 346626 h 606510"/>
                  <a:gd name="connsiteX13" fmla="*/ 278270 w 578354"/>
                  <a:gd name="connsiteY13" fmla="*/ 341104 h 606510"/>
                  <a:gd name="connsiteX14" fmla="*/ 271981 w 578354"/>
                  <a:gd name="connsiteY14" fmla="*/ 340887 h 606510"/>
                  <a:gd name="connsiteX15" fmla="*/ 190755 w 578354"/>
                  <a:gd name="connsiteY15" fmla="*/ 340887 h 606510"/>
                  <a:gd name="connsiteX16" fmla="*/ 184357 w 578354"/>
                  <a:gd name="connsiteY16" fmla="*/ 341104 h 606510"/>
                  <a:gd name="connsiteX17" fmla="*/ 181321 w 578354"/>
                  <a:gd name="connsiteY17" fmla="*/ 346626 h 606510"/>
                  <a:gd name="connsiteX18" fmla="*/ 181212 w 578354"/>
                  <a:gd name="connsiteY18" fmla="*/ 384851 h 606510"/>
                  <a:gd name="connsiteX19" fmla="*/ 182513 w 578354"/>
                  <a:gd name="connsiteY19" fmla="*/ 388749 h 606510"/>
                  <a:gd name="connsiteX20" fmla="*/ 200624 w 578354"/>
                  <a:gd name="connsiteY20" fmla="*/ 412680 h 606510"/>
                  <a:gd name="connsiteX21" fmla="*/ 205721 w 578354"/>
                  <a:gd name="connsiteY21" fmla="*/ 415170 h 606510"/>
                  <a:gd name="connsiteX22" fmla="*/ 207456 w 578354"/>
                  <a:gd name="connsiteY22" fmla="*/ 414954 h 606510"/>
                  <a:gd name="connsiteX23" fmla="*/ 212119 w 578354"/>
                  <a:gd name="connsiteY23" fmla="*/ 409431 h 606510"/>
                  <a:gd name="connsiteX24" fmla="*/ 215589 w 578354"/>
                  <a:gd name="connsiteY24" fmla="*/ 375322 h 606510"/>
                  <a:gd name="connsiteX25" fmla="*/ 213963 w 578354"/>
                  <a:gd name="connsiteY25" fmla="*/ 370449 h 606510"/>
                  <a:gd name="connsiteX26" fmla="*/ 211577 w 578354"/>
                  <a:gd name="connsiteY26" fmla="*/ 368716 h 606510"/>
                  <a:gd name="connsiteX27" fmla="*/ 211577 w 578354"/>
                  <a:gd name="connsiteY27" fmla="*/ 352798 h 606510"/>
                  <a:gd name="connsiteX28" fmla="*/ 206263 w 578354"/>
                  <a:gd name="connsiteY28" fmla="*/ 346409 h 606510"/>
                  <a:gd name="connsiteX29" fmla="*/ 190755 w 578354"/>
                  <a:gd name="connsiteY29" fmla="*/ 340887 h 606510"/>
                  <a:gd name="connsiteX30" fmla="*/ 200624 w 578354"/>
                  <a:gd name="connsiteY30" fmla="*/ 168497 h 606510"/>
                  <a:gd name="connsiteX31" fmla="*/ 156161 w 578354"/>
                  <a:gd name="connsiteY31" fmla="*/ 180300 h 606510"/>
                  <a:gd name="connsiteX32" fmla="*/ 152583 w 578354"/>
                  <a:gd name="connsiteY32" fmla="*/ 186039 h 606510"/>
                  <a:gd name="connsiteX33" fmla="*/ 152583 w 578354"/>
                  <a:gd name="connsiteY33" fmla="*/ 197518 h 606510"/>
                  <a:gd name="connsiteX34" fmla="*/ 149980 w 578354"/>
                  <a:gd name="connsiteY34" fmla="*/ 197518 h 606510"/>
                  <a:gd name="connsiteX35" fmla="*/ 143473 w 578354"/>
                  <a:gd name="connsiteY35" fmla="*/ 203906 h 606510"/>
                  <a:gd name="connsiteX36" fmla="*/ 143473 w 578354"/>
                  <a:gd name="connsiteY36" fmla="*/ 214410 h 606510"/>
                  <a:gd name="connsiteX37" fmla="*/ 146401 w 578354"/>
                  <a:gd name="connsiteY37" fmla="*/ 219824 h 606510"/>
                  <a:gd name="connsiteX38" fmla="*/ 152691 w 578354"/>
                  <a:gd name="connsiteY38" fmla="*/ 223831 h 606510"/>
                  <a:gd name="connsiteX39" fmla="*/ 153016 w 578354"/>
                  <a:gd name="connsiteY39" fmla="*/ 226538 h 606510"/>
                  <a:gd name="connsiteX40" fmla="*/ 176007 w 578354"/>
                  <a:gd name="connsiteY40" fmla="*/ 279598 h 606510"/>
                  <a:gd name="connsiteX41" fmla="*/ 214071 w 578354"/>
                  <a:gd name="connsiteY41" fmla="*/ 312516 h 606510"/>
                  <a:gd name="connsiteX42" fmla="*/ 248557 w 578354"/>
                  <a:gd name="connsiteY42" fmla="*/ 312516 h 606510"/>
                  <a:gd name="connsiteX43" fmla="*/ 286621 w 578354"/>
                  <a:gd name="connsiteY43" fmla="*/ 279598 h 606510"/>
                  <a:gd name="connsiteX44" fmla="*/ 309611 w 578354"/>
                  <a:gd name="connsiteY44" fmla="*/ 226538 h 606510"/>
                  <a:gd name="connsiteX45" fmla="*/ 309936 w 578354"/>
                  <a:gd name="connsiteY45" fmla="*/ 223831 h 606510"/>
                  <a:gd name="connsiteX46" fmla="*/ 316226 w 578354"/>
                  <a:gd name="connsiteY46" fmla="*/ 219824 h 606510"/>
                  <a:gd name="connsiteX47" fmla="*/ 319154 w 578354"/>
                  <a:gd name="connsiteY47" fmla="*/ 214410 h 606510"/>
                  <a:gd name="connsiteX48" fmla="*/ 319154 w 578354"/>
                  <a:gd name="connsiteY48" fmla="*/ 203906 h 606510"/>
                  <a:gd name="connsiteX49" fmla="*/ 312756 w 578354"/>
                  <a:gd name="connsiteY49" fmla="*/ 197518 h 606510"/>
                  <a:gd name="connsiteX50" fmla="*/ 309177 w 578354"/>
                  <a:gd name="connsiteY50" fmla="*/ 197518 h 606510"/>
                  <a:gd name="connsiteX51" fmla="*/ 307117 w 578354"/>
                  <a:gd name="connsiteY51" fmla="*/ 195352 h 606510"/>
                  <a:gd name="connsiteX52" fmla="*/ 301044 w 578354"/>
                  <a:gd name="connsiteY52" fmla="*/ 194919 h 606510"/>
                  <a:gd name="connsiteX53" fmla="*/ 275668 w 578354"/>
                  <a:gd name="connsiteY53" fmla="*/ 200658 h 606510"/>
                  <a:gd name="connsiteX54" fmla="*/ 236302 w 578354"/>
                  <a:gd name="connsiteY54" fmla="*/ 182791 h 606510"/>
                  <a:gd name="connsiteX55" fmla="*/ 200624 w 578354"/>
                  <a:gd name="connsiteY55" fmla="*/ 168497 h 606510"/>
                  <a:gd name="connsiteX56" fmla="*/ 426321 w 578354"/>
                  <a:gd name="connsiteY56" fmla="*/ 71765 h 606510"/>
                  <a:gd name="connsiteX57" fmla="*/ 439012 w 578354"/>
                  <a:gd name="connsiteY57" fmla="*/ 84331 h 606510"/>
                  <a:gd name="connsiteX58" fmla="*/ 439012 w 578354"/>
                  <a:gd name="connsiteY58" fmla="*/ 99173 h 606510"/>
                  <a:gd name="connsiteX59" fmla="*/ 464721 w 578354"/>
                  <a:gd name="connsiteY59" fmla="*/ 112498 h 606510"/>
                  <a:gd name="connsiteX60" fmla="*/ 467758 w 578354"/>
                  <a:gd name="connsiteY60" fmla="*/ 124306 h 606510"/>
                  <a:gd name="connsiteX61" fmla="*/ 459297 w 578354"/>
                  <a:gd name="connsiteY61" fmla="*/ 133080 h 606510"/>
                  <a:gd name="connsiteX62" fmla="*/ 452789 w 578354"/>
                  <a:gd name="connsiteY62" fmla="*/ 135139 h 606510"/>
                  <a:gd name="connsiteX63" fmla="*/ 439555 w 578354"/>
                  <a:gd name="connsiteY63" fmla="*/ 131455 h 606510"/>
                  <a:gd name="connsiteX64" fmla="*/ 425019 w 578354"/>
                  <a:gd name="connsiteY64" fmla="*/ 125931 h 606510"/>
                  <a:gd name="connsiteX65" fmla="*/ 413738 w 578354"/>
                  <a:gd name="connsiteY65" fmla="*/ 132972 h 606510"/>
                  <a:gd name="connsiteX66" fmla="*/ 415582 w 578354"/>
                  <a:gd name="connsiteY66" fmla="*/ 137197 h 606510"/>
                  <a:gd name="connsiteX67" fmla="*/ 426429 w 578354"/>
                  <a:gd name="connsiteY67" fmla="*/ 140989 h 606510"/>
                  <a:gd name="connsiteX68" fmla="*/ 456043 w 578354"/>
                  <a:gd name="connsiteY68" fmla="*/ 149113 h 606510"/>
                  <a:gd name="connsiteX69" fmla="*/ 471230 w 578354"/>
                  <a:gd name="connsiteY69" fmla="*/ 161355 h 606510"/>
                  <a:gd name="connsiteX70" fmla="*/ 477304 w 578354"/>
                  <a:gd name="connsiteY70" fmla="*/ 181829 h 606510"/>
                  <a:gd name="connsiteX71" fmla="*/ 465480 w 578354"/>
                  <a:gd name="connsiteY71" fmla="*/ 209454 h 606510"/>
                  <a:gd name="connsiteX72" fmla="*/ 439012 w 578354"/>
                  <a:gd name="connsiteY72" fmla="*/ 222020 h 606510"/>
                  <a:gd name="connsiteX73" fmla="*/ 439012 w 578354"/>
                  <a:gd name="connsiteY73" fmla="*/ 242278 h 606510"/>
                  <a:gd name="connsiteX74" fmla="*/ 426321 w 578354"/>
                  <a:gd name="connsiteY74" fmla="*/ 254953 h 606510"/>
                  <a:gd name="connsiteX75" fmla="*/ 413738 w 578354"/>
                  <a:gd name="connsiteY75" fmla="*/ 242278 h 606510"/>
                  <a:gd name="connsiteX76" fmla="*/ 413738 w 578354"/>
                  <a:gd name="connsiteY76" fmla="*/ 222670 h 606510"/>
                  <a:gd name="connsiteX77" fmla="*/ 378158 w 578354"/>
                  <a:gd name="connsiteY77" fmla="*/ 202087 h 606510"/>
                  <a:gd name="connsiteX78" fmla="*/ 377073 w 578354"/>
                  <a:gd name="connsiteY78" fmla="*/ 190171 h 606510"/>
                  <a:gd name="connsiteX79" fmla="*/ 386402 w 578354"/>
                  <a:gd name="connsiteY79" fmla="*/ 182696 h 606510"/>
                  <a:gd name="connsiteX80" fmla="*/ 395948 w 578354"/>
                  <a:gd name="connsiteY80" fmla="*/ 180963 h 606510"/>
                  <a:gd name="connsiteX81" fmla="*/ 408531 w 578354"/>
                  <a:gd name="connsiteY81" fmla="*/ 186163 h 606510"/>
                  <a:gd name="connsiteX82" fmla="*/ 426646 w 578354"/>
                  <a:gd name="connsiteY82" fmla="*/ 193963 h 606510"/>
                  <a:gd name="connsiteX83" fmla="*/ 439555 w 578354"/>
                  <a:gd name="connsiteY83" fmla="*/ 187138 h 606510"/>
                  <a:gd name="connsiteX84" fmla="*/ 436626 w 578354"/>
                  <a:gd name="connsiteY84" fmla="*/ 181504 h 606510"/>
                  <a:gd name="connsiteX85" fmla="*/ 425778 w 578354"/>
                  <a:gd name="connsiteY85" fmla="*/ 177821 h 606510"/>
                  <a:gd name="connsiteX86" fmla="*/ 385534 w 578354"/>
                  <a:gd name="connsiteY86" fmla="*/ 161355 h 606510"/>
                  <a:gd name="connsiteX87" fmla="*/ 376964 w 578354"/>
                  <a:gd name="connsiteY87" fmla="*/ 138280 h 606510"/>
                  <a:gd name="connsiteX88" fmla="*/ 386402 w 578354"/>
                  <a:gd name="connsiteY88" fmla="*/ 112714 h 606510"/>
                  <a:gd name="connsiteX89" fmla="*/ 413738 w 578354"/>
                  <a:gd name="connsiteY89" fmla="*/ 98848 h 606510"/>
                  <a:gd name="connsiteX90" fmla="*/ 413738 w 578354"/>
                  <a:gd name="connsiteY90" fmla="*/ 84331 h 606510"/>
                  <a:gd name="connsiteX91" fmla="*/ 426321 w 578354"/>
                  <a:gd name="connsiteY91" fmla="*/ 71765 h 606510"/>
                  <a:gd name="connsiteX92" fmla="*/ 215047 w 578354"/>
                  <a:gd name="connsiteY92" fmla="*/ 46785 h 606510"/>
                  <a:gd name="connsiteX93" fmla="*/ 247581 w 578354"/>
                  <a:gd name="connsiteY93" fmla="*/ 46785 h 606510"/>
                  <a:gd name="connsiteX94" fmla="*/ 347675 w 578354"/>
                  <a:gd name="connsiteY94" fmla="*/ 146840 h 606510"/>
                  <a:gd name="connsiteX95" fmla="*/ 347675 w 578354"/>
                  <a:gd name="connsiteY95" fmla="*/ 178243 h 606510"/>
                  <a:gd name="connsiteX96" fmla="*/ 353423 w 578354"/>
                  <a:gd name="connsiteY96" fmla="*/ 196110 h 606510"/>
                  <a:gd name="connsiteX97" fmla="*/ 353423 w 578354"/>
                  <a:gd name="connsiteY97" fmla="*/ 218525 h 606510"/>
                  <a:gd name="connsiteX98" fmla="*/ 342362 w 578354"/>
                  <a:gd name="connsiteY98" fmla="*/ 242131 h 606510"/>
                  <a:gd name="connsiteX99" fmla="*/ 335963 w 578354"/>
                  <a:gd name="connsiteY99" fmla="*/ 259132 h 606510"/>
                  <a:gd name="connsiteX100" fmla="*/ 314383 w 578354"/>
                  <a:gd name="connsiteY100" fmla="*/ 299522 h 606510"/>
                  <a:gd name="connsiteX101" fmla="*/ 299743 w 578354"/>
                  <a:gd name="connsiteY101" fmla="*/ 318147 h 606510"/>
                  <a:gd name="connsiteX102" fmla="*/ 310587 w 578354"/>
                  <a:gd name="connsiteY102" fmla="*/ 331683 h 606510"/>
                  <a:gd name="connsiteX103" fmla="*/ 382052 w 578354"/>
                  <a:gd name="connsiteY103" fmla="*/ 353231 h 606510"/>
                  <a:gd name="connsiteX104" fmla="*/ 462627 w 578354"/>
                  <a:gd name="connsiteY104" fmla="*/ 587560 h 606510"/>
                  <a:gd name="connsiteX105" fmla="*/ 443758 w 578354"/>
                  <a:gd name="connsiteY105" fmla="*/ 606510 h 606510"/>
                  <a:gd name="connsiteX106" fmla="*/ 18978 w 578354"/>
                  <a:gd name="connsiteY106" fmla="*/ 606510 h 606510"/>
                  <a:gd name="connsiteX107" fmla="*/ 0 w 578354"/>
                  <a:gd name="connsiteY107" fmla="*/ 587560 h 606510"/>
                  <a:gd name="connsiteX108" fmla="*/ 217 w 578354"/>
                  <a:gd name="connsiteY108" fmla="*/ 584636 h 606510"/>
                  <a:gd name="connsiteX109" fmla="*/ 80575 w 578354"/>
                  <a:gd name="connsiteY109" fmla="*/ 353231 h 606510"/>
                  <a:gd name="connsiteX110" fmla="*/ 152040 w 578354"/>
                  <a:gd name="connsiteY110" fmla="*/ 331683 h 606510"/>
                  <a:gd name="connsiteX111" fmla="*/ 162885 w 578354"/>
                  <a:gd name="connsiteY111" fmla="*/ 318147 h 606510"/>
                  <a:gd name="connsiteX112" fmla="*/ 148353 w 578354"/>
                  <a:gd name="connsiteY112" fmla="*/ 299522 h 606510"/>
                  <a:gd name="connsiteX113" fmla="*/ 126664 w 578354"/>
                  <a:gd name="connsiteY113" fmla="*/ 259132 h 606510"/>
                  <a:gd name="connsiteX114" fmla="*/ 120266 w 578354"/>
                  <a:gd name="connsiteY114" fmla="*/ 242131 h 606510"/>
                  <a:gd name="connsiteX115" fmla="*/ 109205 w 578354"/>
                  <a:gd name="connsiteY115" fmla="*/ 218525 h 606510"/>
                  <a:gd name="connsiteX116" fmla="*/ 109205 w 578354"/>
                  <a:gd name="connsiteY116" fmla="*/ 196110 h 606510"/>
                  <a:gd name="connsiteX117" fmla="*/ 114952 w 578354"/>
                  <a:gd name="connsiteY117" fmla="*/ 178243 h 606510"/>
                  <a:gd name="connsiteX118" fmla="*/ 114952 w 578354"/>
                  <a:gd name="connsiteY118" fmla="*/ 146840 h 606510"/>
                  <a:gd name="connsiteX119" fmla="*/ 215047 w 578354"/>
                  <a:gd name="connsiteY119" fmla="*/ 46785 h 606510"/>
                  <a:gd name="connsiteX120" fmla="*/ 414825 w 578354"/>
                  <a:gd name="connsiteY120" fmla="*/ 0 h 606510"/>
                  <a:gd name="connsiteX121" fmla="*/ 578354 w 578354"/>
                  <a:gd name="connsiteY121" fmla="*/ 163305 h 606510"/>
                  <a:gd name="connsiteX122" fmla="*/ 414825 w 578354"/>
                  <a:gd name="connsiteY122" fmla="*/ 326718 h 606510"/>
                  <a:gd name="connsiteX123" fmla="*/ 344664 w 578354"/>
                  <a:gd name="connsiteY123" fmla="*/ 310907 h 606510"/>
                  <a:gd name="connsiteX124" fmla="*/ 360063 w 578354"/>
                  <a:gd name="connsiteY124" fmla="*/ 279719 h 606510"/>
                  <a:gd name="connsiteX125" fmla="*/ 414825 w 578354"/>
                  <a:gd name="connsiteY125" fmla="*/ 291956 h 606510"/>
                  <a:gd name="connsiteX126" fmla="*/ 543545 w 578354"/>
                  <a:gd name="connsiteY126" fmla="*/ 163305 h 606510"/>
                  <a:gd name="connsiteX127" fmla="*/ 414825 w 578354"/>
                  <a:gd name="connsiteY127" fmla="*/ 34762 h 606510"/>
                  <a:gd name="connsiteX128" fmla="*/ 338808 w 578354"/>
                  <a:gd name="connsiteY128" fmla="*/ 59561 h 606510"/>
                  <a:gd name="connsiteX129" fmla="*/ 311264 w 578354"/>
                  <a:gd name="connsiteY129" fmla="*/ 37036 h 606510"/>
                  <a:gd name="connsiteX130" fmla="*/ 414825 w 578354"/>
                  <a:gd name="connsiteY130" fmla="*/ 0 h 606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578354" h="606510">
                    <a:moveTo>
                      <a:pt x="271981" y="340887"/>
                    </a:moveTo>
                    <a:cubicBezTo>
                      <a:pt x="266667" y="343702"/>
                      <a:pt x="261461" y="345543"/>
                      <a:pt x="256365" y="346409"/>
                    </a:cubicBezTo>
                    <a:cubicBezTo>
                      <a:pt x="253328" y="346951"/>
                      <a:pt x="251051" y="349658"/>
                      <a:pt x="251051" y="352798"/>
                    </a:cubicBezTo>
                    <a:lnTo>
                      <a:pt x="251051" y="368716"/>
                    </a:lnTo>
                    <a:cubicBezTo>
                      <a:pt x="250183" y="369149"/>
                      <a:pt x="249316" y="369691"/>
                      <a:pt x="248665" y="370449"/>
                    </a:cubicBezTo>
                    <a:cubicBezTo>
                      <a:pt x="247472" y="371748"/>
                      <a:pt x="246821" y="373589"/>
                      <a:pt x="247038" y="375322"/>
                    </a:cubicBezTo>
                    <a:lnTo>
                      <a:pt x="250509" y="409431"/>
                    </a:lnTo>
                    <a:cubicBezTo>
                      <a:pt x="250834" y="412030"/>
                      <a:pt x="252677" y="414196"/>
                      <a:pt x="255172" y="414954"/>
                    </a:cubicBezTo>
                    <a:cubicBezTo>
                      <a:pt x="255822" y="415062"/>
                      <a:pt x="256365" y="415170"/>
                      <a:pt x="256907" y="415170"/>
                    </a:cubicBezTo>
                    <a:cubicBezTo>
                      <a:pt x="258859" y="415170"/>
                      <a:pt x="260811" y="414304"/>
                      <a:pt x="262004" y="412572"/>
                    </a:cubicBezTo>
                    <a:lnTo>
                      <a:pt x="280114" y="388749"/>
                    </a:lnTo>
                    <a:cubicBezTo>
                      <a:pt x="280873" y="387666"/>
                      <a:pt x="281307" y="386258"/>
                      <a:pt x="281307" y="384851"/>
                    </a:cubicBezTo>
                    <a:lnTo>
                      <a:pt x="281307" y="346626"/>
                    </a:lnTo>
                    <a:cubicBezTo>
                      <a:pt x="281307" y="344352"/>
                      <a:pt x="280222" y="342295"/>
                      <a:pt x="278270" y="341104"/>
                    </a:cubicBezTo>
                    <a:cubicBezTo>
                      <a:pt x="276318" y="339912"/>
                      <a:pt x="273933" y="339912"/>
                      <a:pt x="271981" y="340887"/>
                    </a:cubicBezTo>
                    <a:close/>
                    <a:moveTo>
                      <a:pt x="190755" y="340887"/>
                    </a:moveTo>
                    <a:cubicBezTo>
                      <a:pt x="188695" y="339912"/>
                      <a:pt x="186309" y="339912"/>
                      <a:pt x="184357" y="341104"/>
                    </a:cubicBezTo>
                    <a:cubicBezTo>
                      <a:pt x="182513" y="342295"/>
                      <a:pt x="181321" y="344352"/>
                      <a:pt x="181321" y="346626"/>
                    </a:cubicBezTo>
                    <a:lnTo>
                      <a:pt x="181212" y="384851"/>
                    </a:lnTo>
                    <a:cubicBezTo>
                      <a:pt x="181212" y="386258"/>
                      <a:pt x="181754" y="387666"/>
                      <a:pt x="182513" y="388749"/>
                    </a:cubicBezTo>
                    <a:lnTo>
                      <a:pt x="200624" y="412680"/>
                    </a:lnTo>
                    <a:cubicBezTo>
                      <a:pt x="201817" y="414304"/>
                      <a:pt x="203769" y="415170"/>
                      <a:pt x="205721" y="415170"/>
                    </a:cubicBezTo>
                    <a:cubicBezTo>
                      <a:pt x="206263" y="415170"/>
                      <a:pt x="206914" y="415062"/>
                      <a:pt x="207456" y="414954"/>
                    </a:cubicBezTo>
                    <a:cubicBezTo>
                      <a:pt x="209950" y="414196"/>
                      <a:pt x="211794" y="412030"/>
                      <a:pt x="212119" y="409431"/>
                    </a:cubicBezTo>
                    <a:lnTo>
                      <a:pt x="215589" y="375322"/>
                    </a:lnTo>
                    <a:cubicBezTo>
                      <a:pt x="215806" y="373589"/>
                      <a:pt x="215264" y="371748"/>
                      <a:pt x="213963" y="370449"/>
                    </a:cubicBezTo>
                    <a:cubicBezTo>
                      <a:pt x="213312" y="369691"/>
                      <a:pt x="212553" y="369149"/>
                      <a:pt x="211577" y="368716"/>
                    </a:cubicBezTo>
                    <a:lnTo>
                      <a:pt x="211577" y="352798"/>
                    </a:lnTo>
                    <a:cubicBezTo>
                      <a:pt x="211577" y="349658"/>
                      <a:pt x="209299" y="346951"/>
                      <a:pt x="206263" y="346409"/>
                    </a:cubicBezTo>
                    <a:cubicBezTo>
                      <a:pt x="201166" y="345543"/>
                      <a:pt x="195961" y="343702"/>
                      <a:pt x="190755" y="340887"/>
                    </a:cubicBezTo>
                    <a:close/>
                    <a:moveTo>
                      <a:pt x="200624" y="168497"/>
                    </a:moveTo>
                    <a:cubicBezTo>
                      <a:pt x="182513" y="168497"/>
                      <a:pt x="164945" y="175861"/>
                      <a:pt x="156161" y="180300"/>
                    </a:cubicBezTo>
                    <a:cubicBezTo>
                      <a:pt x="153884" y="181383"/>
                      <a:pt x="152583" y="183657"/>
                      <a:pt x="152583" y="186039"/>
                    </a:cubicBezTo>
                    <a:lnTo>
                      <a:pt x="152583" y="197518"/>
                    </a:lnTo>
                    <a:lnTo>
                      <a:pt x="149980" y="197518"/>
                    </a:lnTo>
                    <a:cubicBezTo>
                      <a:pt x="146401" y="197518"/>
                      <a:pt x="143473" y="200333"/>
                      <a:pt x="143473" y="203906"/>
                    </a:cubicBezTo>
                    <a:lnTo>
                      <a:pt x="143473" y="214410"/>
                    </a:lnTo>
                    <a:cubicBezTo>
                      <a:pt x="143473" y="216576"/>
                      <a:pt x="144666" y="218633"/>
                      <a:pt x="146401" y="219824"/>
                    </a:cubicBezTo>
                    <a:lnTo>
                      <a:pt x="152691" y="223831"/>
                    </a:lnTo>
                    <a:lnTo>
                      <a:pt x="153016" y="226538"/>
                    </a:lnTo>
                    <a:cubicBezTo>
                      <a:pt x="155077" y="241806"/>
                      <a:pt x="163644" y="261731"/>
                      <a:pt x="176007" y="279598"/>
                    </a:cubicBezTo>
                    <a:cubicBezTo>
                      <a:pt x="191731" y="302338"/>
                      <a:pt x="206480" y="312516"/>
                      <a:pt x="214071" y="312516"/>
                    </a:cubicBezTo>
                    <a:lnTo>
                      <a:pt x="248557" y="312516"/>
                    </a:lnTo>
                    <a:cubicBezTo>
                      <a:pt x="256148" y="312516"/>
                      <a:pt x="270896" y="302338"/>
                      <a:pt x="286621" y="279598"/>
                    </a:cubicBezTo>
                    <a:cubicBezTo>
                      <a:pt x="298984" y="261731"/>
                      <a:pt x="307551" y="241806"/>
                      <a:pt x="309611" y="226538"/>
                    </a:cubicBezTo>
                    <a:lnTo>
                      <a:pt x="309936" y="223831"/>
                    </a:lnTo>
                    <a:lnTo>
                      <a:pt x="316226" y="219824"/>
                    </a:lnTo>
                    <a:cubicBezTo>
                      <a:pt x="318070" y="218633"/>
                      <a:pt x="319154" y="216576"/>
                      <a:pt x="319154" y="214410"/>
                    </a:cubicBezTo>
                    <a:lnTo>
                      <a:pt x="319154" y="203906"/>
                    </a:lnTo>
                    <a:cubicBezTo>
                      <a:pt x="319154" y="200333"/>
                      <a:pt x="316226" y="197518"/>
                      <a:pt x="312756" y="197518"/>
                    </a:cubicBezTo>
                    <a:lnTo>
                      <a:pt x="309177" y="197518"/>
                    </a:lnTo>
                    <a:cubicBezTo>
                      <a:pt x="308744" y="196651"/>
                      <a:pt x="307984" y="195893"/>
                      <a:pt x="307117" y="195352"/>
                    </a:cubicBezTo>
                    <a:cubicBezTo>
                      <a:pt x="305382" y="194161"/>
                      <a:pt x="302996" y="193944"/>
                      <a:pt x="301044" y="194919"/>
                    </a:cubicBezTo>
                    <a:cubicBezTo>
                      <a:pt x="292477" y="198709"/>
                      <a:pt x="283910" y="200658"/>
                      <a:pt x="275668" y="200658"/>
                    </a:cubicBezTo>
                    <a:cubicBezTo>
                      <a:pt x="261028" y="200658"/>
                      <a:pt x="247797" y="194702"/>
                      <a:pt x="236302" y="182791"/>
                    </a:cubicBezTo>
                    <a:cubicBezTo>
                      <a:pt x="227193" y="173370"/>
                      <a:pt x="215155" y="168497"/>
                      <a:pt x="200624" y="168497"/>
                    </a:cubicBezTo>
                    <a:close/>
                    <a:moveTo>
                      <a:pt x="426321" y="71765"/>
                    </a:moveTo>
                    <a:cubicBezTo>
                      <a:pt x="433372" y="71765"/>
                      <a:pt x="439012" y="77398"/>
                      <a:pt x="439012" y="84331"/>
                    </a:cubicBezTo>
                    <a:lnTo>
                      <a:pt x="439012" y="99173"/>
                    </a:lnTo>
                    <a:cubicBezTo>
                      <a:pt x="449860" y="101231"/>
                      <a:pt x="458321" y="105564"/>
                      <a:pt x="464721" y="112498"/>
                    </a:cubicBezTo>
                    <a:cubicBezTo>
                      <a:pt x="467650" y="115639"/>
                      <a:pt x="468843" y="120081"/>
                      <a:pt x="467758" y="124306"/>
                    </a:cubicBezTo>
                    <a:cubicBezTo>
                      <a:pt x="466565" y="128531"/>
                      <a:pt x="463419" y="131780"/>
                      <a:pt x="459297" y="133080"/>
                    </a:cubicBezTo>
                    <a:lnTo>
                      <a:pt x="452789" y="135139"/>
                    </a:lnTo>
                    <a:cubicBezTo>
                      <a:pt x="448016" y="136655"/>
                      <a:pt x="442809" y="135247"/>
                      <a:pt x="439555" y="131455"/>
                    </a:cubicBezTo>
                    <a:cubicBezTo>
                      <a:pt x="436192" y="127772"/>
                      <a:pt x="431311" y="125931"/>
                      <a:pt x="425019" y="125931"/>
                    </a:cubicBezTo>
                    <a:cubicBezTo>
                      <a:pt x="419921" y="125931"/>
                      <a:pt x="413738" y="127122"/>
                      <a:pt x="413738" y="132972"/>
                    </a:cubicBezTo>
                    <a:cubicBezTo>
                      <a:pt x="413738" y="134597"/>
                      <a:pt x="414388" y="136005"/>
                      <a:pt x="415582" y="137197"/>
                    </a:cubicBezTo>
                    <a:cubicBezTo>
                      <a:pt x="416883" y="138389"/>
                      <a:pt x="420463" y="139689"/>
                      <a:pt x="426429" y="140989"/>
                    </a:cubicBezTo>
                    <a:cubicBezTo>
                      <a:pt x="440097" y="144022"/>
                      <a:pt x="450077" y="146730"/>
                      <a:pt x="456043" y="149113"/>
                    </a:cubicBezTo>
                    <a:cubicBezTo>
                      <a:pt x="462118" y="151497"/>
                      <a:pt x="467216" y="155613"/>
                      <a:pt x="471230" y="161355"/>
                    </a:cubicBezTo>
                    <a:cubicBezTo>
                      <a:pt x="475243" y="167096"/>
                      <a:pt x="477304" y="174030"/>
                      <a:pt x="477304" y="181829"/>
                    </a:cubicBezTo>
                    <a:cubicBezTo>
                      <a:pt x="477304" y="192771"/>
                      <a:pt x="473291" y="202087"/>
                      <a:pt x="465480" y="209454"/>
                    </a:cubicBezTo>
                    <a:cubicBezTo>
                      <a:pt x="458863" y="215737"/>
                      <a:pt x="449968" y="219962"/>
                      <a:pt x="439012" y="222020"/>
                    </a:cubicBezTo>
                    <a:lnTo>
                      <a:pt x="439012" y="242278"/>
                    </a:lnTo>
                    <a:cubicBezTo>
                      <a:pt x="439012" y="249320"/>
                      <a:pt x="433372" y="254953"/>
                      <a:pt x="426321" y="254953"/>
                    </a:cubicBezTo>
                    <a:cubicBezTo>
                      <a:pt x="419378" y="254953"/>
                      <a:pt x="413738" y="249320"/>
                      <a:pt x="413738" y="242278"/>
                    </a:cubicBezTo>
                    <a:lnTo>
                      <a:pt x="413738" y="222670"/>
                    </a:lnTo>
                    <a:cubicBezTo>
                      <a:pt x="397683" y="220504"/>
                      <a:pt x="385751" y="213571"/>
                      <a:pt x="378158" y="202087"/>
                    </a:cubicBezTo>
                    <a:cubicBezTo>
                      <a:pt x="375771" y="198512"/>
                      <a:pt x="375337" y="194071"/>
                      <a:pt x="377073" y="190171"/>
                    </a:cubicBezTo>
                    <a:cubicBezTo>
                      <a:pt x="378700" y="186271"/>
                      <a:pt x="382171" y="183454"/>
                      <a:pt x="386402" y="182696"/>
                    </a:cubicBezTo>
                    <a:lnTo>
                      <a:pt x="395948" y="180963"/>
                    </a:lnTo>
                    <a:cubicBezTo>
                      <a:pt x="400721" y="180096"/>
                      <a:pt x="405710" y="182046"/>
                      <a:pt x="408531" y="186163"/>
                    </a:cubicBezTo>
                    <a:cubicBezTo>
                      <a:pt x="412110" y="191254"/>
                      <a:pt x="418185" y="193963"/>
                      <a:pt x="426646" y="193963"/>
                    </a:cubicBezTo>
                    <a:cubicBezTo>
                      <a:pt x="439555" y="193963"/>
                      <a:pt x="439555" y="188763"/>
                      <a:pt x="439555" y="187138"/>
                    </a:cubicBezTo>
                    <a:cubicBezTo>
                      <a:pt x="439555" y="184646"/>
                      <a:pt x="438578" y="182913"/>
                      <a:pt x="436626" y="181504"/>
                    </a:cubicBezTo>
                    <a:cubicBezTo>
                      <a:pt x="434673" y="180096"/>
                      <a:pt x="430985" y="178905"/>
                      <a:pt x="425778" y="177821"/>
                    </a:cubicBezTo>
                    <a:cubicBezTo>
                      <a:pt x="404734" y="173488"/>
                      <a:pt x="391283" y="167963"/>
                      <a:pt x="385534" y="161355"/>
                    </a:cubicBezTo>
                    <a:cubicBezTo>
                      <a:pt x="379785" y="154530"/>
                      <a:pt x="376964" y="147055"/>
                      <a:pt x="376964" y="138280"/>
                    </a:cubicBezTo>
                    <a:cubicBezTo>
                      <a:pt x="376964" y="128639"/>
                      <a:pt x="380110" y="120081"/>
                      <a:pt x="386402" y="112714"/>
                    </a:cubicBezTo>
                    <a:cubicBezTo>
                      <a:pt x="392368" y="105564"/>
                      <a:pt x="401588" y="100906"/>
                      <a:pt x="413738" y="98848"/>
                    </a:cubicBezTo>
                    <a:lnTo>
                      <a:pt x="413738" y="84331"/>
                    </a:lnTo>
                    <a:cubicBezTo>
                      <a:pt x="413738" y="77398"/>
                      <a:pt x="419378" y="71765"/>
                      <a:pt x="426321" y="71765"/>
                    </a:cubicBezTo>
                    <a:close/>
                    <a:moveTo>
                      <a:pt x="215047" y="46785"/>
                    </a:moveTo>
                    <a:lnTo>
                      <a:pt x="247581" y="46785"/>
                    </a:lnTo>
                    <a:cubicBezTo>
                      <a:pt x="302779" y="46785"/>
                      <a:pt x="347675" y="91723"/>
                      <a:pt x="347675" y="146840"/>
                    </a:cubicBezTo>
                    <a:lnTo>
                      <a:pt x="347675" y="178243"/>
                    </a:lnTo>
                    <a:cubicBezTo>
                      <a:pt x="351471" y="183441"/>
                      <a:pt x="353423" y="189721"/>
                      <a:pt x="353423" y="196110"/>
                    </a:cubicBezTo>
                    <a:lnTo>
                      <a:pt x="353423" y="218525"/>
                    </a:lnTo>
                    <a:cubicBezTo>
                      <a:pt x="353423" y="227621"/>
                      <a:pt x="349302" y="236284"/>
                      <a:pt x="342362" y="242131"/>
                    </a:cubicBezTo>
                    <a:cubicBezTo>
                      <a:pt x="340626" y="247654"/>
                      <a:pt x="338458" y="253393"/>
                      <a:pt x="335963" y="259132"/>
                    </a:cubicBezTo>
                    <a:cubicBezTo>
                      <a:pt x="330758" y="272559"/>
                      <a:pt x="323275" y="286528"/>
                      <a:pt x="314383" y="299522"/>
                    </a:cubicBezTo>
                    <a:cubicBezTo>
                      <a:pt x="310587" y="305045"/>
                      <a:pt x="305599" y="311650"/>
                      <a:pt x="299743" y="318147"/>
                    </a:cubicBezTo>
                    <a:cubicBezTo>
                      <a:pt x="305056" y="321937"/>
                      <a:pt x="308852" y="326485"/>
                      <a:pt x="310587" y="331683"/>
                    </a:cubicBezTo>
                    <a:lnTo>
                      <a:pt x="382052" y="353231"/>
                    </a:lnTo>
                    <a:cubicBezTo>
                      <a:pt x="432263" y="367742"/>
                      <a:pt x="462627" y="578464"/>
                      <a:pt x="462627" y="587560"/>
                    </a:cubicBezTo>
                    <a:cubicBezTo>
                      <a:pt x="462627" y="598064"/>
                      <a:pt x="454169" y="606510"/>
                      <a:pt x="443758" y="606510"/>
                    </a:cubicBezTo>
                    <a:lnTo>
                      <a:pt x="18978" y="606510"/>
                    </a:lnTo>
                    <a:cubicBezTo>
                      <a:pt x="8459" y="606510"/>
                      <a:pt x="0" y="598064"/>
                      <a:pt x="0" y="587560"/>
                    </a:cubicBezTo>
                    <a:cubicBezTo>
                      <a:pt x="0" y="586586"/>
                      <a:pt x="109" y="585611"/>
                      <a:pt x="217" y="584636"/>
                    </a:cubicBezTo>
                    <a:cubicBezTo>
                      <a:pt x="217" y="584636"/>
                      <a:pt x="30365" y="367742"/>
                      <a:pt x="80575" y="353231"/>
                    </a:cubicBezTo>
                    <a:lnTo>
                      <a:pt x="152040" y="331683"/>
                    </a:lnTo>
                    <a:cubicBezTo>
                      <a:pt x="153775" y="326485"/>
                      <a:pt x="157571" y="321937"/>
                      <a:pt x="162885" y="318147"/>
                    </a:cubicBezTo>
                    <a:cubicBezTo>
                      <a:pt x="157029" y="311650"/>
                      <a:pt x="152040" y="305045"/>
                      <a:pt x="148353" y="299522"/>
                    </a:cubicBezTo>
                    <a:cubicBezTo>
                      <a:pt x="139352" y="286528"/>
                      <a:pt x="131870" y="272559"/>
                      <a:pt x="126664" y="259132"/>
                    </a:cubicBezTo>
                    <a:cubicBezTo>
                      <a:pt x="124170" y="253393"/>
                      <a:pt x="122001" y="247654"/>
                      <a:pt x="120266" y="242131"/>
                    </a:cubicBezTo>
                    <a:cubicBezTo>
                      <a:pt x="113325" y="236284"/>
                      <a:pt x="109205" y="227621"/>
                      <a:pt x="109205" y="218525"/>
                    </a:cubicBezTo>
                    <a:lnTo>
                      <a:pt x="109205" y="196110"/>
                    </a:lnTo>
                    <a:cubicBezTo>
                      <a:pt x="109205" y="189721"/>
                      <a:pt x="111265" y="183441"/>
                      <a:pt x="114952" y="178243"/>
                    </a:cubicBezTo>
                    <a:lnTo>
                      <a:pt x="114952" y="146840"/>
                    </a:lnTo>
                    <a:cubicBezTo>
                      <a:pt x="114952" y="91723"/>
                      <a:pt x="159848" y="46785"/>
                      <a:pt x="215047" y="46785"/>
                    </a:cubicBezTo>
                    <a:close/>
                    <a:moveTo>
                      <a:pt x="414825" y="0"/>
                    </a:moveTo>
                    <a:cubicBezTo>
                      <a:pt x="504940" y="0"/>
                      <a:pt x="578354" y="73314"/>
                      <a:pt x="578354" y="163305"/>
                    </a:cubicBezTo>
                    <a:cubicBezTo>
                      <a:pt x="578354" y="253404"/>
                      <a:pt x="504940" y="326718"/>
                      <a:pt x="414825" y="326718"/>
                    </a:cubicBezTo>
                    <a:cubicBezTo>
                      <a:pt x="389667" y="326718"/>
                      <a:pt x="365918" y="320979"/>
                      <a:pt x="344664" y="310907"/>
                    </a:cubicBezTo>
                    <a:cubicBezTo>
                      <a:pt x="350737" y="300620"/>
                      <a:pt x="355942" y="290115"/>
                      <a:pt x="360063" y="279719"/>
                    </a:cubicBezTo>
                    <a:cubicBezTo>
                      <a:pt x="376654" y="287516"/>
                      <a:pt x="395198" y="291956"/>
                      <a:pt x="414825" y="291956"/>
                    </a:cubicBezTo>
                    <a:cubicBezTo>
                      <a:pt x="485854" y="291956"/>
                      <a:pt x="543545" y="234236"/>
                      <a:pt x="543545" y="163305"/>
                    </a:cubicBezTo>
                    <a:cubicBezTo>
                      <a:pt x="543545" y="92482"/>
                      <a:pt x="485854" y="34762"/>
                      <a:pt x="414825" y="34762"/>
                    </a:cubicBezTo>
                    <a:cubicBezTo>
                      <a:pt x="386414" y="34762"/>
                      <a:pt x="360171" y="43967"/>
                      <a:pt x="338808" y="59561"/>
                    </a:cubicBezTo>
                    <a:cubicBezTo>
                      <a:pt x="330675" y="50897"/>
                      <a:pt x="321458" y="43317"/>
                      <a:pt x="311264" y="37036"/>
                    </a:cubicBezTo>
                    <a:cubicBezTo>
                      <a:pt x="339459" y="13861"/>
                      <a:pt x="375570" y="0"/>
                      <a:pt x="41482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4349618" y="2398683"/>
            <a:ext cx="3495937" cy="1883597"/>
            <a:chOff x="4349618" y="2398683"/>
            <a:chExt cx="3495937" cy="1883597"/>
          </a:xfrm>
        </p:grpSpPr>
        <p:grpSp>
          <p:nvGrpSpPr>
            <p:cNvPr id="34" name="îŝ1îḓé"/>
            <p:cNvGrpSpPr/>
            <p:nvPr/>
          </p:nvGrpSpPr>
          <p:grpSpPr>
            <a:xfrm>
              <a:off x="4349618" y="2702050"/>
              <a:ext cx="3495937" cy="1580230"/>
              <a:chOff x="673100" y="2677824"/>
              <a:chExt cx="2441046" cy="2224682"/>
            </a:xfrm>
          </p:grpSpPr>
          <p:sp>
            <p:nvSpPr>
              <p:cNvPr id="74" name="iṥḷíḓé"/>
              <p:cNvSpPr/>
              <p:nvPr/>
            </p:nvSpPr>
            <p:spPr>
              <a:xfrm>
                <a:off x="673100" y="2677824"/>
                <a:ext cx="2441046" cy="2224682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" name="îṧḷiḑè"/>
              <p:cNvSpPr/>
              <p:nvPr/>
            </p:nvSpPr>
            <p:spPr>
              <a:xfrm>
                <a:off x="755319" y="2757624"/>
                <a:ext cx="2271068" cy="2065084"/>
              </a:xfrm>
              <a:prstGeom prst="rect">
                <a:avLst/>
              </a:prstGeom>
              <a:blipFill>
                <a:blip r:embed="rId7" cstate="screen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i$ľîḑê"/>
            <p:cNvGrpSpPr/>
            <p:nvPr/>
          </p:nvGrpSpPr>
          <p:grpSpPr>
            <a:xfrm>
              <a:off x="5765878" y="2398683"/>
              <a:ext cx="663418" cy="663418"/>
              <a:chOff x="3029077" y="2667695"/>
              <a:chExt cx="663418" cy="663418"/>
            </a:xfrm>
          </p:grpSpPr>
          <p:sp>
            <p:nvSpPr>
              <p:cNvPr id="50" name="iSļiḋê"/>
              <p:cNvSpPr/>
              <p:nvPr/>
            </p:nvSpPr>
            <p:spPr>
              <a:xfrm>
                <a:off x="3029077" y="2667695"/>
                <a:ext cx="663418" cy="663418"/>
              </a:xfrm>
              <a:prstGeom prst="ellipse">
                <a:avLst/>
              </a:prstGeom>
              <a:solidFill>
                <a:schemeClr val="accent2"/>
              </a:solidFill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1" name="iṩlíḍé"/>
              <p:cNvSpPr/>
              <p:nvPr/>
            </p:nvSpPr>
            <p:spPr bwMode="auto">
              <a:xfrm>
                <a:off x="3173981" y="2810481"/>
                <a:ext cx="373610" cy="377848"/>
              </a:xfrm>
              <a:custGeom>
                <a:avLst/>
                <a:gdLst>
                  <a:gd name="connsiteX0" fmla="*/ 532306 w 601689"/>
                  <a:gd name="connsiteY0" fmla="*/ 527189 h 608514"/>
                  <a:gd name="connsiteX1" fmla="*/ 511921 w 601689"/>
                  <a:gd name="connsiteY1" fmla="*/ 568271 h 608514"/>
                  <a:gd name="connsiteX2" fmla="*/ 557366 w 601689"/>
                  <a:gd name="connsiteY2" fmla="*/ 527189 h 608514"/>
                  <a:gd name="connsiteX3" fmla="*/ 484056 w 601689"/>
                  <a:gd name="connsiteY3" fmla="*/ 527189 h 608514"/>
                  <a:gd name="connsiteX4" fmla="*/ 484056 w 601689"/>
                  <a:gd name="connsiteY4" fmla="*/ 572006 h 608514"/>
                  <a:gd name="connsiteX5" fmla="*/ 512296 w 601689"/>
                  <a:gd name="connsiteY5" fmla="*/ 527189 h 608514"/>
                  <a:gd name="connsiteX6" fmla="*/ 436741 w 601689"/>
                  <a:gd name="connsiteY6" fmla="*/ 527189 h 608514"/>
                  <a:gd name="connsiteX7" fmla="*/ 464980 w 601689"/>
                  <a:gd name="connsiteY7" fmla="*/ 571913 h 608514"/>
                  <a:gd name="connsiteX8" fmla="*/ 464980 w 601689"/>
                  <a:gd name="connsiteY8" fmla="*/ 527189 h 608514"/>
                  <a:gd name="connsiteX9" fmla="*/ 391483 w 601689"/>
                  <a:gd name="connsiteY9" fmla="*/ 527189 h 608514"/>
                  <a:gd name="connsiteX10" fmla="*/ 436928 w 601689"/>
                  <a:gd name="connsiteY10" fmla="*/ 568271 h 608514"/>
                  <a:gd name="connsiteX11" fmla="*/ 416543 w 601689"/>
                  <a:gd name="connsiteY11" fmla="*/ 527189 h 608514"/>
                  <a:gd name="connsiteX12" fmla="*/ 536888 w 601689"/>
                  <a:gd name="connsiteY12" fmla="*/ 454453 h 608514"/>
                  <a:gd name="connsiteX13" fmla="*/ 539132 w 601689"/>
                  <a:gd name="connsiteY13" fmla="*/ 481344 h 608514"/>
                  <a:gd name="connsiteX14" fmla="*/ 536888 w 601689"/>
                  <a:gd name="connsiteY14" fmla="*/ 508234 h 608514"/>
                  <a:gd name="connsiteX15" fmla="*/ 565408 w 601689"/>
                  <a:gd name="connsiteY15" fmla="*/ 508234 h 608514"/>
                  <a:gd name="connsiteX16" fmla="*/ 569335 w 601689"/>
                  <a:gd name="connsiteY16" fmla="*/ 481344 h 608514"/>
                  <a:gd name="connsiteX17" fmla="*/ 565408 w 601689"/>
                  <a:gd name="connsiteY17" fmla="*/ 454453 h 608514"/>
                  <a:gd name="connsiteX18" fmla="*/ 484056 w 601689"/>
                  <a:gd name="connsiteY18" fmla="*/ 454453 h 608514"/>
                  <a:gd name="connsiteX19" fmla="*/ 484056 w 601689"/>
                  <a:gd name="connsiteY19" fmla="*/ 508234 h 608514"/>
                  <a:gd name="connsiteX20" fmla="*/ 517532 w 601689"/>
                  <a:gd name="connsiteY20" fmla="*/ 508234 h 608514"/>
                  <a:gd name="connsiteX21" fmla="*/ 520057 w 601689"/>
                  <a:gd name="connsiteY21" fmla="*/ 481344 h 608514"/>
                  <a:gd name="connsiteX22" fmla="*/ 517438 w 601689"/>
                  <a:gd name="connsiteY22" fmla="*/ 454453 h 608514"/>
                  <a:gd name="connsiteX23" fmla="*/ 431411 w 601689"/>
                  <a:gd name="connsiteY23" fmla="*/ 454360 h 608514"/>
                  <a:gd name="connsiteX24" fmla="*/ 428886 w 601689"/>
                  <a:gd name="connsiteY24" fmla="*/ 481250 h 608514"/>
                  <a:gd name="connsiteX25" fmla="*/ 431505 w 601689"/>
                  <a:gd name="connsiteY25" fmla="*/ 508141 h 608514"/>
                  <a:gd name="connsiteX26" fmla="*/ 464980 w 601689"/>
                  <a:gd name="connsiteY26" fmla="*/ 508141 h 608514"/>
                  <a:gd name="connsiteX27" fmla="*/ 464980 w 601689"/>
                  <a:gd name="connsiteY27" fmla="*/ 454360 h 608514"/>
                  <a:gd name="connsiteX28" fmla="*/ 383535 w 601689"/>
                  <a:gd name="connsiteY28" fmla="*/ 454360 h 608514"/>
                  <a:gd name="connsiteX29" fmla="*/ 379701 w 601689"/>
                  <a:gd name="connsiteY29" fmla="*/ 481250 h 608514"/>
                  <a:gd name="connsiteX30" fmla="*/ 383535 w 601689"/>
                  <a:gd name="connsiteY30" fmla="*/ 508141 h 608514"/>
                  <a:gd name="connsiteX31" fmla="*/ 412055 w 601689"/>
                  <a:gd name="connsiteY31" fmla="*/ 508141 h 608514"/>
                  <a:gd name="connsiteX32" fmla="*/ 409811 w 601689"/>
                  <a:gd name="connsiteY32" fmla="*/ 481250 h 608514"/>
                  <a:gd name="connsiteX33" fmla="*/ 412055 w 601689"/>
                  <a:gd name="connsiteY33" fmla="*/ 454360 h 608514"/>
                  <a:gd name="connsiteX34" fmla="*/ 511921 w 601689"/>
                  <a:gd name="connsiteY34" fmla="*/ 394323 h 608514"/>
                  <a:gd name="connsiteX35" fmla="*/ 532306 w 601689"/>
                  <a:gd name="connsiteY35" fmla="*/ 435406 h 608514"/>
                  <a:gd name="connsiteX36" fmla="*/ 557366 w 601689"/>
                  <a:gd name="connsiteY36" fmla="*/ 435406 h 608514"/>
                  <a:gd name="connsiteX37" fmla="*/ 511921 w 601689"/>
                  <a:gd name="connsiteY37" fmla="*/ 394323 h 608514"/>
                  <a:gd name="connsiteX38" fmla="*/ 436928 w 601689"/>
                  <a:gd name="connsiteY38" fmla="*/ 394323 h 608514"/>
                  <a:gd name="connsiteX39" fmla="*/ 391483 w 601689"/>
                  <a:gd name="connsiteY39" fmla="*/ 435406 h 608514"/>
                  <a:gd name="connsiteX40" fmla="*/ 416543 w 601689"/>
                  <a:gd name="connsiteY40" fmla="*/ 435406 h 608514"/>
                  <a:gd name="connsiteX41" fmla="*/ 436928 w 601689"/>
                  <a:gd name="connsiteY41" fmla="*/ 394323 h 608514"/>
                  <a:gd name="connsiteX42" fmla="*/ 484056 w 601689"/>
                  <a:gd name="connsiteY42" fmla="*/ 390775 h 608514"/>
                  <a:gd name="connsiteX43" fmla="*/ 484056 w 601689"/>
                  <a:gd name="connsiteY43" fmla="*/ 435406 h 608514"/>
                  <a:gd name="connsiteX44" fmla="*/ 512202 w 601689"/>
                  <a:gd name="connsiteY44" fmla="*/ 435406 h 608514"/>
                  <a:gd name="connsiteX45" fmla="*/ 484056 w 601689"/>
                  <a:gd name="connsiteY45" fmla="*/ 390775 h 608514"/>
                  <a:gd name="connsiteX46" fmla="*/ 464980 w 601689"/>
                  <a:gd name="connsiteY46" fmla="*/ 390588 h 608514"/>
                  <a:gd name="connsiteX47" fmla="*/ 436647 w 601689"/>
                  <a:gd name="connsiteY47" fmla="*/ 435406 h 608514"/>
                  <a:gd name="connsiteX48" fmla="*/ 464980 w 601689"/>
                  <a:gd name="connsiteY48" fmla="*/ 435406 h 608514"/>
                  <a:gd name="connsiteX49" fmla="*/ 474425 w 601689"/>
                  <a:gd name="connsiteY49" fmla="*/ 354267 h 608514"/>
                  <a:gd name="connsiteX50" fmla="*/ 601689 w 601689"/>
                  <a:gd name="connsiteY50" fmla="*/ 481344 h 608514"/>
                  <a:gd name="connsiteX51" fmla="*/ 474425 w 601689"/>
                  <a:gd name="connsiteY51" fmla="*/ 608514 h 608514"/>
                  <a:gd name="connsiteX52" fmla="*/ 347160 w 601689"/>
                  <a:gd name="connsiteY52" fmla="*/ 481344 h 608514"/>
                  <a:gd name="connsiteX53" fmla="*/ 474425 w 601689"/>
                  <a:gd name="connsiteY53" fmla="*/ 354267 h 608514"/>
                  <a:gd name="connsiteX54" fmla="*/ 156165 w 601689"/>
                  <a:gd name="connsiteY54" fmla="*/ 325829 h 608514"/>
                  <a:gd name="connsiteX55" fmla="*/ 194606 w 601689"/>
                  <a:gd name="connsiteY55" fmla="*/ 447523 h 608514"/>
                  <a:gd name="connsiteX56" fmla="*/ 201808 w 601689"/>
                  <a:gd name="connsiteY56" fmla="*/ 470405 h 608514"/>
                  <a:gd name="connsiteX57" fmla="*/ 201995 w 601689"/>
                  <a:gd name="connsiteY57" fmla="*/ 470031 h 608514"/>
                  <a:gd name="connsiteX58" fmla="*/ 208355 w 601689"/>
                  <a:gd name="connsiteY58" fmla="*/ 489457 h 608514"/>
                  <a:gd name="connsiteX59" fmla="*/ 228651 w 601689"/>
                  <a:gd name="connsiteY59" fmla="*/ 431926 h 608514"/>
                  <a:gd name="connsiteX60" fmla="*/ 242119 w 601689"/>
                  <a:gd name="connsiteY60" fmla="*/ 363187 h 608514"/>
                  <a:gd name="connsiteX61" fmla="*/ 255588 w 601689"/>
                  <a:gd name="connsiteY61" fmla="*/ 431926 h 608514"/>
                  <a:gd name="connsiteX62" fmla="*/ 275884 w 601689"/>
                  <a:gd name="connsiteY62" fmla="*/ 489457 h 608514"/>
                  <a:gd name="connsiteX63" fmla="*/ 282244 w 601689"/>
                  <a:gd name="connsiteY63" fmla="*/ 470031 h 608514"/>
                  <a:gd name="connsiteX64" fmla="*/ 282431 w 601689"/>
                  <a:gd name="connsiteY64" fmla="*/ 470405 h 608514"/>
                  <a:gd name="connsiteX65" fmla="*/ 289633 w 601689"/>
                  <a:gd name="connsiteY65" fmla="*/ 447523 h 608514"/>
                  <a:gd name="connsiteX66" fmla="*/ 328261 w 601689"/>
                  <a:gd name="connsiteY66" fmla="*/ 325829 h 608514"/>
                  <a:gd name="connsiteX67" fmla="*/ 381666 w 601689"/>
                  <a:gd name="connsiteY67" fmla="*/ 355622 h 608514"/>
                  <a:gd name="connsiteX68" fmla="*/ 317972 w 601689"/>
                  <a:gd name="connsiteY68" fmla="*/ 481332 h 608514"/>
                  <a:gd name="connsiteX69" fmla="*/ 342010 w 601689"/>
                  <a:gd name="connsiteY69" fmla="*/ 564454 h 608514"/>
                  <a:gd name="connsiteX70" fmla="*/ 242213 w 601689"/>
                  <a:gd name="connsiteY70" fmla="*/ 573513 h 608514"/>
                  <a:gd name="connsiteX71" fmla="*/ 5676 w 601689"/>
                  <a:gd name="connsiteY71" fmla="*/ 515982 h 608514"/>
                  <a:gd name="connsiteX72" fmla="*/ 438 w 601689"/>
                  <a:gd name="connsiteY72" fmla="*/ 465548 h 608514"/>
                  <a:gd name="connsiteX73" fmla="*/ 46081 w 601689"/>
                  <a:gd name="connsiteY73" fmla="*/ 375982 h 608514"/>
                  <a:gd name="connsiteX74" fmla="*/ 156165 w 601689"/>
                  <a:gd name="connsiteY74" fmla="*/ 325829 h 608514"/>
                  <a:gd name="connsiteX75" fmla="*/ 234643 w 601689"/>
                  <a:gd name="connsiteY75" fmla="*/ 435 h 608514"/>
                  <a:gd name="connsiteX76" fmla="*/ 296368 w 601689"/>
                  <a:gd name="connsiteY76" fmla="*/ 13508 h 608514"/>
                  <a:gd name="connsiteX77" fmla="*/ 326389 w 601689"/>
                  <a:gd name="connsiteY77" fmla="*/ 41334 h 608514"/>
                  <a:gd name="connsiteX78" fmla="*/ 359496 w 601689"/>
                  <a:gd name="connsiteY78" fmla="*/ 146104 h 608514"/>
                  <a:gd name="connsiteX79" fmla="*/ 355101 w 601689"/>
                  <a:gd name="connsiteY79" fmla="*/ 162165 h 608514"/>
                  <a:gd name="connsiteX80" fmla="*/ 365669 w 601689"/>
                  <a:gd name="connsiteY80" fmla="*/ 206052 h 608514"/>
                  <a:gd name="connsiteX81" fmla="*/ 344346 w 601689"/>
                  <a:gd name="connsiteY81" fmla="*/ 243029 h 608514"/>
                  <a:gd name="connsiteX82" fmla="*/ 269527 w 601689"/>
                  <a:gd name="connsiteY82" fmla="*/ 335286 h 608514"/>
                  <a:gd name="connsiteX83" fmla="*/ 214816 w 601689"/>
                  <a:gd name="connsiteY83" fmla="*/ 335473 h 608514"/>
                  <a:gd name="connsiteX84" fmla="*/ 140091 w 601689"/>
                  <a:gd name="connsiteY84" fmla="*/ 243029 h 608514"/>
                  <a:gd name="connsiteX85" fmla="*/ 118768 w 601689"/>
                  <a:gd name="connsiteY85" fmla="*/ 206052 h 608514"/>
                  <a:gd name="connsiteX86" fmla="*/ 129804 w 601689"/>
                  <a:gd name="connsiteY86" fmla="*/ 162165 h 608514"/>
                  <a:gd name="connsiteX87" fmla="*/ 125408 w 601689"/>
                  <a:gd name="connsiteY87" fmla="*/ 146104 h 608514"/>
                  <a:gd name="connsiteX88" fmla="*/ 125128 w 601689"/>
                  <a:gd name="connsiteY88" fmla="*/ 94653 h 608514"/>
                  <a:gd name="connsiteX89" fmla="*/ 155242 w 601689"/>
                  <a:gd name="connsiteY89" fmla="*/ 41988 h 608514"/>
                  <a:gd name="connsiteX90" fmla="*/ 183018 w 601689"/>
                  <a:gd name="connsiteY90" fmla="*/ 18924 h 608514"/>
                  <a:gd name="connsiteX91" fmla="*/ 210047 w 601689"/>
                  <a:gd name="connsiteY91" fmla="*/ 5104 h 608514"/>
                  <a:gd name="connsiteX92" fmla="*/ 234643 w 601689"/>
                  <a:gd name="connsiteY92" fmla="*/ 435 h 608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01689" h="608514">
                    <a:moveTo>
                      <a:pt x="532306" y="527189"/>
                    </a:moveTo>
                    <a:cubicBezTo>
                      <a:pt x="527163" y="543902"/>
                      <a:pt x="519683" y="557441"/>
                      <a:pt x="511921" y="568271"/>
                    </a:cubicBezTo>
                    <a:cubicBezTo>
                      <a:pt x="531278" y="559961"/>
                      <a:pt x="547268" y="545489"/>
                      <a:pt x="557366" y="527189"/>
                    </a:cubicBezTo>
                    <a:close/>
                    <a:moveTo>
                      <a:pt x="484056" y="527189"/>
                    </a:moveTo>
                    <a:lnTo>
                      <a:pt x="484056" y="572006"/>
                    </a:lnTo>
                    <a:cubicBezTo>
                      <a:pt x="493220" y="562763"/>
                      <a:pt x="504815" y="548103"/>
                      <a:pt x="512296" y="527189"/>
                    </a:cubicBezTo>
                    <a:close/>
                    <a:moveTo>
                      <a:pt x="436741" y="527189"/>
                    </a:moveTo>
                    <a:cubicBezTo>
                      <a:pt x="444222" y="547823"/>
                      <a:pt x="455723" y="562576"/>
                      <a:pt x="464980" y="571913"/>
                    </a:cubicBezTo>
                    <a:lnTo>
                      <a:pt x="464980" y="527189"/>
                    </a:lnTo>
                    <a:close/>
                    <a:moveTo>
                      <a:pt x="391483" y="527189"/>
                    </a:moveTo>
                    <a:cubicBezTo>
                      <a:pt x="401582" y="545489"/>
                      <a:pt x="417572" y="559961"/>
                      <a:pt x="436928" y="568271"/>
                    </a:cubicBezTo>
                    <a:cubicBezTo>
                      <a:pt x="429167" y="557441"/>
                      <a:pt x="421686" y="543902"/>
                      <a:pt x="416543" y="527189"/>
                    </a:cubicBezTo>
                    <a:close/>
                    <a:moveTo>
                      <a:pt x="536888" y="454453"/>
                    </a:moveTo>
                    <a:cubicBezTo>
                      <a:pt x="538291" y="462857"/>
                      <a:pt x="539132" y="471820"/>
                      <a:pt x="539132" y="481344"/>
                    </a:cubicBezTo>
                    <a:cubicBezTo>
                      <a:pt x="539132" y="490961"/>
                      <a:pt x="538291" y="499924"/>
                      <a:pt x="536888" y="508234"/>
                    </a:cubicBezTo>
                    <a:lnTo>
                      <a:pt x="565408" y="508234"/>
                    </a:lnTo>
                    <a:cubicBezTo>
                      <a:pt x="567933" y="499644"/>
                      <a:pt x="569335" y="490681"/>
                      <a:pt x="569335" y="481344"/>
                    </a:cubicBezTo>
                    <a:cubicBezTo>
                      <a:pt x="569335" y="472007"/>
                      <a:pt x="567933" y="462950"/>
                      <a:pt x="565408" y="454453"/>
                    </a:cubicBezTo>
                    <a:close/>
                    <a:moveTo>
                      <a:pt x="484056" y="454453"/>
                    </a:moveTo>
                    <a:lnTo>
                      <a:pt x="484056" y="508234"/>
                    </a:lnTo>
                    <a:lnTo>
                      <a:pt x="517532" y="508234"/>
                    </a:lnTo>
                    <a:cubicBezTo>
                      <a:pt x="519028" y="500018"/>
                      <a:pt x="520057" y="491054"/>
                      <a:pt x="520057" y="481344"/>
                    </a:cubicBezTo>
                    <a:cubicBezTo>
                      <a:pt x="520057" y="471633"/>
                      <a:pt x="519028" y="462670"/>
                      <a:pt x="517438" y="454453"/>
                    </a:cubicBezTo>
                    <a:close/>
                    <a:moveTo>
                      <a:pt x="431411" y="454360"/>
                    </a:moveTo>
                    <a:cubicBezTo>
                      <a:pt x="429915" y="462576"/>
                      <a:pt x="428886" y="471540"/>
                      <a:pt x="428886" y="481250"/>
                    </a:cubicBezTo>
                    <a:cubicBezTo>
                      <a:pt x="428886" y="490961"/>
                      <a:pt x="429915" y="499924"/>
                      <a:pt x="431505" y="508141"/>
                    </a:cubicBezTo>
                    <a:lnTo>
                      <a:pt x="464980" y="508141"/>
                    </a:lnTo>
                    <a:lnTo>
                      <a:pt x="464980" y="454360"/>
                    </a:lnTo>
                    <a:close/>
                    <a:moveTo>
                      <a:pt x="383535" y="454360"/>
                    </a:moveTo>
                    <a:cubicBezTo>
                      <a:pt x="381010" y="462950"/>
                      <a:pt x="379701" y="471913"/>
                      <a:pt x="379701" y="481250"/>
                    </a:cubicBezTo>
                    <a:cubicBezTo>
                      <a:pt x="379701" y="490587"/>
                      <a:pt x="381010" y="499644"/>
                      <a:pt x="383535" y="508141"/>
                    </a:cubicBezTo>
                    <a:lnTo>
                      <a:pt x="412055" y="508141"/>
                    </a:lnTo>
                    <a:cubicBezTo>
                      <a:pt x="410746" y="499831"/>
                      <a:pt x="409811" y="490868"/>
                      <a:pt x="409811" y="481250"/>
                    </a:cubicBezTo>
                    <a:cubicBezTo>
                      <a:pt x="409811" y="471633"/>
                      <a:pt x="410746" y="462670"/>
                      <a:pt x="412055" y="454360"/>
                    </a:cubicBezTo>
                    <a:close/>
                    <a:moveTo>
                      <a:pt x="511921" y="394323"/>
                    </a:moveTo>
                    <a:cubicBezTo>
                      <a:pt x="519683" y="405154"/>
                      <a:pt x="527163" y="418786"/>
                      <a:pt x="532306" y="435406"/>
                    </a:cubicBezTo>
                    <a:lnTo>
                      <a:pt x="557366" y="435406"/>
                    </a:lnTo>
                    <a:cubicBezTo>
                      <a:pt x="547268" y="417292"/>
                      <a:pt x="531278" y="402726"/>
                      <a:pt x="511921" y="394323"/>
                    </a:cubicBezTo>
                    <a:close/>
                    <a:moveTo>
                      <a:pt x="436928" y="394323"/>
                    </a:moveTo>
                    <a:cubicBezTo>
                      <a:pt x="417572" y="402726"/>
                      <a:pt x="401582" y="417292"/>
                      <a:pt x="391483" y="435406"/>
                    </a:cubicBezTo>
                    <a:lnTo>
                      <a:pt x="416543" y="435406"/>
                    </a:lnTo>
                    <a:cubicBezTo>
                      <a:pt x="421686" y="418786"/>
                      <a:pt x="429167" y="405154"/>
                      <a:pt x="436928" y="394323"/>
                    </a:cubicBezTo>
                    <a:close/>
                    <a:moveTo>
                      <a:pt x="484056" y="390775"/>
                    </a:moveTo>
                    <a:lnTo>
                      <a:pt x="484056" y="435406"/>
                    </a:lnTo>
                    <a:lnTo>
                      <a:pt x="512202" y="435406"/>
                    </a:lnTo>
                    <a:cubicBezTo>
                      <a:pt x="504721" y="414771"/>
                      <a:pt x="493220" y="400112"/>
                      <a:pt x="484056" y="390775"/>
                    </a:cubicBezTo>
                    <a:close/>
                    <a:moveTo>
                      <a:pt x="464980" y="390588"/>
                    </a:moveTo>
                    <a:cubicBezTo>
                      <a:pt x="455723" y="399832"/>
                      <a:pt x="444128" y="414491"/>
                      <a:pt x="436647" y="435406"/>
                    </a:cubicBezTo>
                    <a:lnTo>
                      <a:pt x="464980" y="435406"/>
                    </a:lnTo>
                    <a:close/>
                    <a:moveTo>
                      <a:pt x="474425" y="354267"/>
                    </a:moveTo>
                    <a:cubicBezTo>
                      <a:pt x="544649" y="354267"/>
                      <a:pt x="601689" y="411316"/>
                      <a:pt x="601689" y="481344"/>
                    </a:cubicBezTo>
                    <a:cubicBezTo>
                      <a:pt x="601689" y="551465"/>
                      <a:pt x="544649" y="608514"/>
                      <a:pt x="474425" y="608514"/>
                    </a:cubicBezTo>
                    <a:cubicBezTo>
                      <a:pt x="404200" y="608514"/>
                      <a:pt x="347160" y="551465"/>
                      <a:pt x="347160" y="481344"/>
                    </a:cubicBezTo>
                    <a:cubicBezTo>
                      <a:pt x="347160" y="411316"/>
                      <a:pt x="404200" y="354267"/>
                      <a:pt x="474425" y="354267"/>
                    </a:cubicBezTo>
                    <a:close/>
                    <a:moveTo>
                      <a:pt x="156165" y="325829"/>
                    </a:moveTo>
                    <a:lnTo>
                      <a:pt x="194606" y="447523"/>
                    </a:lnTo>
                    <a:lnTo>
                      <a:pt x="201808" y="470405"/>
                    </a:lnTo>
                    <a:lnTo>
                      <a:pt x="201995" y="470031"/>
                    </a:lnTo>
                    <a:lnTo>
                      <a:pt x="208355" y="489457"/>
                    </a:lnTo>
                    <a:lnTo>
                      <a:pt x="228651" y="431926"/>
                    </a:lnTo>
                    <a:cubicBezTo>
                      <a:pt x="178800" y="362440"/>
                      <a:pt x="238752" y="363094"/>
                      <a:pt x="242119" y="363187"/>
                    </a:cubicBezTo>
                    <a:cubicBezTo>
                      <a:pt x="245487" y="363094"/>
                      <a:pt x="305439" y="362347"/>
                      <a:pt x="255588" y="431926"/>
                    </a:cubicBezTo>
                    <a:lnTo>
                      <a:pt x="275884" y="489457"/>
                    </a:lnTo>
                    <a:lnTo>
                      <a:pt x="282244" y="470031"/>
                    </a:lnTo>
                    <a:lnTo>
                      <a:pt x="282431" y="470405"/>
                    </a:lnTo>
                    <a:lnTo>
                      <a:pt x="289633" y="447523"/>
                    </a:lnTo>
                    <a:lnTo>
                      <a:pt x="328261" y="325829"/>
                    </a:lnTo>
                    <a:cubicBezTo>
                      <a:pt x="328261" y="325829"/>
                      <a:pt x="349772" y="340866"/>
                      <a:pt x="381666" y="355622"/>
                    </a:cubicBezTo>
                    <a:cubicBezTo>
                      <a:pt x="343038" y="384108"/>
                      <a:pt x="317972" y="429778"/>
                      <a:pt x="317972" y="481332"/>
                    </a:cubicBezTo>
                    <a:cubicBezTo>
                      <a:pt x="317972" y="511872"/>
                      <a:pt x="326764" y="540358"/>
                      <a:pt x="342010" y="564454"/>
                    </a:cubicBezTo>
                    <a:cubicBezTo>
                      <a:pt x="312828" y="569871"/>
                      <a:pt x="279438" y="573513"/>
                      <a:pt x="242213" y="573513"/>
                    </a:cubicBezTo>
                    <a:cubicBezTo>
                      <a:pt x="94061" y="573420"/>
                      <a:pt x="5676" y="515982"/>
                      <a:pt x="5676" y="515982"/>
                    </a:cubicBezTo>
                    <a:cubicBezTo>
                      <a:pt x="3057" y="500665"/>
                      <a:pt x="438" y="465548"/>
                      <a:pt x="438" y="465548"/>
                    </a:cubicBezTo>
                    <a:cubicBezTo>
                      <a:pt x="-1433" y="439771"/>
                      <a:pt x="812" y="387470"/>
                      <a:pt x="46081" y="375982"/>
                    </a:cubicBezTo>
                    <a:cubicBezTo>
                      <a:pt x="106781" y="360572"/>
                      <a:pt x="156165" y="325829"/>
                      <a:pt x="156165" y="325829"/>
                    </a:cubicBezTo>
                    <a:close/>
                    <a:moveTo>
                      <a:pt x="234643" y="435"/>
                    </a:moveTo>
                    <a:cubicBezTo>
                      <a:pt x="261484" y="-1806"/>
                      <a:pt x="281779" y="4917"/>
                      <a:pt x="296368" y="13508"/>
                    </a:cubicBezTo>
                    <a:cubicBezTo>
                      <a:pt x="318159" y="25460"/>
                      <a:pt x="326389" y="41334"/>
                      <a:pt x="326389" y="41334"/>
                    </a:cubicBezTo>
                    <a:cubicBezTo>
                      <a:pt x="326389" y="41334"/>
                      <a:pt x="376331" y="44883"/>
                      <a:pt x="359496" y="146104"/>
                    </a:cubicBezTo>
                    <a:cubicBezTo>
                      <a:pt x="358468" y="151426"/>
                      <a:pt x="356971" y="156749"/>
                      <a:pt x="355101" y="162165"/>
                    </a:cubicBezTo>
                    <a:cubicBezTo>
                      <a:pt x="365108" y="161231"/>
                      <a:pt x="376798" y="167020"/>
                      <a:pt x="365669" y="206052"/>
                    </a:cubicBezTo>
                    <a:cubicBezTo>
                      <a:pt x="357626" y="234626"/>
                      <a:pt x="350144" y="242563"/>
                      <a:pt x="344346" y="243029"/>
                    </a:cubicBezTo>
                    <a:cubicBezTo>
                      <a:pt x="339108" y="276925"/>
                      <a:pt x="312080" y="319972"/>
                      <a:pt x="269527" y="335286"/>
                    </a:cubicBezTo>
                    <a:cubicBezTo>
                      <a:pt x="251945" y="341636"/>
                      <a:pt x="232492" y="341636"/>
                      <a:pt x="214816" y="335473"/>
                    </a:cubicBezTo>
                    <a:cubicBezTo>
                      <a:pt x="171515" y="320253"/>
                      <a:pt x="145329" y="277019"/>
                      <a:pt x="140091" y="243029"/>
                    </a:cubicBezTo>
                    <a:cubicBezTo>
                      <a:pt x="134386" y="242656"/>
                      <a:pt x="126904" y="234626"/>
                      <a:pt x="118768" y="206052"/>
                    </a:cubicBezTo>
                    <a:cubicBezTo>
                      <a:pt x="107732" y="167020"/>
                      <a:pt x="119423" y="161231"/>
                      <a:pt x="129804" y="162165"/>
                    </a:cubicBezTo>
                    <a:cubicBezTo>
                      <a:pt x="127746" y="156749"/>
                      <a:pt x="126437" y="151426"/>
                      <a:pt x="125408" y="146104"/>
                    </a:cubicBezTo>
                    <a:cubicBezTo>
                      <a:pt x="121761" y="127895"/>
                      <a:pt x="120919" y="110994"/>
                      <a:pt x="125128" y="94653"/>
                    </a:cubicBezTo>
                    <a:cubicBezTo>
                      <a:pt x="130271" y="72896"/>
                      <a:pt x="141962" y="55434"/>
                      <a:pt x="155242" y="41988"/>
                    </a:cubicBezTo>
                    <a:cubicBezTo>
                      <a:pt x="163566" y="33024"/>
                      <a:pt x="173011" y="25273"/>
                      <a:pt x="183018" y="18924"/>
                    </a:cubicBezTo>
                    <a:cubicBezTo>
                      <a:pt x="191248" y="13321"/>
                      <a:pt x="200227" y="8466"/>
                      <a:pt x="210047" y="5104"/>
                    </a:cubicBezTo>
                    <a:cubicBezTo>
                      <a:pt x="217809" y="2489"/>
                      <a:pt x="225945" y="809"/>
                      <a:pt x="234643" y="4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8024547" y="2398683"/>
            <a:ext cx="3495937" cy="1883597"/>
            <a:chOff x="8024547" y="2398683"/>
            <a:chExt cx="3495937" cy="1883597"/>
          </a:xfrm>
        </p:grpSpPr>
        <p:grpSp>
          <p:nvGrpSpPr>
            <p:cNvPr id="35" name="iŝļîḓé"/>
            <p:cNvGrpSpPr/>
            <p:nvPr/>
          </p:nvGrpSpPr>
          <p:grpSpPr>
            <a:xfrm>
              <a:off x="8024547" y="2702050"/>
              <a:ext cx="3495937" cy="1580230"/>
              <a:chOff x="673100" y="2677824"/>
              <a:chExt cx="2441046" cy="2224682"/>
            </a:xfrm>
          </p:grpSpPr>
          <p:sp>
            <p:nvSpPr>
              <p:cNvPr id="62" name="îşļîḓê"/>
              <p:cNvSpPr/>
              <p:nvPr/>
            </p:nvSpPr>
            <p:spPr>
              <a:xfrm>
                <a:off x="673100" y="2677824"/>
                <a:ext cx="2441046" cy="2224682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iṡlíḓe"/>
              <p:cNvSpPr/>
              <p:nvPr/>
            </p:nvSpPr>
            <p:spPr>
              <a:xfrm>
                <a:off x="755319" y="2757624"/>
                <a:ext cx="2271068" cy="2065084"/>
              </a:xfrm>
              <a:prstGeom prst="rect">
                <a:avLst/>
              </a:prstGeom>
              <a:blipFill>
                <a:blip r:embed="rId8" cstate="screen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38" name="î$ḷîḍê"/>
            <p:cNvGrpSpPr/>
            <p:nvPr/>
          </p:nvGrpSpPr>
          <p:grpSpPr>
            <a:xfrm>
              <a:off x="9440806" y="2398683"/>
              <a:ext cx="663418" cy="663418"/>
              <a:chOff x="4849804" y="2667695"/>
              <a:chExt cx="663418" cy="663418"/>
            </a:xfrm>
          </p:grpSpPr>
          <p:sp>
            <p:nvSpPr>
              <p:cNvPr id="48" name="íṥľïḍe"/>
              <p:cNvSpPr/>
              <p:nvPr/>
            </p:nvSpPr>
            <p:spPr>
              <a:xfrm>
                <a:off x="4849804" y="2667695"/>
                <a:ext cx="663418" cy="663418"/>
              </a:xfrm>
              <a:prstGeom prst="ellipse">
                <a:avLst/>
              </a:prstGeom>
              <a:solidFill>
                <a:schemeClr val="accent3"/>
              </a:solidFill>
              <a:ln w="38100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9" name="išḷîďé"/>
              <p:cNvSpPr/>
              <p:nvPr/>
            </p:nvSpPr>
            <p:spPr bwMode="auto">
              <a:xfrm>
                <a:off x="5010813" y="2810481"/>
                <a:ext cx="341400" cy="377848"/>
              </a:xfrm>
              <a:custGeom>
                <a:avLst/>
                <a:gdLst>
                  <a:gd name="connsiteX0" fmla="*/ 502058 w 547470"/>
                  <a:gd name="connsiteY0" fmla="*/ 375608 h 605918"/>
                  <a:gd name="connsiteX1" fmla="*/ 537368 w 547470"/>
                  <a:gd name="connsiteY1" fmla="*/ 384725 h 605918"/>
                  <a:gd name="connsiteX2" fmla="*/ 541670 w 547470"/>
                  <a:gd name="connsiteY2" fmla="*/ 386780 h 605918"/>
                  <a:gd name="connsiteX3" fmla="*/ 546347 w 547470"/>
                  <a:gd name="connsiteY3" fmla="*/ 400134 h 605918"/>
                  <a:gd name="connsiteX4" fmla="*/ 538210 w 547470"/>
                  <a:gd name="connsiteY4" fmla="*/ 418812 h 605918"/>
                  <a:gd name="connsiteX5" fmla="*/ 526705 w 547470"/>
                  <a:gd name="connsiteY5" fmla="*/ 424508 h 605918"/>
                  <a:gd name="connsiteX6" fmla="*/ 503415 w 547470"/>
                  <a:gd name="connsiteY6" fmla="*/ 418812 h 605918"/>
                  <a:gd name="connsiteX7" fmla="*/ 454402 w 547470"/>
                  <a:gd name="connsiteY7" fmla="*/ 421707 h 605918"/>
                  <a:gd name="connsiteX8" fmla="*/ 426342 w 547470"/>
                  <a:gd name="connsiteY8" fmla="*/ 450844 h 605918"/>
                  <a:gd name="connsiteX9" fmla="*/ 426248 w 547470"/>
                  <a:gd name="connsiteY9" fmla="*/ 451311 h 605918"/>
                  <a:gd name="connsiteX10" fmla="*/ 474325 w 547470"/>
                  <a:gd name="connsiteY10" fmla="*/ 451311 h 605918"/>
                  <a:gd name="connsiteX11" fmla="*/ 481434 w 547470"/>
                  <a:gd name="connsiteY11" fmla="*/ 458408 h 605918"/>
                  <a:gd name="connsiteX12" fmla="*/ 481434 w 547470"/>
                  <a:gd name="connsiteY12" fmla="*/ 474191 h 605918"/>
                  <a:gd name="connsiteX13" fmla="*/ 474325 w 547470"/>
                  <a:gd name="connsiteY13" fmla="*/ 481288 h 605918"/>
                  <a:gd name="connsiteX14" fmla="*/ 419327 w 547470"/>
                  <a:gd name="connsiteY14" fmla="*/ 481288 h 605918"/>
                  <a:gd name="connsiteX15" fmla="*/ 419327 w 547470"/>
                  <a:gd name="connsiteY15" fmla="*/ 494176 h 605918"/>
                  <a:gd name="connsiteX16" fmla="*/ 474325 w 547470"/>
                  <a:gd name="connsiteY16" fmla="*/ 494176 h 605918"/>
                  <a:gd name="connsiteX17" fmla="*/ 481434 w 547470"/>
                  <a:gd name="connsiteY17" fmla="*/ 501273 h 605918"/>
                  <a:gd name="connsiteX18" fmla="*/ 481434 w 547470"/>
                  <a:gd name="connsiteY18" fmla="*/ 517056 h 605918"/>
                  <a:gd name="connsiteX19" fmla="*/ 474325 w 547470"/>
                  <a:gd name="connsiteY19" fmla="*/ 524153 h 605918"/>
                  <a:gd name="connsiteX20" fmla="*/ 424097 w 547470"/>
                  <a:gd name="connsiteY20" fmla="*/ 524153 h 605918"/>
                  <a:gd name="connsiteX21" fmla="*/ 458518 w 547470"/>
                  <a:gd name="connsiteY21" fmla="*/ 560668 h 605918"/>
                  <a:gd name="connsiteX22" fmla="*/ 503321 w 547470"/>
                  <a:gd name="connsiteY22" fmla="*/ 561882 h 605918"/>
                  <a:gd name="connsiteX23" fmla="*/ 526331 w 547470"/>
                  <a:gd name="connsiteY23" fmla="*/ 556185 h 605918"/>
                  <a:gd name="connsiteX24" fmla="*/ 538210 w 547470"/>
                  <a:gd name="connsiteY24" fmla="*/ 561976 h 605918"/>
                  <a:gd name="connsiteX25" fmla="*/ 546347 w 547470"/>
                  <a:gd name="connsiteY25" fmla="*/ 580933 h 605918"/>
                  <a:gd name="connsiteX26" fmla="*/ 541203 w 547470"/>
                  <a:gd name="connsiteY26" fmla="*/ 593914 h 605918"/>
                  <a:gd name="connsiteX27" fmla="*/ 522122 w 547470"/>
                  <a:gd name="connsiteY27" fmla="*/ 600732 h 605918"/>
                  <a:gd name="connsiteX28" fmla="*/ 447387 w 547470"/>
                  <a:gd name="connsiteY28" fmla="*/ 599891 h 605918"/>
                  <a:gd name="connsiteX29" fmla="*/ 385654 w 547470"/>
                  <a:gd name="connsiteY29" fmla="*/ 541243 h 605918"/>
                  <a:gd name="connsiteX30" fmla="*/ 380229 w 547470"/>
                  <a:gd name="connsiteY30" fmla="*/ 524060 h 605918"/>
                  <a:gd name="connsiteX31" fmla="*/ 356752 w 547470"/>
                  <a:gd name="connsiteY31" fmla="*/ 524060 h 605918"/>
                  <a:gd name="connsiteX32" fmla="*/ 349643 w 547470"/>
                  <a:gd name="connsiteY32" fmla="*/ 516962 h 605918"/>
                  <a:gd name="connsiteX33" fmla="*/ 349643 w 547470"/>
                  <a:gd name="connsiteY33" fmla="*/ 500993 h 605918"/>
                  <a:gd name="connsiteX34" fmla="*/ 356752 w 547470"/>
                  <a:gd name="connsiteY34" fmla="*/ 493896 h 605918"/>
                  <a:gd name="connsiteX35" fmla="*/ 376207 w 547470"/>
                  <a:gd name="connsiteY35" fmla="*/ 493896 h 605918"/>
                  <a:gd name="connsiteX36" fmla="*/ 376207 w 547470"/>
                  <a:gd name="connsiteY36" fmla="*/ 481101 h 605918"/>
                  <a:gd name="connsiteX37" fmla="*/ 356752 w 547470"/>
                  <a:gd name="connsiteY37" fmla="*/ 481101 h 605918"/>
                  <a:gd name="connsiteX38" fmla="*/ 349643 w 547470"/>
                  <a:gd name="connsiteY38" fmla="*/ 474004 h 605918"/>
                  <a:gd name="connsiteX39" fmla="*/ 349643 w 547470"/>
                  <a:gd name="connsiteY39" fmla="*/ 458128 h 605918"/>
                  <a:gd name="connsiteX40" fmla="*/ 356752 w 547470"/>
                  <a:gd name="connsiteY40" fmla="*/ 451031 h 605918"/>
                  <a:gd name="connsiteX41" fmla="*/ 381445 w 547470"/>
                  <a:gd name="connsiteY41" fmla="*/ 451031 h 605918"/>
                  <a:gd name="connsiteX42" fmla="*/ 382287 w 547470"/>
                  <a:gd name="connsiteY42" fmla="*/ 448602 h 605918"/>
                  <a:gd name="connsiteX43" fmla="*/ 418111 w 547470"/>
                  <a:gd name="connsiteY43" fmla="*/ 395745 h 605918"/>
                  <a:gd name="connsiteX44" fmla="*/ 465626 w 547470"/>
                  <a:gd name="connsiteY44" fmla="*/ 376227 h 605918"/>
                  <a:gd name="connsiteX45" fmla="*/ 502058 w 547470"/>
                  <a:gd name="connsiteY45" fmla="*/ 375608 h 605918"/>
                  <a:gd name="connsiteX46" fmla="*/ 308821 w 547470"/>
                  <a:gd name="connsiteY46" fmla="*/ 314841 h 605918"/>
                  <a:gd name="connsiteX47" fmla="*/ 398231 w 547470"/>
                  <a:gd name="connsiteY47" fmla="*/ 357992 h 605918"/>
                  <a:gd name="connsiteX48" fmla="*/ 412447 w 547470"/>
                  <a:gd name="connsiteY48" fmla="*/ 364250 h 605918"/>
                  <a:gd name="connsiteX49" fmla="*/ 399915 w 547470"/>
                  <a:gd name="connsiteY49" fmla="*/ 372750 h 605918"/>
                  <a:gd name="connsiteX50" fmla="*/ 361195 w 547470"/>
                  <a:gd name="connsiteY50" fmla="*/ 421785 h 605918"/>
                  <a:gd name="connsiteX51" fmla="*/ 356706 w 547470"/>
                  <a:gd name="connsiteY51" fmla="*/ 421785 h 605918"/>
                  <a:gd name="connsiteX52" fmla="*/ 320231 w 547470"/>
                  <a:gd name="connsiteY52" fmla="*/ 458398 h 605918"/>
                  <a:gd name="connsiteX53" fmla="*/ 320231 w 547470"/>
                  <a:gd name="connsiteY53" fmla="*/ 474183 h 605918"/>
                  <a:gd name="connsiteX54" fmla="*/ 322850 w 547470"/>
                  <a:gd name="connsiteY54" fmla="*/ 487820 h 605918"/>
                  <a:gd name="connsiteX55" fmla="*/ 320231 w 547470"/>
                  <a:gd name="connsiteY55" fmla="*/ 501363 h 605918"/>
                  <a:gd name="connsiteX56" fmla="*/ 320231 w 547470"/>
                  <a:gd name="connsiteY56" fmla="*/ 517148 h 605918"/>
                  <a:gd name="connsiteX57" fmla="*/ 321353 w 547470"/>
                  <a:gd name="connsiteY57" fmla="*/ 526114 h 605918"/>
                  <a:gd name="connsiteX58" fmla="*/ 228950 w 547470"/>
                  <a:gd name="connsiteY58" fmla="*/ 526114 h 605918"/>
                  <a:gd name="connsiteX59" fmla="*/ 228482 w 547470"/>
                  <a:gd name="connsiteY59" fmla="*/ 526114 h 605918"/>
                  <a:gd name="connsiteX60" fmla="*/ 0 w 547470"/>
                  <a:gd name="connsiteY60" fmla="*/ 526114 h 605918"/>
                  <a:gd name="connsiteX61" fmla="*/ 59014 w 547470"/>
                  <a:gd name="connsiteY61" fmla="*/ 358179 h 605918"/>
                  <a:gd name="connsiteX62" fmla="*/ 148425 w 547470"/>
                  <a:gd name="connsiteY62" fmla="*/ 314934 h 605918"/>
                  <a:gd name="connsiteX63" fmla="*/ 191540 w 547470"/>
                  <a:gd name="connsiteY63" fmla="*/ 451020 h 605918"/>
                  <a:gd name="connsiteX64" fmla="*/ 197432 w 547470"/>
                  <a:gd name="connsiteY64" fmla="*/ 469513 h 605918"/>
                  <a:gd name="connsiteX65" fmla="*/ 216792 w 547470"/>
                  <a:gd name="connsiteY65" fmla="*/ 414780 h 605918"/>
                  <a:gd name="connsiteX66" fmla="*/ 228389 w 547470"/>
                  <a:gd name="connsiteY66" fmla="*/ 350053 h 605918"/>
                  <a:gd name="connsiteX67" fmla="*/ 228482 w 547470"/>
                  <a:gd name="connsiteY67" fmla="*/ 350053 h 605918"/>
                  <a:gd name="connsiteX68" fmla="*/ 228576 w 547470"/>
                  <a:gd name="connsiteY68" fmla="*/ 350053 h 605918"/>
                  <a:gd name="connsiteX69" fmla="*/ 228763 w 547470"/>
                  <a:gd name="connsiteY69" fmla="*/ 350053 h 605918"/>
                  <a:gd name="connsiteX70" fmla="*/ 228857 w 547470"/>
                  <a:gd name="connsiteY70" fmla="*/ 350053 h 605918"/>
                  <a:gd name="connsiteX71" fmla="*/ 240454 w 547470"/>
                  <a:gd name="connsiteY71" fmla="*/ 414780 h 605918"/>
                  <a:gd name="connsiteX72" fmla="*/ 259813 w 547470"/>
                  <a:gd name="connsiteY72" fmla="*/ 469326 h 605918"/>
                  <a:gd name="connsiteX73" fmla="*/ 265612 w 547470"/>
                  <a:gd name="connsiteY73" fmla="*/ 450926 h 605918"/>
                  <a:gd name="connsiteX74" fmla="*/ 221753 w 547470"/>
                  <a:gd name="connsiteY74" fmla="*/ 455 h 605918"/>
                  <a:gd name="connsiteX75" fmla="*/ 279636 w 547470"/>
                  <a:gd name="connsiteY75" fmla="*/ 12689 h 605918"/>
                  <a:gd name="connsiteX76" fmla="*/ 307783 w 547470"/>
                  <a:gd name="connsiteY76" fmla="*/ 38837 h 605918"/>
                  <a:gd name="connsiteX77" fmla="*/ 338735 w 547470"/>
                  <a:gd name="connsiteY77" fmla="*/ 136891 h 605918"/>
                  <a:gd name="connsiteX78" fmla="*/ 334714 w 547470"/>
                  <a:gd name="connsiteY78" fmla="*/ 152019 h 605918"/>
                  <a:gd name="connsiteX79" fmla="*/ 344720 w 547470"/>
                  <a:gd name="connsiteY79" fmla="*/ 193202 h 605918"/>
                  <a:gd name="connsiteX80" fmla="*/ 324709 w 547470"/>
                  <a:gd name="connsiteY80" fmla="*/ 227941 h 605918"/>
                  <a:gd name="connsiteX81" fmla="*/ 254575 w 547470"/>
                  <a:gd name="connsiteY81" fmla="*/ 314509 h 605918"/>
                  <a:gd name="connsiteX82" fmla="*/ 203145 w 547470"/>
                  <a:gd name="connsiteY82" fmla="*/ 314603 h 605918"/>
                  <a:gd name="connsiteX83" fmla="*/ 133198 w 547470"/>
                  <a:gd name="connsiteY83" fmla="*/ 227941 h 605918"/>
                  <a:gd name="connsiteX84" fmla="*/ 113374 w 547470"/>
                  <a:gd name="connsiteY84" fmla="*/ 193296 h 605918"/>
                  <a:gd name="connsiteX85" fmla="*/ 123380 w 547470"/>
                  <a:gd name="connsiteY85" fmla="*/ 152113 h 605918"/>
                  <a:gd name="connsiteX86" fmla="*/ 119359 w 547470"/>
                  <a:gd name="connsiteY86" fmla="*/ 137078 h 605918"/>
                  <a:gd name="connsiteX87" fmla="*/ 119172 w 547470"/>
                  <a:gd name="connsiteY87" fmla="*/ 88704 h 605918"/>
                  <a:gd name="connsiteX88" fmla="*/ 147319 w 547470"/>
                  <a:gd name="connsiteY88" fmla="*/ 39303 h 605918"/>
                  <a:gd name="connsiteX89" fmla="*/ 173408 w 547470"/>
                  <a:gd name="connsiteY89" fmla="*/ 17732 h 605918"/>
                  <a:gd name="connsiteX90" fmla="*/ 198656 w 547470"/>
                  <a:gd name="connsiteY90" fmla="*/ 4844 h 605918"/>
                  <a:gd name="connsiteX91" fmla="*/ 221753 w 547470"/>
                  <a:gd name="connsiteY91" fmla="*/ 455 h 60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547470" h="605918">
                    <a:moveTo>
                      <a:pt x="502058" y="375608"/>
                    </a:moveTo>
                    <a:cubicBezTo>
                      <a:pt x="514008" y="377114"/>
                      <a:pt x="525770" y="380242"/>
                      <a:pt x="537368" y="384725"/>
                    </a:cubicBezTo>
                    <a:cubicBezTo>
                      <a:pt x="538864" y="385285"/>
                      <a:pt x="540361" y="385939"/>
                      <a:pt x="541670" y="386780"/>
                    </a:cubicBezTo>
                    <a:cubicBezTo>
                      <a:pt x="547282" y="390048"/>
                      <a:pt x="548779" y="394157"/>
                      <a:pt x="546347" y="400134"/>
                    </a:cubicBezTo>
                    <a:cubicBezTo>
                      <a:pt x="543728" y="406391"/>
                      <a:pt x="541109" y="412741"/>
                      <a:pt x="538210" y="418812"/>
                    </a:cubicBezTo>
                    <a:cubicBezTo>
                      <a:pt x="535871" y="424135"/>
                      <a:pt x="532504" y="425816"/>
                      <a:pt x="526705" y="424508"/>
                    </a:cubicBezTo>
                    <a:cubicBezTo>
                      <a:pt x="519035" y="422827"/>
                      <a:pt x="511271" y="420399"/>
                      <a:pt x="503415" y="418812"/>
                    </a:cubicBezTo>
                    <a:cubicBezTo>
                      <a:pt x="486859" y="415450"/>
                      <a:pt x="470490" y="415356"/>
                      <a:pt x="454402" y="421707"/>
                    </a:cubicBezTo>
                    <a:cubicBezTo>
                      <a:pt x="440559" y="427123"/>
                      <a:pt x="432047" y="437769"/>
                      <a:pt x="426342" y="450844"/>
                    </a:cubicBezTo>
                    <a:cubicBezTo>
                      <a:pt x="426248" y="450937"/>
                      <a:pt x="426248" y="451031"/>
                      <a:pt x="426248" y="451311"/>
                    </a:cubicBezTo>
                    <a:lnTo>
                      <a:pt x="474325" y="451311"/>
                    </a:lnTo>
                    <a:cubicBezTo>
                      <a:pt x="478254" y="451311"/>
                      <a:pt x="481434" y="454579"/>
                      <a:pt x="481434" y="458408"/>
                    </a:cubicBezTo>
                    <a:lnTo>
                      <a:pt x="481434" y="474191"/>
                    </a:lnTo>
                    <a:cubicBezTo>
                      <a:pt x="481434" y="478113"/>
                      <a:pt x="478254" y="481288"/>
                      <a:pt x="474325" y="481288"/>
                    </a:cubicBezTo>
                    <a:lnTo>
                      <a:pt x="419327" y="481288"/>
                    </a:lnTo>
                    <a:lnTo>
                      <a:pt x="419327" y="494176"/>
                    </a:lnTo>
                    <a:lnTo>
                      <a:pt x="474325" y="494176"/>
                    </a:lnTo>
                    <a:cubicBezTo>
                      <a:pt x="478254" y="494176"/>
                      <a:pt x="481434" y="497351"/>
                      <a:pt x="481434" y="501273"/>
                    </a:cubicBezTo>
                    <a:lnTo>
                      <a:pt x="481434" y="517056"/>
                    </a:lnTo>
                    <a:cubicBezTo>
                      <a:pt x="481434" y="520885"/>
                      <a:pt x="478254" y="524153"/>
                      <a:pt x="474325" y="524153"/>
                    </a:cubicBezTo>
                    <a:lnTo>
                      <a:pt x="424097" y="524153"/>
                    </a:lnTo>
                    <a:cubicBezTo>
                      <a:pt x="430177" y="541430"/>
                      <a:pt x="440091" y="554785"/>
                      <a:pt x="458518" y="560668"/>
                    </a:cubicBezTo>
                    <a:cubicBezTo>
                      <a:pt x="473390" y="565244"/>
                      <a:pt x="488355" y="564964"/>
                      <a:pt x="503321" y="561882"/>
                    </a:cubicBezTo>
                    <a:cubicBezTo>
                      <a:pt x="510991" y="560295"/>
                      <a:pt x="518661" y="557866"/>
                      <a:pt x="526331" y="556185"/>
                    </a:cubicBezTo>
                    <a:cubicBezTo>
                      <a:pt x="532317" y="554785"/>
                      <a:pt x="535684" y="556372"/>
                      <a:pt x="538210" y="561976"/>
                    </a:cubicBezTo>
                    <a:cubicBezTo>
                      <a:pt x="541109" y="568233"/>
                      <a:pt x="543728" y="574583"/>
                      <a:pt x="546347" y="580933"/>
                    </a:cubicBezTo>
                    <a:cubicBezTo>
                      <a:pt x="548685" y="586630"/>
                      <a:pt x="547189" y="591113"/>
                      <a:pt x="541203" y="593914"/>
                    </a:cubicBezTo>
                    <a:cubicBezTo>
                      <a:pt x="535123" y="596622"/>
                      <a:pt x="528575" y="598957"/>
                      <a:pt x="522122" y="600732"/>
                    </a:cubicBezTo>
                    <a:cubicBezTo>
                      <a:pt x="497148" y="607736"/>
                      <a:pt x="472267" y="607829"/>
                      <a:pt x="447387" y="599891"/>
                    </a:cubicBezTo>
                    <a:cubicBezTo>
                      <a:pt x="417456" y="590179"/>
                      <a:pt x="397533" y="569820"/>
                      <a:pt x="385654" y="541243"/>
                    </a:cubicBezTo>
                    <a:cubicBezTo>
                      <a:pt x="383409" y="535640"/>
                      <a:pt x="381913" y="529757"/>
                      <a:pt x="380229" y="524060"/>
                    </a:cubicBezTo>
                    <a:lnTo>
                      <a:pt x="356752" y="524060"/>
                    </a:lnTo>
                    <a:cubicBezTo>
                      <a:pt x="352917" y="524060"/>
                      <a:pt x="349643" y="520791"/>
                      <a:pt x="349643" y="516962"/>
                    </a:cubicBezTo>
                    <a:lnTo>
                      <a:pt x="349643" y="500993"/>
                    </a:lnTo>
                    <a:cubicBezTo>
                      <a:pt x="349643" y="497164"/>
                      <a:pt x="352917" y="493896"/>
                      <a:pt x="356752" y="493896"/>
                    </a:cubicBezTo>
                    <a:lnTo>
                      <a:pt x="376207" y="493896"/>
                    </a:lnTo>
                    <a:lnTo>
                      <a:pt x="376207" y="481101"/>
                    </a:lnTo>
                    <a:lnTo>
                      <a:pt x="356752" y="481101"/>
                    </a:lnTo>
                    <a:cubicBezTo>
                      <a:pt x="352917" y="481101"/>
                      <a:pt x="349643" y="477833"/>
                      <a:pt x="349643" y="474004"/>
                    </a:cubicBezTo>
                    <a:lnTo>
                      <a:pt x="349643" y="458128"/>
                    </a:lnTo>
                    <a:cubicBezTo>
                      <a:pt x="349643" y="454299"/>
                      <a:pt x="352917" y="451031"/>
                      <a:pt x="356752" y="451031"/>
                    </a:cubicBezTo>
                    <a:lnTo>
                      <a:pt x="381445" y="451031"/>
                    </a:lnTo>
                    <a:lnTo>
                      <a:pt x="382287" y="448602"/>
                    </a:lnTo>
                    <a:cubicBezTo>
                      <a:pt x="389021" y="427403"/>
                      <a:pt x="400526" y="409473"/>
                      <a:pt x="418111" y="395745"/>
                    </a:cubicBezTo>
                    <a:cubicBezTo>
                      <a:pt x="432047" y="384912"/>
                      <a:pt x="448322" y="378935"/>
                      <a:pt x="465626" y="376227"/>
                    </a:cubicBezTo>
                    <a:cubicBezTo>
                      <a:pt x="477973" y="374219"/>
                      <a:pt x="490109" y="374102"/>
                      <a:pt x="502058" y="375608"/>
                    </a:cubicBezTo>
                    <a:close/>
                    <a:moveTo>
                      <a:pt x="308821" y="314841"/>
                    </a:moveTo>
                    <a:cubicBezTo>
                      <a:pt x="308821" y="314841"/>
                      <a:pt x="342209" y="336697"/>
                      <a:pt x="398231" y="357992"/>
                    </a:cubicBezTo>
                    <a:cubicBezTo>
                      <a:pt x="403469" y="359860"/>
                      <a:pt x="408051" y="362009"/>
                      <a:pt x="412447" y="364250"/>
                    </a:cubicBezTo>
                    <a:cubicBezTo>
                      <a:pt x="408051" y="366865"/>
                      <a:pt x="403936" y="369574"/>
                      <a:pt x="399915" y="372750"/>
                    </a:cubicBezTo>
                    <a:cubicBezTo>
                      <a:pt x="383267" y="385639"/>
                      <a:pt x="370267" y="402078"/>
                      <a:pt x="361195" y="421785"/>
                    </a:cubicBezTo>
                    <a:lnTo>
                      <a:pt x="356706" y="421785"/>
                    </a:lnTo>
                    <a:cubicBezTo>
                      <a:pt x="336504" y="421785"/>
                      <a:pt x="320137" y="438224"/>
                      <a:pt x="320231" y="458398"/>
                    </a:cubicBezTo>
                    <a:lnTo>
                      <a:pt x="320231" y="474183"/>
                    </a:lnTo>
                    <a:cubicBezTo>
                      <a:pt x="320231" y="479040"/>
                      <a:pt x="321260" y="483523"/>
                      <a:pt x="322850" y="487820"/>
                    </a:cubicBezTo>
                    <a:cubicBezTo>
                      <a:pt x="321166" y="492023"/>
                      <a:pt x="320231" y="496599"/>
                      <a:pt x="320231" y="501363"/>
                    </a:cubicBezTo>
                    <a:lnTo>
                      <a:pt x="320231" y="517148"/>
                    </a:lnTo>
                    <a:cubicBezTo>
                      <a:pt x="320231" y="520323"/>
                      <a:pt x="320605" y="523312"/>
                      <a:pt x="321353" y="526114"/>
                    </a:cubicBezTo>
                    <a:lnTo>
                      <a:pt x="228950" y="526114"/>
                    </a:lnTo>
                    <a:lnTo>
                      <a:pt x="228482" y="526114"/>
                    </a:lnTo>
                    <a:lnTo>
                      <a:pt x="0" y="526114"/>
                    </a:lnTo>
                    <a:cubicBezTo>
                      <a:pt x="1309" y="431125"/>
                      <a:pt x="-2619" y="380595"/>
                      <a:pt x="59014" y="358179"/>
                    </a:cubicBezTo>
                    <a:cubicBezTo>
                      <a:pt x="114849" y="336697"/>
                      <a:pt x="148425" y="314934"/>
                      <a:pt x="148425" y="314934"/>
                    </a:cubicBezTo>
                    <a:lnTo>
                      <a:pt x="191540" y="451020"/>
                    </a:lnTo>
                    <a:lnTo>
                      <a:pt x="197432" y="469513"/>
                    </a:lnTo>
                    <a:lnTo>
                      <a:pt x="216792" y="414780"/>
                    </a:lnTo>
                    <a:cubicBezTo>
                      <a:pt x="172367" y="353042"/>
                      <a:pt x="220159" y="350053"/>
                      <a:pt x="228389" y="350053"/>
                    </a:cubicBezTo>
                    <a:lnTo>
                      <a:pt x="228482" y="350053"/>
                    </a:lnTo>
                    <a:lnTo>
                      <a:pt x="228576" y="350053"/>
                    </a:lnTo>
                    <a:lnTo>
                      <a:pt x="228763" y="350053"/>
                    </a:lnTo>
                    <a:lnTo>
                      <a:pt x="228857" y="350053"/>
                    </a:lnTo>
                    <a:cubicBezTo>
                      <a:pt x="237087" y="350053"/>
                      <a:pt x="284878" y="353042"/>
                      <a:pt x="240454" y="414780"/>
                    </a:cubicBezTo>
                    <a:lnTo>
                      <a:pt x="259813" y="469326"/>
                    </a:lnTo>
                    <a:lnTo>
                      <a:pt x="265612" y="450926"/>
                    </a:lnTo>
                    <a:close/>
                    <a:moveTo>
                      <a:pt x="221753" y="455"/>
                    </a:moveTo>
                    <a:cubicBezTo>
                      <a:pt x="246814" y="-1786"/>
                      <a:pt x="265890" y="4564"/>
                      <a:pt x="279636" y="12689"/>
                    </a:cubicBezTo>
                    <a:cubicBezTo>
                      <a:pt x="300022" y="23895"/>
                      <a:pt x="307783" y="38837"/>
                      <a:pt x="307783" y="38837"/>
                    </a:cubicBezTo>
                    <a:cubicBezTo>
                      <a:pt x="307783" y="38837"/>
                      <a:pt x="354538" y="42012"/>
                      <a:pt x="338735" y="136891"/>
                    </a:cubicBezTo>
                    <a:cubicBezTo>
                      <a:pt x="337800" y="141934"/>
                      <a:pt x="336491" y="146883"/>
                      <a:pt x="334714" y="152019"/>
                    </a:cubicBezTo>
                    <a:cubicBezTo>
                      <a:pt x="344065" y="151085"/>
                      <a:pt x="355006" y="156595"/>
                      <a:pt x="344720" y="193202"/>
                    </a:cubicBezTo>
                    <a:cubicBezTo>
                      <a:pt x="337239" y="220004"/>
                      <a:pt x="330132" y="227568"/>
                      <a:pt x="324709" y="227941"/>
                    </a:cubicBezTo>
                    <a:cubicBezTo>
                      <a:pt x="319752" y="259786"/>
                      <a:pt x="294318" y="300128"/>
                      <a:pt x="254575" y="314509"/>
                    </a:cubicBezTo>
                    <a:cubicBezTo>
                      <a:pt x="237931" y="320486"/>
                      <a:pt x="219789" y="320486"/>
                      <a:pt x="203145" y="314603"/>
                    </a:cubicBezTo>
                    <a:cubicBezTo>
                      <a:pt x="162748" y="300315"/>
                      <a:pt x="138248" y="259786"/>
                      <a:pt x="133198" y="227941"/>
                    </a:cubicBezTo>
                    <a:cubicBezTo>
                      <a:pt x="127868" y="227568"/>
                      <a:pt x="120855" y="220004"/>
                      <a:pt x="113374" y="193296"/>
                    </a:cubicBezTo>
                    <a:cubicBezTo>
                      <a:pt x="103088" y="156595"/>
                      <a:pt x="114029" y="151272"/>
                      <a:pt x="123380" y="152113"/>
                    </a:cubicBezTo>
                    <a:cubicBezTo>
                      <a:pt x="121603" y="146977"/>
                      <a:pt x="120294" y="142027"/>
                      <a:pt x="119359" y="137078"/>
                    </a:cubicBezTo>
                    <a:cubicBezTo>
                      <a:pt x="115992" y="119895"/>
                      <a:pt x="115151" y="103926"/>
                      <a:pt x="119172" y="88704"/>
                    </a:cubicBezTo>
                    <a:cubicBezTo>
                      <a:pt x="123847" y="68346"/>
                      <a:pt x="134975" y="52004"/>
                      <a:pt x="147319" y="39303"/>
                    </a:cubicBezTo>
                    <a:cubicBezTo>
                      <a:pt x="155080" y="30992"/>
                      <a:pt x="164057" y="23708"/>
                      <a:pt x="173408" y="17732"/>
                    </a:cubicBezTo>
                    <a:cubicBezTo>
                      <a:pt x="180982" y="12502"/>
                      <a:pt x="189492" y="7926"/>
                      <a:pt x="198656" y="4844"/>
                    </a:cubicBezTo>
                    <a:cubicBezTo>
                      <a:pt x="205950" y="2416"/>
                      <a:pt x="213618" y="829"/>
                      <a:pt x="221753" y="4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/>
                <a:endParaRPr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9" name="ïŝliḍè"/>
          <p:cNvGrpSpPr/>
          <p:nvPr/>
        </p:nvGrpSpPr>
        <p:grpSpPr>
          <a:xfrm>
            <a:off x="674688" y="4523686"/>
            <a:ext cx="3495940" cy="1096064"/>
            <a:chOff x="673100" y="4893259"/>
            <a:chExt cx="1870076" cy="1096064"/>
          </a:xfrm>
        </p:grpSpPr>
        <p:sp>
          <p:nvSpPr>
            <p:cNvPr id="46" name="ïšḻîde"/>
            <p:cNvSpPr txBox="1"/>
            <p:nvPr/>
          </p:nvSpPr>
          <p:spPr>
            <a:xfrm>
              <a:off x="673100" y="4893259"/>
              <a:ext cx="1870076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+mn-ea"/>
                  <a:sym typeface="+mn-lt"/>
                </a:rPr>
                <a:t>输入文本</a:t>
              </a:r>
              <a:endPara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iSḻîḍê"/>
            <p:cNvSpPr txBox="1"/>
            <p:nvPr/>
          </p:nvSpPr>
          <p:spPr>
            <a:xfrm>
              <a:off x="673100" y="5285771"/>
              <a:ext cx="1870076" cy="703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请在此处输入文本，请在此处输入文本，请在此处输入文本，请在此处输入文本。</a:t>
              </a: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50000"/>
                </a:lnSpc>
              </a:pPr>
              <a:endParaRPr lang="en-US" altLang="zh-CN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iSľíďê"/>
          <p:cNvGrpSpPr/>
          <p:nvPr/>
        </p:nvGrpSpPr>
        <p:grpSpPr>
          <a:xfrm>
            <a:off x="4349618" y="4523686"/>
            <a:ext cx="3495940" cy="1096064"/>
            <a:chOff x="673100" y="4893259"/>
            <a:chExt cx="1870076" cy="1096064"/>
          </a:xfrm>
        </p:grpSpPr>
        <p:sp>
          <p:nvSpPr>
            <p:cNvPr id="44" name="iš1íḋè"/>
            <p:cNvSpPr txBox="1"/>
            <p:nvPr/>
          </p:nvSpPr>
          <p:spPr>
            <a:xfrm>
              <a:off x="673100" y="4893259"/>
              <a:ext cx="1870076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 defTabSz="913765">
                <a:buSzPct val="25000"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de-DE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5" name="ï$ļiḋè"/>
            <p:cNvSpPr txBox="1"/>
            <p:nvPr/>
          </p:nvSpPr>
          <p:spPr>
            <a:xfrm>
              <a:off x="673100" y="5285771"/>
              <a:ext cx="1870076" cy="703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FFFFF"/>
                  </a:solidFill>
                  <a:cs typeface="+mn-ea"/>
                  <a:sym typeface="+mn-lt"/>
                </a:rPr>
                <a:t>请在此处输入文本，请在此处输入文本，请在此处输入文本，请在此处输入文本。</a:t>
              </a:r>
              <a:endParaRPr lang="en-US" altLang="zh-CN" sz="1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îṥḻîďè"/>
          <p:cNvGrpSpPr/>
          <p:nvPr/>
        </p:nvGrpSpPr>
        <p:grpSpPr>
          <a:xfrm>
            <a:off x="8024548" y="4523686"/>
            <a:ext cx="3495940" cy="1096064"/>
            <a:chOff x="673100" y="4893259"/>
            <a:chExt cx="1870076" cy="1096064"/>
          </a:xfrm>
        </p:grpSpPr>
        <p:sp>
          <p:nvSpPr>
            <p:cNvPr id="42" name="îsḻiḑe"/>
            <p:cNvSpPr txBox="1"/>
            <p:nvPr/>
          </p:nvSpPr>
          <p:spPr>
            <a:xfrm>
              <a:off x="673100" y="4893259"/>
              <a:ext cx="1870076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 defTabSz="913765">
                <a:buSzPct val="25000"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de-DE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3" name="iṥlïḋè"/>
            <p:cNvSpPr txBox="1"/>
            <p:nvPr/>
          </p:nvSpPr>
          <p:spPr>
            <a:xfrm>
              <a:off x="673100" y="5285771"/>
              <a:ext cx="1870076" cy="703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FFFFF"/>
                  </a:solidFill>
                  <a:cs typeface="+mn-ea"/>
                  <a:sym typeface="+mn-lt"/>
                </a:rPr>
                <a:t>请在此处输入文本，请在此处输入文本，请在此处输入文本，请在此处输入文本。</a:t>
              </a:r>
              <a:endParaRPr lang="en-US" altLang="zh-CN" sz="1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5466149"/>
            <a:ext cx="12192000" cy="138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立冬饮食</a:t>
            </a:r>
          </a:p>
        </p:txBody>
      </p:sp>
      <p:grpSp>
        <p:nvGrpSpPr>
          <p:cNvPr id="42" name="í$ḻiḓê"/>
          <p:cNvGrpSpPr/>
          <p:nvPr/>
        </p:nvGrpSpPr>
        <p:grpSpPr>
          <a:xfrm>
            <a:off x="673100" y="4448719"/>
            <a:ext cx="2609276" cy="1377620"/>
            <a:chOff x="673100" y="4893259"/>
            <a:chExt cx="1870076" cy="1377620"/>
          </a:xfrm>
        </p:grpSpPr>
        <p:sp>
          <p:nvSpPr>
            <p:cNvPr id="65" name="iṧḷíďê"/>
            <p:cNvSpPr txBox="1"/>
            <p:nvPr/>
          </p:nvSpPr>
          <p:spPr>
            <a:xfrm>
              <a:off x="673100" y="4893259"/>
              <a:ext cx="1870076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 defTabSz="913765">
                <a:buSzPct val="25000"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de-DE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6" name="ïṡḻîḑe"/>
            <p:cNvSpPr txBox="1"/>
            <p:nvPr/>
          </p:nvSpPr>
          <p:spPr>
            <a:xfrm>
              <a:off x="673100" y="5285770"/>
              <a:ext cx="1870076" cy="985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fontScale="92500"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FFFFF"/>
                  </a:solidFill>
                  <a:cs typeface="+mn-ea"/>
                  <a:sym typeface="+mn-lt"/>
                </a:rPr>
                <a:t>请在此处输入文本，请在此处输入文本，请在此处输入文本，请在此处输入文本。</a:t>
              </a:r>
              <a:endParaRPr lang="en-US" altLang="zh-CN" sz="1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íśļïḋe"/>
          <p:cNvGrpSpPr/>
          <p:nvPr/>
        </p:nvGrpSpPr>
        <p:grpSpPr>
          <a:xfrm>
            <a:off x="3423884" y="4448719"/>
            <a:ext cx="2609276" cy="1377620"/>
            <a:chOff x="673100" y="4893259"/>
            <a:chExt cx="1870076" cy="1377620"/>
          </a:xfrm>
        </p:grpSpPr>
        <p:sp>
          <p:nvSpPr>
            <p:cNvPr id="63" name="isľîḑe"/>
            <p:cNvSpPr txBox="1"/>
            <p:nvPr/>
          </p:nvSpPr>
          <p:spPr>
            <a:xfrm>
              <a:off x="673100" y="4893259"/>
              <a:ext cx="1870076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 defTabSz="913765">
                <a:buSzPct val="25000"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de-DE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íśļíḍê"/>
            <p:cNvSpPr txBox="1"/>
            <p:nvPr/>
          </p:nvSpPr>
          <p:spPr>
            <a:xfrm>
              <a:off x="673100" y="5285771"/>
              <a:ext cx="1870076" cy="985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fontScale="92500"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FFFFF"/>
                  </a:solidFill>
                  <a:cs typeface="+mn-ea"/>
                  <a:sym typeface="+mn-lt"/>
                </a:rPr>
                <a:t>请在此处输入文本，请在此处输入文本，请在此处输入文本，请在此处输入文本。</a:t>
              </a:r>
              <a:endParaRPr lang="en-US" altLang="zh-CN" sz="1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4" name="îsľîdé"/>
          <p:cNvGrpSpPr/>
          <p:nvPr/>
        </p:nvGrpSpPr>
        <p:grpSpPr>
          <a:xfrm>
            <a:off x="6166754" y="4448719"/>
            <a:ext cx="2609276" cy="1552030"/>
            <a:chOff x="673100" y="4893259"/>
            <a:chExt cx="1870076" cy="1552030"/>
          </a:xfrm>
        </p:grpSpPr>
        <p:sp>
          <p:nvSpPr>
            <p:cNvPr id="61" name="iṣlíḓê"/>
            <p:cNvSpPr txBox="1"/>
            <p:nvPr/>
          </p:nvSpPr>
          <p:spPr>
            <a:xfrm>
              <a:off x="673100" y="4893259"/>
              <a:ext cx="1870076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 defTabSz="913765">
                <a:buSzPct val="25000"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de-DE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2" name="îş1îḋé"/>
            <p:cNvSpPr txBox="1"/>
            <p:nvPr/>
          </p:nvSpPr>
          <p:spPr>
            <a:xfrm>
              <a:off x="673100" y="5285770"/>
              <a:ext cx="1870076" cy="11595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FFFFF"/>
                  </a:solidFill>
                  <a:cs typeface="+mn-ea"/>
                  <a:sym typeface="+mn-lt"/>
                </a:rPr>
                <a:t>请在此处输入文本，请在此处输入文本，请在此处输入文本，请在此处输入文本。</a:t>
              </a:r>
              <a:endParaRPr lang="en-US" altLang="zh-CN" sz="1400" dirty="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50000"/>
                </a:lnSpc>
                <a:buSzPct val="25000"/>
              </a:pPr>
              <a:endParaRPr lang="zh-CN" altLang="en-US" sz="1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5" name="ïṧļiḋè"/>
          <p:cNvGrpSpPr/>
          <p:nvPr/>
        </p:nvGrpSpPr>
        <p:grpSpPr>
          <a:xfrm>
            <a:off x="8909624" y="4448719"/>
            <a:ext cx="2609276" cy="1377620"/>
            <a:chOff x="673100" y="4893259"/>
            <a:chExt cx="1870076" cy="1377620"/>
          </a:xfrm>
        </p:grpSpPr>
        <p:sp>
          <p:nvSpPr>
            <p:cNvPr id="59" name="íṧ1îďè"/>
            <p:cNvSpPr txBox="1"/>
            <p:nvPr/>
          </p:nvSpPr>
          <p:spPr>
            <a:xfrm>
              <a:off x="673100" y="4893259"/>
              <a:ext cx="1870076" cy="3925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lnSpcReduction="10000"/>
            </a:bodyPr>
            <a:lstStyle/>
            <a:p>
              <a:pPr lvl="0" algn="ctr" defTabSz="913765">
                <a:buSzPct val="25000"/>
                <a:defRPr/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输入文本</a:t>
              </a:r>
              <a:endParaRPr lang="de-DE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0" name="îṩlïḓê"/>
            <p:cNvSpPr txBox="1"/>
            <p:nvPr/>
          </p:nvSpPr>
          <p:spPr>
            <a:xfrm>
              <a:off x="673100" y="5285771"/>
              <a:ext cx="1870076" cy="9851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 anchorCtr="0">
              <a:normAutofit fontScale="92500"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FFFFFF"/>
                  </a:solidFill>
                  <a:cs typeface="+mn-ea"/>
                  <a:sym typeface="+mn-lt"/>
                </a:rPr>
                <a:t>请在此处输入文本，请在此处输入文本，请在此处输入文本，请在此处输入文本。</a:t>
              </a:r>
              <a:endParaRPr lang="en-US" altLang="zh-CN" sz="140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6" name="işliḋê"/>
          <p:cNvGrpSpPr/>
          <p:nvPr/>
        </p:nvGrpSpPr>
        <p:grpSpPr>
          <a:xfrm>
            <a:off x="1098139" y="2160669"/>
            <a:ext cx="1759198" cy="2049814"/>
            <a:chOff x="829084" y="2269515"/>
            <a:chExt cx="1759198" cy="2049814"/>
          </a:xfrm>
        </p:grpSpPr>
        <p:sp>
          <p:nvSpPr>
            <p:cNvPr id="57" name="ïṥļîḓe"/>
            <p:cNvSpPr/>
            <p:nvPr/>
          </p:nvSpPr>
          <p:spPr>
            <a:xfrm>
              <a:off x="829084" y="2269515"/>
              <a:ext cx="1759198" cy="1759698"/>
            </a:xfrm>
            <a:prstGeom prst="diamond">
              <a:avLst/>
            </a:prstGeom>
            <a:blipFill>
              <a:blip r:embed="rId6" cstate="screen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iṣlïḍè"/>
            <p:cNvSpPr/>
            <p:nvPr/>
          </p:nvSpPr>
          <p:spPr>
            <a:xfrm>
              <a:off x="1437617" y="3777197"/>
              <a:ext cx="542132" cy="542132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</a:p>
          </p:txBody>
        </p:sp>
      </p:grpSp>
      <p:grpSp>
        <p:nvGrpSpPr>
          <p:cNvPr id="47" name="îṡlídé"/>
          <p:cNvGrpSpPr/>
          <p:nvPr/>
        </p:nvGrpSpPr>
        <p:grpSpPr>
          <a:xfrm>
            <a:off x="3843647" y="2160669"/>
            <a:ext cx="1759198" cy="2049814"/>
            <a:chOff x="3021162" y="2269515"/>
            <a:chExt cx="1759198" cy="2049814"/>
          </a:xfrm>
        </p:grpSpPr>
        <p:sp>
          <p:nvSpPr>
            <p:cNvPr id="55" name="iṧľiďe"/>
            <p:cNvSpPr/>
            <p:nvPr/>
          </p:nvSpPr>
          <p:spPr>
            <a:xfrm>
              <a:off x="3021162" y="2269515"/>
              <a:ext cx="1759198" cy="1759698"/>
            </a:xfrm>
            <a:prstGeom prst="diamond">
              <a:avLst/>
            </a:prstGeom>
            <a:blipFill>
              <a:blip r:embed="rId7" cstate="screen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6" name="îsḻíḑe"/>
            <p:cNvSpPr/>
            <p:nvPr/>
          </p:nvSpPr>
          <p:spPr>
            <a:xfrm>
              <a:off x="3629695" y="3777197"/>
              <a:ext cx="542132" cy="542132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</a:p>
          </p:txBody>
        </p:sp>
      </p:grpSp>
      <p:grpSp>
        <p:nvGrpSpPr>
          <p:cNvPr id="48" name="íSlíḋe"/>
          <p:cNvGrpSpPr/>
          <p:nvPr/>
        </p:nvGrpSpPr>
        <p:grpSpPr>
          <a:xfrm>
            <a:off x="6589155" y="2160669"/>
            <a:ext cx="1759198" cy="2049814"/>
            <a:chOff x="5213240" y="2269515"/>
            <a:chExt cx="1759198" cy="2049814"/>
          </a:xfrm>
        </p:grpSpPr>
        <p:sp>
          <p:nvSpPr>
            <p:cNvPr id="52" name="iṩľïḋè"/>
            <p:cNvSpPr/>
            <p:nvPr/>
          </p:nvSpPr>
          <p:spPr>
            <a:xfrm>
              <a:off x="5213240" y="2269515"/>
              <a:ext cx="1759198" cy="1759698"/>
            </a:xfrm>
            <a:prstGeom prst="diamond">
              <a:avLst/>
            </a:prstGeom>
            <a:blipFill>
              <a:blip r:embed="rId8" cstate="screen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4" name="ïŝľîḓè"/>
            <p:cNvSpPr/>
            <p:nvPr/>
          </p:nvSpPr>
          <p:spPr>
            <a:xfrm>
              <a:off x="5821773" y="3777197"/>
              <a:ext cx="542132" cy="542132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grpSp>
        <p:nvGrpSpPr>
          <p:cNvPr id="49" name="íṧḻíḑe"/>
          <p:cNvGrpSpPr/>
          <p:nvPr/>
        </p:nvGrpSpPr>
        <p:grpSpPr>
          <a:xfrm>
            <a:off x="9334663" y="2160669"/>
            <a:ext cx="1759198" cy="2049814"/>
            <a:chOff x="9334663" y="2269515"/>
            <a:chExt cx="1759198" cy="2049814"/>
          </a:xfrm>
        </p:grpSpPr>
        <p:sp>
          <p:nvSpPr>
            <p:cNvPr id="50" name="îsļíḋè"/>
            <p:cNvSpPr/>
            <p:nvPr/>
          </p:nvSpPr>
          <p:spPr>
            <a:xfrm>
              <a:off x="9334663" y="2269515"/>
              <a:ext cx="1759198" cy="1759698"/>
            </a:xfrm>
            <a:prstGeom prst="diamond">
              <a:avLst/>
            </a:prstGeom>
            <a:blipFill>
              <a:blip r:embed="rId9" cstate="screen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íśḷíḍe"/>
            <p:cNvSpPr/>
            <p:nvPr/>
          </p:nvSpPr>
          <p:spPr>
            <a:xfrm>
              <a:off x="9943196" y="3777197"/>
              <a:ext cx="542132" cy="542132"/>
            </a:xfrm>
            <a:prstGeom prst="ellipse">
              <a:avLst/>
            </a:prstGeom>
            <a:solidFill>
              <a:schemeClr val="accent2"/>
            </a:solidFill>
            <a:ln w="57150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l="2759"/>
          <a:stretch>
            <a:fillRect/>
          </a:stretch>
        </p:blipFill>
        <p:spPr>
          <a:xfrm>
            <a:off x="-17043" y="1526484"/>
            <a:ext cx="12214034" cy="553029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6" cstate="screen"/>
          <a:srcRect l="-4"/>
          <a:stretch>
            <a:fillRect/>
          </a:stretch>
        </p:blipFill>
        <p:spPr>
          <a:xfrm>
            <a:off x="-17043" y="194616"/>
            <a:ext cx="2498651" cy="127590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880783" y="1426158"/>
            <a:ext cx="2418382" cy="1565776"/>
            <a:chOff x="4770972" y="1415040"/>
            <a:chExt cx="2418382" cy="156577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4770972" y="1415040"/>
              <a:ext cx="2418382" cy="15657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文本框 27"/>
            <p:cNvSpPr txBox="1"/>
            <p:nvPr/>
          </p:nvSpPr>
          <p:spPr>
            <a:xfrm>
              <a:off x="5166325" y="1905492"/>
              <a:ext cx="1627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第五章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3730995" y="2994820"/>
            <a:ext cx="47179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立冬诗词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5847347" y="4174890"/>
            <a:ext cx="6344652" cy="2697977"/>
            <a:chOff x="5847347" y="4174890"/>
            <a:chExt cx="6344652" cy="2697977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6785810" y="4174890"/>
              <a:ext cx="5406189" cy="2697977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 rot="5400000" flipH="1">
              <a:off x="5559379" y="4950923"/>
              <a:ext cx="2161869" cy="158593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718613"/>
            <a:ext cx="6447778" cy="44936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立冬诗词</a:t>
            </a:r>
          </a:p>
        </p:txBody>
      </p:sp>
      <p:sp>
        <p:nvSpPr>
          <p:cNvPr id="6" name="矩形 5"/>
          <p:cNvSpPr/>
          <p:nvPr/>
        </p:nvSpPr>
        <p:spPr>
          <a:xfrm>
            <a:off x="3945655" y="2282855"/>
            <a:ext cx="446749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立冬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——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左河水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北风往复几寒凉，疏木摇空半绿黄。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　　遍野修堤防旱涝，万家晒物作冬藏。</a:t>
            </a:r>
          </a:p>
        </p:txBody>
      </p:sp>
      <p:sp>
        <p:nvSpPr>
          <p:cNvPr id="7" name="矩形 6"/>
          <p:cNvSpPr/>
          <p:nvPr/>
        </p:nvSpPr>
        <p:spPr>
          <a:xfrm>
            <a:off x="7650852" y="2313633"/>
            <a:ext cx="44674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立冬即事二首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——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宋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·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仇远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细雨生寒未有霜，庭前木叶半青黄。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　　小春此去无多日，何处梅花一绽香。</a:t>
            </a:r>
          </a:p>
        </p:txBody>
      </p:sp>
      <p:sp>
        <p:nvSpPr>
          <p:cNvPr id="9" name="矩形 8"/>
          <p:cNvSpPr/>
          <p:nvPr/>
        </p:nvSpPr>
        <p:spPr>
          <a:xfrm>
            <a:off x="325104" y="2338121"/>
            <a:ext cx="4382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立冬前一日对菊有感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——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宋</a:t>
            </a:r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·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钱时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</a:t>
            </a: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昨夜清霜冷絮裯，纷纷红叶满阶头。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　　园林尽扫西风去，惟有黄花不负秋。</a:t>
            </a:r>
          </a:p>
        </p:txBody>
      </p:sp>
      <p:cxnSp>
        <p:nvCxnSpPr>
          <p:cNvPr id="24" name="直接连接符 23"/>
          <p:cNvCxnSpPr/>
          <p:nvPr/>
        </p:nvCxnSpPr>
        <p:spPr>
          <a:xfrm>
            <a:off x="4507025" y="2338121"/>
            <a:ext cx="0" cy="1836769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prstDash val="lgDashDot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196709" y="2338121"/>
            <a:ext cx="0" cy="1836769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  <a:prstDash val="lgDashDot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6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31242" b="12199"/>
          <a:stretch>
            <a:fillRect/>
          </a:stretch>
        </p:blipFill>
        <p:spPr>
          <a:xfrm rot="622997">
            <a:off x="4412534" y="-371479"/>
            <a:ext cx="4691808" cy="76491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立冬诗词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7975" y="2162549"/>
            <a:ext cx="4244975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立冬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                                        ——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紫金霜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落水荷塘满眼枯，西风渐作北风呼。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黄杨倔强尤一色，白桦优柔以半疏。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门尽冷霜能醒骨，窗临残照好读书。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拟约三九吟梅雪，还借自家小火炉。</a:t>
            </a:r>
          </a:p>
        </p:txBody>
      </p:sp>
      <p:sp>
        <p:nvSpPr>
          <p:cNvPr id="7" name="矩形 6"/>
          <p:cNvSpPr/>
          <p:nvPr/>
        </p:nvSpPr>
        <p:spPr>
          <a:xfrm>
            <a:off x="8093694" y="2132811"/>
            <a:ext cx="38622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立冬日野外行吟</a:t>
            </a:r>
            <a:r>
              <a:rPr lang="en-US" altLang="zh-CN" sz="2000" b="1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                     ——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宋</a:t>
            </a: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·</a:t>
            </a: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释文珦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吟行不惮遥，风景尽堪抄。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天水清相入，秋冬气始交。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饮虹消海曲，宿雁下塘坳。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　　归去须乘月，松门许夜敲。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0" y="4550256"/>
            <a:ext cx="4552950" cy="23077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655051" y="5178723"/>
            <a:ext cx="1467356" cy="1617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 rot="5400000">
            <a:off x="444987" y="1212030"/>
            <a:ext cx="4027428" cy="4986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6672358" y="708905"/>
            <a:ext cx="5677081" cy="36756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立冬诗词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69925" y="2640115"/>
            <a:ext cx="3231404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立冬日作</a:t>
            </a:r>
            <a:r>
              <a:rPr lang="en-US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dirty="0">
                <a:solidFill>
                  <a:schemeClr val="accent1"/>
                </a:solidFill>
                <a:cs typeface="+mn-ea"/>
                <a:sym typeface="+mn-lt"/>
              </a:rPr>
              <a:t>                      </a:t>
            </a:r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——</a:t>
            </a:r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宋</a:t>
            </a:r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·</a:t>
            </a:r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陆游</a:t>
            </a:r>
            <a:endParaRPr lang="en-US" altLang="zh-CN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endParaRPr lang="zh-CN" altLang="en-US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dirty="0">
                <a:solidFill>
                  <a:schemeClr val="accent1"/>
                </a:solidFill>
                <a:cs typeface="+mn-ea"/>
                <a:sym typeface="+mn-lt"/>
              </a:rPr>
              <a:t>　　</a:t>
            </a:r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室小财容膝，墙低仅及肩。</a:t>
            </a:r>
          </a:p>
          <a:p>
            <a:pPr algn="ctr"/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　　方过授衣月，又遇始裘天。</a:t>
            </a:r>
          </a:p>
          <a:p>
            <a:pPr algn="ctr"/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　　寸积篝炉炭，铢称布被绵。</a:t>
            </a:r>
          </a:p>
          <a:p>
            <a:pPr algn="ctr"/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　　平生师陋巷，随处一欣然。</a:t>
            </a:r>
          </a:p>
        </p:txBody>
      </p:sp>
      <p:sp>
        <p:nvSpPr>
          <p:cNvPr id="9" name="矩形 8"/>
          <p:cNvSpPr/>
          <p:nvPr/>
        </p:nvSpPr>
        <p:spPr>
          <a:xfrm>
            <a:off x="7523733" y="1823403"/>
            <a:ext cx="39967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立冬</a:t>
            </a:r>
            <a:r>
              <a:rPr lang="en-US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dirty="0">
                <a:solidFill>
                  <a:schemeClr val="accent1"/>
                </a:solidFill>
                <a:cs typeface="+mn-ea"/>
                <a:sym typeface="+mn-lt"/>
              </a:rPr>
              <a:t>                        </a:t>
            </a:r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——</a:t>
            </a:r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明</a:t>
            </a:r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·</a:t>
            </a:r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王稚登</a:t>
            </a:r>
            <a:endParaRPr lang="en-US" altLang="zh-CN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endParaRPr lang="en-US" altLang="zh-CN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秋风吹尽旧庭柯，黄叶丹枫客里过。</a:t>
            </a:r>
          </a:p>
          <a:p>
            <a:pPr algn="ctr"/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一点禅灯半轮月，今宵寒较昨宵多。</a:t>
            </a:r>
            <a:endParaRPr lang="zh-CN" altLang="en-US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11" r="8957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483346" y="5223214"/>
            <a:ext cx="2124851" cy="15021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8784" y="2827177"/>
            <a:ext cx="5555075" cy="4027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sp>
        <p:nvSpPr>
          <p:cNvPr id="2" name="卷形: 垂直 1"/>
          <p:cNvSpPr/>
          <p:nvPr/>
        </p:nvSpPr>
        <p:spPr>
          <a:xfrm flipH="1">
            <a:off x="6598376" y="1247194"/>
            <a:ext cx="4492699" cy="4573059"/>
          </a:xfrm>
          <a:prstGeom prst="verticalScroll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立冬诗词</a:t>
            </a:r>
          </a:p>
        </p:txBody>
      </p:sp>
      <p:sp>
        <p:nvSpPr>
          <p:cNvPr id="6" name="矩形 5"/>
          <p:cNvSpPr/>
          <p:nvPr/>
        </p:nvSpPr>
        <p:spPr>
          <a:xfrm>
            <a:off x="7278504" y="1853676"/>
            <a:ext cx="312511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《</a:t>
            </a:r>
            <a:r>
              <a:rPr lang="zh-CN" altLang="en-US" sz="2000" b="1" dirty="0">
                <a:solidFill>
                  <a:schemeClr val="accent1"/>
                </a:solidFill>
                <a:cs typeface="+mn-ea"/>
                <a:sym typeface="+mn-lt"/>
              </a:rPr>
              <a:t>立冬闻雷</a:t>
            </a:r>
            <a:r>
              <a:rPr lang="en-US" altLang="zh-CN" sz="2000" b="1" dirty="0">
                <a:solidFill>
                  <a:schemeClr val="accent1"/>
                </a:solidFill>
                <a:cs typeface="+mn-ea"/>
                <a:sym typeface="+mn-lt"/>
              </a:rPr>
              <a:t>》</a:t>
            </a:r>
          </a:p>
          <a:p>
            <a:pPr algn="ctr"/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            ——</a:t>
            </a:r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宋</a:t>
            </a:r>
            <a:r>
              <a:rPr lang="en-US" altLang="zh-CN" sz="1600" dirty="0">
                <a:solidFill>
                  <a:schemeClr val="accent1"/>
                </a:solidFill>
                <a:cs typeface="+mn-ea"/>
                <a:sym typeface="+mn-lt"/>
              </a:rPr>
              <a:t>·</a:t>
            </a:r>
            <a:r>
              <a:rPr lang="zh-CN" altLang="en-US" sz="1600" dirty="0">
                <a:solidFill>
                  <a:schemeClr val="accent1"/>
                </a:solidFill>
                <a:cs typeface="+mn-ea"/>
                <a:sym typeface="+mn-lt"/>
              </a:rPr>
              <a:t>苏辙　</a:t>
            </a:r>
            <a:endParaRPr lang="en-US" altLang="zh-CN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endParaRPr lang="en-US" altLang="zh-CN" sz="1400" dirty="0">
              <a:solidFill>
                <a:schemeClr val="accent1"/>
              </a:solidFill>
              <a:cs typeface="+mn-ea"/>
              <a:sym typeface="+mn-lt"/>
            </a:endParaRP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阳淫不收敛，半岁苦常燠。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禾黍饲蝗螟，粳稻委平陆。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民饥强扶耒，秋晚麦当宿。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闵然候一雨，霜落水泉缩。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荟蔚山朝隮，滂沱雨翻渎。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经旬势益暴，方冬岁愈蹙。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半夜发春雷，中天转车毂。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老夫睡不寐，稚子起惊哭。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平明视中庭，松菊半摧秃。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潜发枯草萌，乱起蛰虫伏。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薪槱不出市，晨炊午未熟。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首种不入土，春饷难满腹。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书生信古语，洪范有遗牍。</a:t>
            </a:r>
          </a:p>
          <a:p>
            <a:pPr algn="ctr"/>
            <a:r>
              <a:rPr lang="zh-CN" altLang="en-US" sz="1400" dirty="0">
                <a:solidFill>
                  <a:schemeClr val="accent1"/>
                </a:solidFill>
                <a:cs typeface="+mn-ea"/>
                <a:sym typeface="+mn-lt"/>
              </a:rPr>
              <a:t>时无中垒君，此意谁当告。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5352" y="1982691"/>
            <a:ext cx="5502803" cy="5016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  <p:bldP spid="13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27648"/>
            <a:ext cx="12192000" cy="418795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screen"/>
          <a:srcRect l="-4"/>
          <a:stretch>
            <a:fillRect/>
          </a:stretch>
        </p:blipFill>
        <p:spPr>
          <a:xfrm>
            <a:off x="-24138" y="1960358"/>
            <a:ext cx="2498651" cy="1275907"/>
          </a:xfrm>
          <a:prstGeom prst="rect">
            <a:avLst/>
          </a:prstGeom>
        </p:spPr>
      </p:pic>
      <p:grpSp>
        <p:nvGrpSpPr>
          <p:cNvPr id="49" name="组合 48"/>
          <p:cNvGrpSpPr/>
          <p:nvPr/>
        </p:nvGrpSpPr>
        <p:grpSpPr>
          <a:xfrm>
            <a:off x="411202" y="-2558"/>
            <a:ext cx="4716495" cy="4442356"/>
            <a:chOff x="411202" y="-2558"/>
            <a:chExt cx="4716495" cy="4442356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 flipH="1">
              <a:off x="411202" y="-2558"/>
              <a:ext cx="4716495" cy="4442356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8" cstate="print"/>
            <a:srcRect/>
            <a:stretch>
              <a:fillRect/>
            </a:stretch>
          </p:blipFill>
          <p:spPr>
            <a:xfrm>
              <a:off x="2231201" y="1654371"/>
              <a:ext cx="1219585" cy="1285880"/>
            </a:xfrm>
            <a:prstGeom prst="rect">
              <a:avLst/>
            </a:prstGeom>
          </p:spPr>
        </p:pic>
      </p:grpSp>
      <p:pic>
        <p:nvPicPr>
          <p:cNvPr id="52" name="图片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0786" y="-82753"/>
            <a:ext cx="5428926" cy="6046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l="2759"/>
          <a:stretch>
            <a:fillRect/>
          </a:stretch>
        </p:blipFill>
        <p:spPr>
          <a:xfrm>
            <a:off x="-17043" y="1526484"/>
            <a:ext cx="12214034" cy="553029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6" cstate="screen"/>
          <a:srcRect l="-4"/>
          <a:stretch>
            <a:fillRect/>
          </a:stretch>
        </p:blipFill>
        <p:spPr>
          <a:xfrm>
            <a:off x="-17043" y="194616"/>
            <a:ext cx="2498651" cy="127590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880783" y="1426158"/>
            <a:ext cx="2418382" cy="1565776"/>
            <a:chOff x="4770972" y="1415040"/>
            <a:chExt cx="2418382" cy="156577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4770972" y="1415040"/>
              <a:ext cx="2418382" cy="15657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文本框 27"/>
            <p:cNvSpPr txBox="1"/>
            <p:nvPr/>
          </p:nvSpPr>
          <p:spPr>
            <a:xfrm>
              <a:off x="5166325" y="1905492"/>
              <a:ext cx="1627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第一章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3730995" y="2994820"/>
            <a:ext cx="47179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立冬节气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6112"/>
            <a:ext cx="12192000" cy="21518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screen"/>
          <a:srcRect l="1318"/>
          <a:stretch>
            <a:fillRect/>
          </a:stretch>
        </p:blipFill>
        <p:spPr>
          <a:xfrm>
            <a:off x="-1" y="1419897"/>
            <a:ext cx="8169941" cy="5438103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立冬简述</a:t>
            </a:r>
          </a:p>
        </p:txBody>
      </p:sp>
      <p:sp>
        <p:nvSpPr>
          <p:cNvPr id="46" name="ïšľiḑé"/>
          <p:cNvSpPr txBox="1"/>
          <p:nvPr/>
        </p:nvSpPr>
        <p:spPr bwMode="auto">
          <a:xfrm>
            <a:off x="7326411" y="1413057"/>
            <a:ext cx="4194077" cy="71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立冬是农历二十四节气中的第十九个，其确定的依据是以太阳到达黄经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225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度为准。</a:t>
            </a:r>
          </a:p>
        </p:txBody>
      </p:sp>
      <p:sp>
        <p:nvSpPr>
          <p:cNvPr id="52" name="îṧḻiḓè"/>
          <p:cNvSpPr txBox="1"/>
          <p:nvPr/>
        </p:nvSpPr>
        <p:spPr bwMode="auto">
          <a:xfrm>
            <a:off x="7323236" y="2807533"/>
            <a:ext cx="4195664" cy="38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传统上为冬天的第一个节气。</a:t>
            </a:r>
          </a:p>
        </p:txBody>
      </p:sp>
      <p:sp>
        <p:nvSpPr>
          <p:cNvPr id="58" name="iṥlïḍê"/>
          <p:cNvSpPr txBox="1"/>
          <p:nvPr/>
        </p:nvSpPr>
        <p:spPr bwMode="auto">
          <a:xfrm>
            <a:off x="7323237" y="3773434"/>
            <a:ext cx="4197251" cy="167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《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月令七十二候集解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》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说：“立，建始也”，又说：“冬，终也，万物收藏也。”意思是说秋季作物全部收晒完毕，收藏入库，动物也已藏起来准备冬眠。看来，立冬不仅仅代表着冬天的来临。完整地说，立冬是表示冬季开始，万物收藏，归避寒冷的意思。</a:t>
            </a:r>
          </a:p>
        </p:txBody>
      </p:sp>
      <p:cxnSp>
        <p:nvCxnSpPr>
          <p:cNvPr id="61" name="直接连接符 60"/>
          <p:cNvCxnSpPr/>
          <p:nvPr/>
        </p:nvCxnSpPr>
        <p:spPr>
          <a:xfrm>
            <a:off x="7503127" y="2279731"/>
            <a:ext cx="4017360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7503127" y="3400276"/>
            <a:ext cx="4015773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ïSḷíḍe"/>
          <p:cNvSpPr/>
          <p:nvPr/>
        </p:nvSpPr>
        <p:spPr bwMode="auto">
          <a:xfrm>
            <a:off x="6532154" y="1431175"/>
            <a:ext cx="625379" cy="686484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  <a:gd name="T46" fmla="*/ 372171 w 604011"/>
              <a:gd name="T47" fmla="*/ 372171 w 604011"/>
              <a:gd name="T48" fmla="*/ 372171 w 604011"/>
              <a:gd name="T49" fmla="*/ 372171 w 604011"/>
              <a:gd name="T50" fmla="*/ 372171 w 604011"/>
              <a:gd name="T51" fmla="*/ 372171 w 604011"/>
              <a:gd name="T52" fmla="*/ 372171 w 604011"/>
              <a:gd name="T53" fmla="*/ 372171 w 604011"/>
              <a:gd name="T54" fmla="*/ 372171 w 604011"/>
              <a:gd name="T55" fmla="*/ 372171 w 604011"/>
              <a:gd name="T56" fmla="*/ 372171 w 604011"/>
              <a:gd name="T57" fmla="*/ 372171 w 604011"/>
              <a:gd name="T58" fmla="*/ 372171 w 604011"/>
              <a:gd name="T59" fmla="*/ 372171 w 604011"/>
              <a:gd name="T60" fmla="*/ 372171 w 604011"/>
              <a:gd name="T61" fmla="*/ 372171 w 604011"/>
              <a:gd name="T62" fmla="*/ 372171 w 604011"/>
              <a:gd name="T63" fmla="*/ 372171 w 604011"/>
              <a:gd name="T64" fmla="*/ 372171 w 604011"/>
              <a:gd name="T65" fmla="*/ 372171 w 604011"/>
              <a:gd name="T66" fmla="*/ 372171 w 604011"/>
              <a:gd name="T67" fmla="*/ 372171 w 604011"/>
              <a:gd name="T68" fmla="*/ 372171 w 604011"/>
              <a:gd name="T69" fmla="*/ 372171 w 604011"/>
              <a:gd name="T70" fmla="*/ 372171 w 604011"/>
              <a:gd name="T71" fmla="*/ 372171 w 604011"/>
              <a:gd name="T72" fmla="*/ 372171 w 604011"/>
              <a:gd name="T73" fmla="*/ 372171 w 604011"/>
              <a:gd name="T74" fmla="*/ 372171 w 604011"/>
              <a:gd name="T75" fmla="*/ 372171 w 604011"/>
              <a:gd name="T76" fmla="*/ 372171 w 604011"/>
              <a:gd name="T77" fmla="*/ 372171 w 604011"/>
              <a:gd name="T78" fmla="*/ 372171 w 604011"/>
              <a:gd name="T79" fmla="*/ 372171 w 604011"/>
              <a:gd name="T80" fmla="*/ 372171 w 604011"/>
              <a:gd name="T81" fmla="*/ 372171 w 604011"/>
              <a:gd name="T82" fmla="*/ 372171 w 604011"/>
              <a:gd name="T83" fmla="*/ 372171 w 604011"/>
              <a:gd name="T84" fmla="*/ 372171 w 604011"/>
              <a:gd name="T85" fmla="*/ 372171 w 604011"/>
              <a:gd name="T86" fmla="*/ 372171 w 604011"/>
              <a:gd name="T87" fmla="*/ 372171 w 604011"/>
              <a:gd name="T88" fmla="*/ 372171 w 604011"/>
              <a:gd name="T89" fmla="*/ 372171 w 604011"/>
              <a:gd name="T90" fmla="*/ 372171 w 604011"/>
              <a:gd name="T91" fmla="*/ 372171 w 604011"/>
              <a:gd name="T92" fmla="*/ 372171 w 604011"/>
              <a:gd name="T93" fmla="*/ 372171 w 604011"/>
              <a:gd name="T94" fmla="*/ 372171 w 604011"/>
              <a:gd name="T95" fmla="*/ 372171 w 604011"/>
              <a:gd name="T96" fmla="*/ 372171 w 604011"/>
              <a:gd name="T97" fmla="*/ 372171 w 604011"/>
              <a:gd name="T98" fmla="*/ 372171 w 604011"/>
              <a:gd name="T99" fmla="*/ 372171 w 604011"/>
              <a:gd name="T100" fmla="*/ 372171 w 604011"/>
              <a:gd name="T101" fmla="*/ 372171 w 604011"/>
              <a:gd name="T102" fmla="*/ 372171 w 604011"/>
              <a:gd name="T103" fmla="*/ 372171 w 604011"/>
              <a:gd name="T104" fmla="*/ 372171 w 604011"/>
              <a:gd name="T105" fmla="*/ 372171 w 604011"/>
              <a:gd name="T106" fmla="*/ 372171 w 604011"/>
              <a:gd name="T107" fmla="*/ 372171 w 604011"/>
              <a:gd name="T108" fmla="*/ 372171 w 604011"/>
              <a:gd name="T109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408" h="5945">
                <a:moveTo>
                  <a:pt x="4871" y="2192"/>
                </a:moveTo>
                <a:cubicBezTo>
                  <a:pt x="4953" y="2192"/>
                  <a:pt x="5034" y="2170"/>
                  <a:pt x="5106" y="2129"/>
                </a:cubicBezTo>
                <a:cubicBezTo>
                  <a:pt x="5331" y="1999"/>
                  <a:pt x="5408" y="1711"/>
                  <a:pt x="5278" y="1486"/>
                </a:cubicBezTo>
                <a:cubicBezTo>
                  <a:pt x="5194" y="1341"/>
                  <a:pt x="5038" y="1251"/>
                  <a:pt x="4870" y="1251"/>
                </a:cubicBezTo>
                <a:cubicBezTo>
                  <a:pt x="4788" y="1251"/>
                  <a:pt x="4707" y="1273"/>
                  <a:pt x="4635" y="1314"/>
                </a:cubicBezTo>
                <a:cubicBezTo>
                  <a:pt x="4448" y="1422"/>
                  <a:pt x="4364" y="1640"/>
                  <a:pt x="4415" y="1840"/>
                </a:cubicBezTo>
                <a:lnTo>
                  <a:pt x="3964" y="2100"/>
                </a:lnTo>
                <a:lnTo>
                  <a:pt x="4083" y="1482"/>
                </a:lnTo>
                <a:lnTo>
                  <a:pt x="3836" y="1435"/>
                </a:lnTo>
                <a:lnTo>
                  <a:pt x="3676" y="2266"/>
                </a:lnTo>
                <a:lnTo>
                  <a:pt x="3376" y="2439"/>
                </a:lnTo>
                <a:lnTo>
                  <a:pt x="2973" y="2506"/>
                </a:lnTo>
                <a:lnTo>
                  <a:pt x="2829" y="2124"/>
                </a:lnTo>
                <a:lnTo>
                  <a:pt x="2829" y="1777"/>
                </a:lnTo>
                <a:lnTo>
                  <a:pt x="3469" y="1223"/>
                </a:lnTo>
                <a:lnTo>
                  <a:pt x="3305" y="1033"/>
                </a:lnTo>
                <a:lnTo>
                  <a:pt x="2829" y="1445"/>
                </a:lnTo>
                <a:lnTo>
                  <a:pt x="2829" y="924"/>
                </a:lnTo>
                <a:cubicBezTo>
                  <a:pt x="3028" y="869"/>
                  <a:pt x="3174" y="687"/>
                  <a:pt x="3174" y="471"/>
                </a:cubicBezTo>
                <a:cubicBezTo>
                  <a:pt x="3174" y="211"/>
                  <a:pt x="2963" y="0"/>
                  <a:pt x="2704" y="0"/>
                </a:cubicBezTo>
                <a:cubicBezTo>
                  <a:pt x="2444" y="0"/>
                  <a:pt x="2233" y="211"/>
                  <a:pt x="2233" y="471"/>
                </a:cubicBezTo>
                <a:cubicBezTo>
                  <a:pt x="2233" y="687"/>
                  <a:pt x="2380" y="869"/>
                  <a:pt x="2578" y="924"/>
                </a:cubicBezTo>
                <a:lnTo>
                  <a:pt x="2578" y="1445"/>
                </a:lnTo>
                <a:lnTo>
                  <a:pt x="2102" y="1033"/>
                </a:lnTo>
                <a:lnTo>
                  <a:pt x="1938" y="1223"/>
                </a:lnTo>
                <a:lnTo>
                  <a:pt x="2578" y="1777"/>
                </a:lnTo>
                <a:lnTo>
                  <a:pt x="2578" y="2123"/>
                </a:lnTo>
                <a:lnTo>
                  <a:pt x="2434" y="2506"/>
                </a:lnTo>
                <a:lnTo>
                  <a:pt x="2031" y="2439"/>
                </a:lnTo>
                <a:lnTo>
                  <a:pt x="1731" y="2266"/>
                </a:lnTo>
                <a:lnTo>
                  <a:pt x="1571" y="1435"/>
                </a:lnTo>
                <a:lnTo>
                  <a:pt x="1325" y="1482"/>
                </a:lnTo>
                <a:lnTo>
                  <a:pt x="1444" y="2100"/>
                </a:lnTo>
                <a:lnTo>
                  <a:pt x="992" y="1840"/>
                </a:lnTo>
                <a:cubicBezTo>
                  <a:pt x="1044" y="1640"/>
                  <a:pt x="959" y="1422"/>
                  <a:pt x="772" y="1314"/>
                </a:cubicBezTo>
                <a:cubicBezTo>
                  <a:pt x="701" y="1273"/>
                  <a:pt x="619" y="1251"/>
                  <a:pt x="537" y="1251"/>
                </a:cubicBezTo>
                <a:cubicBezTo>
                  <a:pt x="369" y="1251"/>
                  <a:pt x="213" y="1341"/>
                  <a:pt x="129" y="1486"/>
                </a:cubicBezTo>
                <a:cubicBezTo>
                  <a:pt x="67" y="1595"/>
                  <a:pt x="50" y="1722"/>
                  <a:pt x="82" y="1843"/>
                </a:cubicBezTo>
                <a:cubicBezTo>
                  <a:pt x="115" y="1965"/>
                  <a:pt x="193" y="2066"/>
                  <a:pt x="302" y="2129"/>
                </a:cubicBezTo>
                <a:cubicBezTo>
                  <a:pt x="373" y="2170"/>
                  <a:pt x="454" y="2192"/>
                  <a:pt x="537" y="2192"/>
                </a:cubicBezTo>
                <a:cubicBezTo>
                  <a:pt x="661" y="2192"/>
                  <a:pt x="780" y="2142"/>
                  <a:pt x="867" y="2057"/>
                </a:cubicBezTo>
                <a:lnTo>
                  <a:pt x="1318" y="2317"/>
                </a:lnTo>
                <a:lnTo>
                  <a:pt x="724" y="2524"/>
                </a:lnTo>
                <a:lnTo>
                  <a:pt x="806" y="2761"/>
                </a:lnTo>
                <a:lnTo>
                  <a:pt x="1606" y="2483"/>
                </a:lnTo>
                <a:lnTo>
                  <a:pt x="1905" y="2656"/>
                </a:lnTo>
                <a:lnTo>
                  <a:pt x="2164" y="2973"/>
                </a:lnTo>
                <a:lnTo>
                  <a:pt x="1905" y="3289"/>
                </a:lnTo>
                <a:lnTo>
                  <a:pt x="1606" y="3462"/>
                </a:lnTo>
                <a:lnTo>
                  <a:pt x="806" y="3184"/>
                </a:lnTo>
                <a:lnTo>
                  <a:pt x="724" y="3421"/>
                </a:lnTo>
                <a:lnTo>
                  <a:pt x="1318" y="3628"/>
                </a:lnTo>
                <a:lnTo>
                  <a:pt x="867" y="3888"/>
                </a:lnTo>
                <a:cubicBezTo>
                  <a:pt x="780" y="3803"/>
                  <a:pt x="661" y="3753"/>
                  <a:pt x="537" y="3753"/>
                </a:cubicBezTo>
                <a:cubicBezTo>
                  <a:pt x="454" y="3753"/>
                  <a:pt x="373" y="3775"/>
                  <a:pt x="302" y="3816"/>
                </a:cubicBezTo>
                <a:cubicBezTo>
                  <a:pt x="77" y="3946"/>
                  <a:pt x="0" y="4234"/>
                  <a:pt x="129" y="4459"/>
                </a:cubicBezTo>
                <a:cubicBezTo>
                  <a:pt x="213" y="4604"/>
                  <a:pt x="369" y="4694"/>
                  <a:pt x="537" y="4694"/>
                </a:cubicBezTo>
                <a:cubicBezTo>
                  <a:pt x="619" y="4694"/>
                  <a:pt x="701" y="4672"/>
                  <a:pt x="772" y="4631"/>
                </a:cubicBezTo>
                <a:cubicBezTo>
                  <a:pt x="881" y="4568"/>
                  <a:pt x="959" y="4467"/>
                  <a:pt x="991" y="4345"/>
                </a:cubicBezTo>
                <a:cubicBezTo>
                  <a:pt x="1013" y="4266"/>
                  <a:pt x="1013" y="4183"/>
                  <a:pt x="992" y="4106"/>
                </a:cubicBezTo>
                <a:lnTo>
                  <a:pt x="1444" y="3845"/>
                </a:lnTo>
                <a:lnTo>
                  <a:pt x="1325" y="4463"/>
                </a:lnTo>
                <a:lnTo>
                  <a:pt x="1571" y="4510"/>
                </a:lnTo>
                <a:lnTo>
                  <a:pt x="1731" y="3679"/>
                </a:lnTo>
                <a:lnTo>
                  <a:pt x="2031" y="3506"/>
                </a:lnTo>
                <a:lnTo>
                  <a:pt x="2434" y="3440"/>
                </a:lnTo>
                <a:lnTo>
                  <a:pt x="2578" y="3822"/>
                </a:lnTo>
                <a:lnTo>
                  <a:pt x="2578" y="4168"/>
                </a:lnTo>
                <a:lnTo>
                  <a:pt x="1938" y="4722"/>
                </a:lnTo>
                <a:lnTo>
                  <a:pt x="2102" y="4912"/>
                </a:lnTo>
                <a:lnTo>
                  <a:pt x="2578" y="4500"/>
                </a:lnTo>
                <a:lnTo>
                  <a:pt x="2578" y="5021"/>
                </a:lnTo>
                <a:cubicBezTo>
                  <a:pt x="2380" y="5076"/>
                  <a:pt x="2233" y="5259"/>
                  <a:pt x="2233" y="5475"/>
                </a:cubicBezTo>
                <a:cubicBezTo>
                  <a:pt x="2233" y="5734"/>
                  <a:pt x="2444" y="5945"/>
                  <a:pt x="2704" y="5945"/>
                </a:cubicBezTo>
                <a:cubicBezTo>
                  <a:pt x="2963" y="5945"/>
                  <a:pt x="3174" y="5734"/>
                  <a:pt x="3174" y="5475"/>
                </a:cubicBezTo>
                <a:cubicBezTo>
                  <a:pt x="3174" y="5259"/>
                  <a:pt x="3028" y="5076"/>
                  <a:pt x="2829" y="5021"/>
                </a:cubicBezTo>
                <a:lnTo>
                  <a:pt x="2829" y="4500"/>
                </a:lnTo>
                <a:lnTo>
                  <a:pt x="3305" y="4912"/>
                </a:lnTo>
                <a:lnTo>
                  <a:pt x="3469" y="4722"/>
                </a:lnTo>
                <a:lnTo>
                  <a:pt x="2829" y="4168"/>
                </a:lnTo>
                <a:lnTo>
                  <a:pt x="2829" y="3821"/>
                </a:lnTo>
                <a:lnTo>
                  <a:pt x="2973" y="3440"/>
                </a:lnTo>
                <a:lnTo>
                  <a:pt x="3376" y="3506"/>
                </a:lnTo>
                <a:lnTo>
                  <a:pt x="3676" y="3679"/>
                </a:lnTo>
                <a:lnTo>
                  <a:pt x="3836" y="4510"/>
                </a:lnTo>
                <a:lnTo>
                  <a:pt x="4083" y="4463"/>
                </a:lnTo>
                <a:lnTo>
                  <a:pt x="3964" y="3845"/>
                </a:lnTo>
                <a:lnTo>
                  <a:pt x="4415" y="4106"/>
                </a:lnTo>
                <a:cubicBezTo>
                  <a:pt x="4364" y="4305"/>
                  <a:pt x="4448" y="4523"/>
                  <a:pt x="4635" y="4631"/>
                </a:cubicBezTo>
                <a:cubicBezTo>
                  <a:pt x="4707" y="4672"/>
                  <a:pt x="4788" y="4694"/>
                  <a:pt x="4870" y="4694"/>
                </a:cubicBezTo>
                <a:cubicBezTo>
                  <a:pt x="5038" y="4694"/>
                  <a:pt x="5194" y="4604"/>
                  <a:pt x="5278" y="4459"/>
                </a:cubicBezTo>
                <a:cubicBezTo>
                  <a:pt x="5408" y="4234"/>
                  <a:pt x="5331" y="3946"/>
                  <a:pt x="5106" y="3816"/>
                </a:cubicBezTo>
                <a:cubicBezTo>
                  <a:pt x="5034" y="3775"/>
                  <a:pt x="4953" y="3753"/>
                  <a:pt x="4871" y="3753"/>
                </a:cubicBezTo>
                <a:cubicBezTo>
                  <a:pt x="4746" y="3753"/>
                  <a:pt x="4628" y="3803"/>
                  <a:pt x="4541" y="3888"/>
                </a:cubicBezTo>
                <a:lnTo>
                  <a:pt x="4089" y="3628"/>
                </a:lnTo>
                <a:lnTo>
                  <a:pt x="4684" y="3421"/>
                </a:lnTo>
                <a:lnTo>
                  <a:pt x="4602" y="3184"/>
                </a:lnTo>
                <a:lnTo>
                  <a:pt x="3802" y="3462"/>
                </a:lnTo>
                <a:lnTo>
                  <a:pt x="3502" y="3288"/>
                </a:lnTo>
                <a:lnTo>
                  <a:pt x="3243" y="2973"/>
                </a:lnTo>
                <a:lnTo>
                  <a:pt x="3502" y="2657"/>
                </a:lnTo>
                <a:lnTo>
                  <a:pt x="3802" y="2483"/>
                </a:lnTo>
                <a:lnTo>
                  <a:pt x="4602" y="2761"/>
                </a:lnTo>
                <a:lnTo>
                  <a:pt x="4684" y="2524"/>
                </a:lnTo>
                <a:lnTo>
                  <a:pt x="4089" y="2317"/>
                </a:lnTo>
                <a:lnTo>
                  <a:pt x="4541" y="2057"/>
                </a:lnTo>
                <a:cubicBezTo>
                  <a:pt x="4628" y="2142"/>
                  <a:pt x="4746" y="2192"/>
                  <a:pt x="4871" y="2192"/>
                </a:cubicBezTo>
                <a:close/>
                <a:moveTo>
                  <a:pt x="4761" y="1531"/>
                </a:moveTo>
                <a:cubicBezTo>
                  <a:pt x="4794" y="1512"/>
                  <a:pt x="4832" y="1502"/>
                  <a:pt x="4870" y="1502"/>
                </a:cubicBezTo>
                <a:cubicBezTo>
                  <a:pt x="4949" y="1502"/>
                  <a:pt x="5022" y="1544"/>
                  <a:pt x="5061" y="1612"/>
                </a:cubicBezTo>
                <a:cubicBezTo>
                  <a:pt x="5121" y="1717"/>
                  <a:pt x="5085" y="1851"/>
                  <a:pt x="4980" y="1912"/>
                </a:cubicBezTo>
                <a:cubicBezTo>
                  <a:pt x="4947" y="1931"/>
                  <a:pt x="4909" y="1941"/>
                  <a:pt x="4871" y="1941"/>
                </a:cubicBezTo>
                <a:cubicBezTo>
                  <a:pt x="4793" y="1941"/>
                  <a:pt x="4720" y="1899"/>
                  <a:pt x="4680" y="1831"/>
                </a:cubicBezTo>
                <a:cubicBezTo>
                  <a:pt x="4620" y="1726"/>
                  <a:pt x="4656" y="1592"/>
                  <a:pt x="4761" y="1531"/>
                </a:cubicBezTo>
                <a:close/>
                <a:moveTo>
                  <a:pt x="727" y="1831"/>
                </a:moveTo>
                <a:cubicBezTo>
                  <a:pt x="688" y="1899"/>
                  <a:pt x="615" y="1941"/>
                  <a:pt x="537" y="1941"/>
                </a:cubicBezTo>
                <a:cubicBezTo>
                  <a:pt x="498" y="1941"/>
                  <a:pt x="460" y="1931"/>
                  <a:pt x="427" y="1912"/>
                </a:cubicBezTo>
                <a:cubicBezTo>
                  <a:pt x="376" y="1882"/>
                  <a:pt x="340" y="1835"/>
                  <a:pt x="325" y="1778"/>
                </a:cubicBezTo>
                <a:cubicBezTo>
                  <a:pt x="310" y="1722"/>
                  <a:pt x="317" y="1663"/>
                  <a:pt x="347" y="1612"/>
                </a:cubicBezTo>
                <a:cubicBezTo>
                  <a:pt x="386" y="1544"/>
                  <a:pt x="459" y="1502"/>
                  <a:pt x="537" y="1502"/>
                </a:cubicBezTo>
                <a:cubicBezTo>
                  <a:pt x="575" y="1502"/>
                  <a:pt x="613" y="1512"/>
                  <a:pt x="647" y="1531"/>
                </a:cubicBezTo>
                <a:cubicBezTo>
                  <a:pt x="752" y="1592"/>
                  <a:pt x="788" y="1726"/>
                  <a:pt x="727" y="1831"/>
                </a:cubicBezTo>
                <a:close/>
                <a:moveTo>
                  <a:pt x="749" y="4280"/>
                </a:moveTo>
                <a:cubicBezTo>
                  <a:pt x="734" y="4337"/>
                  <a:pt x="697" y="4385"/>
                  <a:pt x="647" y="4414"/>
                </a:cubicBezTo>
                <a:cubicBezTo>
                  <a:pt x="613" y="4433"/>
                  <a:pt x="575" y="4443"/>
                  <a:pt x="537" y="4443"/>
                </a:cubicBezTo>
                <a:cubicBezTo>
                  <a:pt x="459" y="4443"/>
                  <a:pt x="386" y="4401"/>
                  <a:pt x="347" y="4333"/>
                </a:cubicBezTo>
                <a:cubicBezTo>
                  <a:pt x="286" y="4229"/>
                  <a:pt x="322" y="4094"/>
                  <a:pt x="427" y="4034"/>
                </a:cubicBezTo>
                <a:cubicBezTo>
                  <a:pt x="460" y="4014"/>
                  <a:pt x="498" y="4004"/>
                  <a:pt x="537" y="4004"/>
                </a:cubicBezTo>
                <a:cubicBezTo>
                  <a:pt x="615" y="4004"/>
                  <a:pt x="688" y="4046"/>
                  <a:pt x="727" y="4114"/>
                </a:cubicBezTo>
                <a:cubicBezTo>
                  <a:pt x="756" y="4165"/>
                  <a:pt x="764" y="4224"/>
                  <a:pt x="749" y="4280"/>
                </a:cubicBezTo>
                <a:close/>
                <a:moveTo>
                  <a:pt x="4680" y="4114"/>
                </a:moveTo>
                <a:cubicBezTo>
                  <a:pt x="4720" y="4046"/>
                  <a:pt x="4793" y="4004"/>
                  <a:pt x="4871" y="4004"/>
                </a:cubicBezTo>
                <a:cubicBezTo>
                  <a:pt x="4909" y="4004"/>
                  <a:pt x="4947" y="4014"/>
                  <a:pt x="4980" y="4033"/>
                </a:cubicBezTo>
                <a:cubicBezTo>
                  <a:pt x="5085" y="4094"/>
                  <a:pt x="5121" y="4229"/>
                  <a:pt x="5061" y="4333"/>
                </a:cubicBezTo>
                <a:cubicBezTo>
                  <a:pt x="5022" y="4401"/>
                  <a:pt x="4949" y="4443"/>
                  <a:pt x="4870" y="4443"/>
                </a:cubicBezTo>
                <a:cubicBezTo>
                  <a:pt x="4832" y="4443"/>
                  <a:pt x="4794" y="4433"/>
                  <a:pt x="4761" y="4414"/>
                </a:cubicBezTo>
                <a:cubicBezTo>
                  <a:pt x="4656" y="4353"/>
                  <a:pt x="4620" y="4219"/>
                  <a:pt x="4680" y="4114"/>
                </a:cubicBezTo>
                <a:close/>
                <a:moveTo>
                  <a:pt x="2484" y="471"/>
                </a:moveTo>
                <a:cubicBezTo>
                  <a:pt x="2484" y="349"/>
                  <a:pt x="2583" y="251"/>
                  <a:pt x="2704" y="251"/>
                </a:cubicBezTo>
                <a:cubicBezTo>
                  <a:pt x="2825" y="251"/>
                  <a:pt x="2923" y="349"/>
                  <a:pt x="2923" y="471"/>
                </a:cubicBezTo>
                <a:cubicBezTo>
                  <a:pt x="2923" y="592"/>
                  <a:pt x="2825" y="690"/>
                  <a:pt x="2704" y="690"/>
                </a:cubicBezTo>
                <a:cubicBezTo>
                  <a:pt x="2583" y="690"/>
                  <a:pt x="2484" y="592"/>
                  <a:pt x="2484" y="471"/>
                </a:cubicBezTo>
                <a:close/>
                <a:moveTo>
                  <a:pt x="2923" y="5475"/>
                </a:moveTo>
                <a:cubicBezTo>
                  <a:pt x="2923" y="5596"/>
                  <a:pt x="2825" y="5694"/>
                  <a:pt x="2704" y="5694"/>
                </a:cubicBezTo>
                <a:cubicBezTo>
                  <a:pt x="2583" y="5694"/>
                  <a:pt x="2484" y="5596"/>
                  <a:pt x="2484" y="5475"/>
                </a:cubicBezTo>
                <a:cubicBezTo>
                  <a:pt x="2484" y="5354"/>
                  <a:pt x="2583" y="5255"/>
                  <a:pt x="2704" y="5255"/>
                </a:cubicBezTo>
                <a:cubicBezTo>
                  <a:pt x="2825" y="5255"/>
                  <a:pt x="2923" y="5354"/>
                  <a:pt x="2923" y="5475"/>
                </a:cubicBezTo>
                <a:close/>
                <a:moveTo>
                  <a:pt x="3111" y="3208"/>
                </a:moveTo>
                <a:lnTo>
                  <a:pt x="2912" y="3175"/>
                </a:lnTo>
                <a:lnTo>
                  <a:pt x="2775" y="3255"/>
                </a:lnTo>
                <a:lnTo>
                  <a:pt x="2704" y="3443"/>
                </a:lnTo>
                <a:lnTo>
                  <a:pt x="2633" y="3255"/>
                </a:lnTo>
                <a:lnTo>
                  <a:pt x="2495" y="3175"/>
                </a:lnTo>
                <a:lnTo>
                  <a:pt x="2296" y="3208"/>
                </a:lnTo>
                <a:lnTo>
                  <a:pt x="2424" y="3052"/>
                </a:lnTo>
                <a:lnTo>
                  <a:pt x="2424" y="2893"/>
                </a:lnTo>
                <a:lnTo>
                  <a:pt x="2296" y="2737"/>
                </a:lnTo>
                <a:lnTo>
                  <a:pt x="2495" y="2770"/>
                </a:lnTo>
                <a:lnTo>
                  <a:pt x="2633" y="2690"/>
                </a:lnTo>
                <a:lnTo>
                  <a:pt x="2704" y="2502"/>
                </a:lnTo>
                <a:lnTo>
                  <a:pt x="2775" y="2690"/>
                </a:lnTo>
                <a:lnTo>
                  <a:pt x="2912" y="2770"/>
                </a:lnTo>
                <a:lnTo>
                  <a:pt x="3111" y="2737"/>
                </a:lnTo>
                <a:lnTo>
                  <a:pt x="2984" y="2893"/>
                </a:lnTo>
                <a:lnTo>
                  <a:pt x="2984" y="3052"/>
                </a:lnTo>
                <a:lnTo>
                  <a:pt x="3111" y="3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8" name="ïSḷíḍe"/>
          <p:cNvSpPr/>
          <p:nvPr/>
        </p:nvSpPr>
        <p:spPr bwMode="auto">
          <a:xfrm>
            <a:off x="6538072" y="2697163"/>
            <a:ext cx="613542" cy="686484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  <a:gd name="T46" fmla="*/ 372171 w 604011"/>
              <a:gd name="T47" fmla="*/ 372171 w 604011"/>
              <a:gd name="T48" fmla="*/ 372171 w 604011"/>
              <a:gd name="T49" fmla="*/ 372171 w 604011"/>
              <a:gd name="T50" fmla="*/ 372171 w 604011"/>
              <a:gd name="T51" fmla="*/ 372171 w 604011"/>
              <a:gd name="T52" fmla="*/ 372171 w 604011"/>
              <a:gd name="T53" fmla="*/ 372171 w 604011"/>
              <a:gd name="T54" fmla="*/ 372171 w 604011"/>
              <a:gd name="T55" fmla="*/ 372171 w 604011"/>
              <a:gd name="T56" fmla="*/ 372171 w 604011"/>
              <a:gd name="T57" fmla="*/ 372171 w 604011"/>
              <a:gd name="T58" fmla="*/ 372171 w 604011"/>
              <a:gd name="T59" fmla="*/ 372171 w 604011"/>
              <a:gd name="T60" fmla="*/ 372171 w 604011"/>
              <a:gd name="T61" fmla="*/ 372171 w 604011"/>
              <a:gd name="T62" fmla="*/ 372171 w 604011"/>
              <a:gd name="T63" fmla="*/ 372171 w 604011"/>
              <a:gd name="T64" fmla="*/ 372171 w 604011"/>
              <a:gd name="T65" fmla="*/ 372171 w 604011"/>
              <a:gd name="T66" fmla="*/ 372171 w 604011"/>
              <a:gd name="T67" fmla="*/ 372171 w 604011"/>
              <a:gd name="T68" fmla="*/ 372171 w 604011"/>
              <a:gd name="T69" fmla="*/ 372171 w 604011"/>
              <a:gd name="T70" fmla="*/ 372171 w 604011"/>
              <a:gd name="T71" fmla="*/ 372171 w 604011"/>
              <a:gd name="T72" fmla="*/ 372171 w 604011"/>
              <a:gd name="T73" fmla="*/ 372171 w 604011"/>
              <a:gd name="T74" fmla="*/ 372171 w 604011"/>
              <a:gd name="T75" fmla="*/ 372171 w 604011"/>
              <a:gd name="T76" fmla="*/ 372171 w 604011"/>
              <a:gd name="T77" fmla="*/ 372171 w 604011"/>
              <a:gd name="T78" fmla="*/ 372171 w 604011"/>
              <a:gd name="T79" fmla="*/ 372171 w 604011"/>
              <a:gd name="T80" fmla="*/ 372171 w 604011"/>
              <a:gd name="T81" fmla="*/ 372171 w 604011"/>
              <a:gd name="T82" fmla="*/ 372171 w 604011"/>
              <a:gd name="T83" fmla="*/ 372171 w 604011"/>
              <a:gd name="T84" fmla="*/ 372171 w 604011"/>
              <a:gd name="T85" fmla="*/ 372171 w 604011"/>
              <a:gd name="T86" fmla="*/ 372171 w 604011"/>
              <a:gd name="T87" fmla="*/ 372171 w 604011"/>
              <a:gd name="T88" fmla="*/ 372171 w 604011"/>
              <a:gd name="T89" fmla="*/ 372171 w 604011"/>
              <a:gd name="T90" fmla="*/ 372171 w 604011"/>
              <a:gd name="T91" fmla="*/ 372171 w 604011"/>
              <a:gd name="T92" fmla="*/ 372171 w 604011"/>
              <a:gd name="T93" fmla="*/ 372171 w 604011"/>
              <a:gd name="T94" fmla="*/ 372171 w 604011"/>
              <a:gd name="T95" fmla="*/ 372171 w 604011"/>
              <a:gd name="T96" fmla="*/ 372171 w 604011"/>
              <a:gd name="T97" fmla="*/ 372171 w 604011"/>
              <a:gd name="T98" fmla="*/ 372171 w 604011"/>
              <a:gd name="T99" fmla="*/ 372171 w 604011"/>
              <a:gd name="T100" fmla="*/ 372171 w 604011"/>
              <a:gd name="T101" fmla="*/ 372171 w 604011"/>
              <a:gd name="T102" fmla="*/ 372171 w 604011"/>
              <a:gd name="T103" fmla="*/ 372171 w 604011"/>
              <a:gd name="T104" fmla="*/ 372171 w 604011"/>
              <a:gd name="T105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339" h="5983">
                <a:moveTo>
                  <a:pt x="5156" y="3759"/>
                </a:moveTo>
                <a:lnTo>
                  <a:pt x="4548" y="3922"/>
                </a:lnTo>
                <a:lnTo>
                  <a:pt x="4138" y="3685"/>
                </a:lnTo>
                <a:lnTo>
                  <a:pt x="4810" y="3505"/>
                </a:lnTo>
                <a:cubicBezTo>
                  <a:pt x="4881" y="3486"/>
                  <a:pt x="4924" y="3413"/>
                  <a:pt x="4905" y="3342"/>
                </a:cubicBezTo>
                <a:cubicBezTo>
                  <a:pt x="4886" y="3270"/>
                  <a:pt x="4812" y="3228"/>
                  <a:pt x="4741" y="3247"/>
                </a:cubicBezTo>
                <a:lnTo>
                  <a:pt x="3811" y="3497"/>
                </a:lnTo>
                <a:lnTo>
                  <a:pt x="3459" y="3293"/>
                </a:lnTo>
                <a:cubicBezTo>
                  <a:pt x="3447" y="3286"/>
                  <a:pt x="3434" y="3281"/>
                  <a:pt x="3422" y="3279"/>
                </a:cubicBezTo>
                <a:lnTo>
                  <a:pt x="3796" y="3114"/>
                </a:lnTo>
                <a:cubicBezTo>
                  <a:pt x="3844" y="3093"/>
                  <a:pt x="3875" y="3045"/>
                  <a:pt x="3876" y="2992"/>
                </a:cubicBezTo>
                <a:cubicBezTo>
                  <a:pt x="3876" y="2939"/>
                  <a:pt x="3844" y="2891"/>
                  <a:pt x="3796" y="2870"/>
                </a:cubicBezTo>
                <a:lnTo>
                  <a:pt x="3421" y="2704"/>
                </a:lnTo>
                <a:cubicBezTo>
                  <a:pt x="3434" y="2701"/>
                  <a:pt x="3447" y="2697"/>
                  <a:pt x="3459" y="2690"/>
                </a:cubicBezTo>
                <a:lnTo>
                  <a:pt x="3811" y="2486"/>
                </a:lnTo>
                <a:lnTo>
                  <a:pt x="4741" y="2735"/>
                </a:lnTo>
                <a:cubicBezTo>
                  <a:pt x="4753" y="2739"/>
                  <a:pt x="4764" y="2740"/>
                  <a:pt x="4776" y="2740"/>
                </a:cubicBezTo>
                <a:cubicBezTo>
                  <a:pt x="4835" y="2740"/>
                  <a:pt x="4889" y="2701"/>
                  <a:pt x="4905" y="2641"/>
                </a:cubicBezTo>
                <a:cubicBezTo>
                  <a:pt x="4924" y="2570"/>
                  <a:pt x="4881" y="2497"/>
                  <a:pt x="4810" y="2478"/>
                </a:cubicBezTo>
                <a:lnTo>
                  <a:pt x="4138" y="2298"/>
                </a:lnTo>
                <a:lnTo>
                  <a:pt x="4548" y="2061"/>
                </a:lnTo>
                <a:lnTo>
                  <a:pt x="5156" y="2224"/>
                </a:lnTo>
                <a:cubicBezTo>
                  <a:pt x="5168" y="2227"/>
                  <a:pt x="5180" y="2228"/>
                  <a:pt x="5191" y="2228"/>
                </a:cubicBezTo>
                <a:cubicBezTo>
                  <a:pt x="5250" y="2228"/>
                  <a:pt x="5304" y="2189"/>
                  <a:pt x="5320" y="2130"/>
                </a:cubicBezTo>
                <a:cubicBezTo>
                  <a:pt x="5339" y="2058"/>
                  <a:pt x="5297" y="1985"/>
                  <a:pt x="5225" y="1966"/>
                </a:cubicBezTo>
                <a:lnTo>
                  <a:pt x="4874" y="1872"/>
                </a:lnTo>
                <a:lnTo>
                  <a:pt x="5211" y="1678"/>
                </a:lnTo>
                <a:cubicBezTo>
                  <a:pt x="5275" y="1641"/>
                  <a:pt x="5297" y="1559"/>
                  <a:pt x="5260" y="1496"/>
                </a:cubicBezTo>
                <a:cubicBezTo>
                  <a:pt x="5223" y="1432"/>
                  <a:pt x="5142" y="1410"/>
                  <a:pt x="5078" y="1447"/>
                </a:cubicBezTo>
                <a:lnTo>
                  <a:pt x="4741" y="1641"/>
                </a:lnTo>
                <a:lnTo>
                  <a:pt x="4835" y="1290"/>
                </a:lnTo>
                <a:cubicBezTo>
                  <a:pt x="4854" y="1219"/>
                  <a:pt x="4812" y="1146"/>
                  <a:pt x="4741" y="1127"/>
                </a:cubicBezTo>
                <a:cubicBezTo>
                  <a:pt x="4670" y="1108"/>
                  <a:pt x="4597" y="1150"/>
                  <a:pt x="4578" y="1221"/>
                </a:cubicBezTo>
                <a:lnTo>
                  <a:pt x="4415" y="1830"/>
                </a:lnTo>
                <a:lnTo>
                  <a:pt x="4004" y="2067"/>
                </a:lnTo>
                <a:lnTo>
                  <a:pt x="4185" y="1394"/>
                </a:lnTo>
                <a:cubicBezTo>
                  <a:pt x="4204" y="1323"/>
                  <a:pt x="4161" y="1250"/>
                  <a:pt x="4090" y="1231"/>
                </a:cubicBezTo>
                <a:cubicBezTo>
                  <a:pt x="4019" y="1212"/>
                  <a:pt x="3946" y="1254"/>
                  <a:pt x="3927" y="1325"/>
                </a:cubicBezTo>
                <a:lnTo>
                  <a:pt x="3678" y="2255"/>
                </a:lnTo>
                <a:lnTo>
                  <a:pt x="3325" y="2459"/>
                </a:lnTo>
                <a:cubicBezTo>
                  <a:pt x="3314" y="2465"/>
                  <a:pt x="3303" y="2474"/>
                  <a:pt x="3295" y="2483"/>
                </a:cubicBezTo>
                <a:lnTo>
                  <a:pt x="3339" y="2077"/>
                </a:lnTo>
                <a:cubicBezTo>
                  <a:pt x="3345" y="2024"/>
                  <a:pt x="3319" y="1973"/>
                  <a:pt x="3273" y="1947"/>
                </a:cubicBezTo>
                <a:cubicBezTo>
                  <a:pt x="3227" y="1921"/>
                  <a:pt x="3170" y="1924"/>
                  <a:pt x="3128" y="1955"/>
                </a:cubicBezTo>
                <a:lnTo>
                  <a:pt x="2797" y="2197"/>
                </a:lnTo>
                <a:cubicBezTo>
                  <a:pt x="2801" y="2184"/>
                  <a:pt x="2803" y="2171"/>
                  <a:pt x="2803" y="2157"/>
                </a:cubicBezTo>
                <a:lnTo>
                  <a:pt x="2803" y="1750"/>
                </a:lnTo>
                <a:lnTo>
                  <a:pt x="3484" y="1069"/>
                </a:lnTo>
                <a:cubicBezTo>
                  <a:pt x="3536" y="1017"/>
                  <a:pt x="3536" y="933"/>
                  <a:pt x="3484" y="880"/>
                </a:cubicBezTo>
                <a:cubicBezTo>
                  <a:pt x="3432" y="828"/>
                  <a:pt x="3347" y="828"/>
                  <a:pt x="3295" y="880"/>
                </a:cubicBezTo>
                <a:lnTo>
                  <a:pt x="2803" y="1373"/>
                </a:lnTo>
                <a:lnTo>
                  <a:pt x="2803" y="899"/>
                </a:lnTo>
                <a:lnTo>
                  <a:pt x="3248" y="454"/>
                </a:lnTo>
                <a:cubicBezTo>
                  <a:pt x="3300" y="402"/>
                  <a:pt x="3300" y="317"/>
                  <a:pt x="3248" y="265"/>
                </a:cubicBezTo>
                <a:cubicBezTo>
                  <a:pt x="3196" y="213"/>
                  <a:pt x="3112" y="213"/>
                  <a:pt x="3060" y="265"/>
                </a:cubicBezTo>
                <a:lnTo>
                  <a:pt x="2803" y="522"/>
                </a:lnTo>
                <a:lnTo>
                  <a:pt x="2803" y="133"/>
                </a:lnTo>
                <a:cubicBezTo>
                  <a:pt x="2803" y="60"/>
                  <a:pt x="2743" y="0"/>
                  <a:pt x="2669" y="0"/>
                </a:cubicBezTo>
                <a:cubicBezTo>
                  <a:pt x="2596" y="0"/>
                  <a:pt x="2536" y="60"/>
                  <a:pt x="2536" y="133"/>
                </a:cubicBezTo>
                <a:lnTo>
                  <a:pt x="2536" y="522"/>
                </a:lnTo>
                <a:lnTo>
                  <a:pt x="2279" y="265"/>
                </a:lnTo>
                <a:cubicBezTo>
                  <a:pt x="2227" y="213"/>
                  <a:pt x="2143" y="213"/>
                  <a:pt x="2091" y="265"/>
                </a:cubicBezTo>
                <a:cubicBezTo>
                  <a:pt x="2038" y="317"/>
                  <a:pt x="2038" y="402"/>
                  <a:pt x="2091" y="454"/>
                </a:cubicBezTo>
                <a:lnTo>
                  <a:pt x="2536" y="899"/>
                </a:lnTo>
                <a:lnTo>
                  <a:pt x="2536" y="1373"/>
                </a:lnTo>
                <a:lnTo>
                  <a:pt x="2044" y="881"/>
                </a:lnTo>
                <a:cubicBezTo>
                  <a:pt x="1992" y="828"/>
                  <a:pt x="1907" y="828"/>
                  <a:pt x="1855" y="881"/>
                </a:cubicBezTo>
                <a:cubicBezTo>
                  <a:pt x="1803" y="933"/>
                  <a:pt x="1803" y="1017"/>
                  <a:pt x="1855" y="1069"/>
                </a:cubicBezTo>
                <a:lnTo>
                  <a:pt x="2536" y="1750"/>
                </a:lnTo>
                <a:lnTo>
                  <a:pt x="2536" y="2157"/>
                </a:lnTo>
                <a:cubicBezTo>
                  <a:pt x="2536" y="2170"/>
                  <a:pt x="2538" y="2183"/>
                  <a:pt x="2542" y="2196"/>
                </a:cubicBezTo>
                <a:lnTo>
                  <a:pt x="2213" y="1954"/>
                </a:lnTo>
                <a:cubicBezTo>
                  <a:pt x="2170" y="1923"/>
                  <a:pt x="2113" y="1920"/>
                  <a:pt x="2067" y="1946"/>
                </a:cubicBezTo>
                <a:cubicBezTo>
                  <a:pt x="2021" y="1973"/>
                  <a:pt x="1995" y="2023"/>
                  <a:pt x="2001" y="2076"/>
                </a:cubicBezTo>
                <a:lnTo>
                  <a:pt x="2045" y="2484"/>
                </a:lnTo>
                <a:cubicBezTo>
                  <a:pt x="2036" y="2474"/>
                  <a:pt x="2026" y="2466"/>
                  <a:pt x="2013" y="2459"/>
                </a:cubicBezTo>
                <a:lnTo>
                  <a:pt x="1661" y="2255"/>
                </a:lnTo>
                <a:lnTo>
                  <a:pt x="1412" y="1325"/>
                </a:lnTo>
                <a:cubicBezTo>
                  <a:pt x="1393" y="1254"/>
                  <a:pt x="1320" y="1212"/>
                  <a:pt x="1248" y="1231"/>
                </a:cubicBezTo>
                <a:cubicBezTo>
                  <a:pt x="1177" y="1250"/>
                  <a:pt x="1135" y="1323"/>
                  <a:pt x="1154" y="1394"/>
                </a:cubicBezTo>
                <a:lnTo>
                  <a:pt x="1334" y="2067"/>
                </a:lnTo>
                <a:lnTo>
                  <a:pt x="924" y="1830"/>
                </a:lnTo>
                <a:lnTo>
                  <a:pt x="761" y="1221"/>
                </a:lnTo>
                <a:cubicBezTo>
                  <a:pt x="742" y="1150"/>
                  <a:pt x="669" y="1108"/>
                  <a:pt x="598" y="1127"/>
                </a:cubicBezTo>
                <a:cubicBezTo>
                  <a:pt x="527" y="1146"/>
                  <a:pt x="485" y="1219"/>
                  <a:pt x="504" y="1290"/>
                </a:cubicBezTo>
                <a:lnTo>
                  <a:pt x="598" y="1641"/>
                </a:lnTo>
                <a:lnTo>
                  <a:pt x="261" y="1447"/>
                </a:lnTo>
                <a:cubicBezTo>
                  <a:pt x="197" y="1410"/>
                  <a:pt x="116" y="1432"/>
                  <a:pt x="79" y="1496"/>
                </a:cubicBezTo>
                <a:cubicBezTo>
                  <a:pt x="42" y="1559"/>
                  <a:pt x="64" y="1641"/>
                  <a:pt x="128" y="1678"/>
                </a:cubicBezTo>
                <a:lnTo>
                  <a:pt x="464" y="1872"/>
                </a:lnTo>
                <a:lnTo>
                  <a:pt x="113" y="1966"/>
                </a:lnTo>
                <a:cubicBezTo>
                  <a:pt x="42" y="1985"/>
                  <a:pt x="0" y="2058"/>
                  <a:pt x="19" y="2130"/>
                </a:cubicBezTo>
                <a:cubicBezTo>
                  <a:pt x="35" y="2189"/>
                  <a:pt x="89" y="2228"/>
                  <a:pt x="148" y="2228"/>
                </a:cubicBezTo>
                <a:cubicBezTo>
                  <a:pt x="159" y="2228"/>
                  <a:pt x="171" y="2227"/>
                  <a:pt x="182" y="2224"/>
                </a:cubicBezTo>
                <a:lnTo>
                  <a:pt x="791" y="2061"/>
                </a:lnTo>
                <a:lnTo>
                  <a:pt x="1201" y="2298"/>
                </a:lnTo>
                <a:lnTo>
                  <a:pt x="528" y="2478"/>
                </a:lnTo>
                <a:cubicBezTo>
                  <a:pt x="457" y="2497"/>
                  <a:pt x="415" y="2570"/>
                  <a:pt x="434" y="2641"/>
                </a:cubicBezTo>
                <a:cubicBezTo>
                  <a:pt x="450" y="2701"/>
                  <a:pt x="504" y="2740"/>
                  <a:pt x="563" y="2740"/>
                </a:cubicBezTo>
                <a:cubicBezTo>
                  <a:pt x="574" y="2740"/>
                  <a:pt x="586" y="2739"/>
                  <a:pt x="597" y="2735"/>
                </a:cubicBezTo>
                <a:lnTo>
                  <a:pt x="1528" y="2486"/>
                </a:lnTo>
                <a:lnTo>
                  <a:pt x="1880" y="2690"/>
                </a:lnTo>
                <a:cubicBezTo>
                  <a:pt x="1892" y="2696"/>
                  <a:pt x="1904" y="2701"/>
                  <a:pt x="1917" y="2704"/>
                </a:cubicBezTo>
                <a:lnTo>
                  <a:pt x="1543" y="2868"/>
                </a:lnTo>
                <a:cubicBezTo>
                  <a:pt x="1495" y="2890"/>
                  <a:pt x="1463" y="2937"/>
                  <a:pt x="1463" y="2990"/>
                </a:cubicBezTo>
                <a:cubicBezTo>
                  <a:pt x="1463" y="3043"/>
                  <a:pt x="1494" y="3091"/>
                  <a:pt x="1543" y="3112"/>
                </a:cubicBezTo>
                <a:lnTo>
                  <a:pt x="1919" y="3278"/>
                </a:lnTo>
                <a:cubicBezTo>
                  <a:pt x="1905" y="3281"/>
                  <a:pt x="1892" y="3286"/>
                  <a:pt x="1880" y="3293"/>
                </a:cubicBezTo>
                <a:lnTo>
                  <a:pt x="1528" y="3497"/>
                </a:lnTo>
                <a:lnTo>
                  <a:pt x="597" y="3247"/>
                </a:lnTo>
                <a:cubicBezTo>
                  <a:pt x="526" y="3228"/>
                  <a:pt x="453" y="3270"/>
                  <a:pt x="434" y="3342"/>
                </a:cubicBezTo>
                <a:cubicBezTo>
                  <a:pt x="415" y="3413"/>
                  <a:pt x="457" y="3486"/>
                  <a:pt x="528" y="3505"/>
                </a:cubicBezTo>
                <a:lnTo>
                  <a:pt x="1201" y="3685"/>
                </a:lnTo>
                <a:lnTo>
                  <a:pt x="791" y="3922"/>
                </a:lnTo>
                <a:lnTo>
                  <a:pt x="182" y="3759"/>
                </a:lnTo>
                <a:cubicBezTo>
                  <a:pt x="111" y="3740"/>
                  <a:pt x="38" y="3782"/>
                  <a:pt x="19" y="3853"/>
                </a:cubicBezTo>
                <a:cubicBezTo>
                  <a:pt x="0" y="3924"/>
                  <a:pt x="42" y="3997"/>
                  <a:pt x="113" y="4016"/>
                </a:cubicBezTo>
                <a:lnTo>
                  <a:pt x="464" y="4110"/>
                </a:lnTo>
                <a:lnTo>
                  <a:pt x="128" y="4305"/>
                </a:lnTo>
                <a:cubicBezTo>
                  <a:pt x="64" y="4342"/>
                  <a:pt x="42" y="4423"/>
                  <a:pt x="79" y="4487"/>
                </a:cubicBezTo>
                <a:cubicBezTo>
                  <a:pt x="103" y="4530"/>
                  <a:pt x="148" y="4554"/>
                  <a:pt x="194" y="4554"/>
                </a:cubicBezTo>
                <a:cubicBezTo>
                  <a:pt x="217" y="4554"/>
                  <a:pt x="240" y="4548"/>
                  <a:pt x="261" y="4536"/>
                </a:cubicBezTo>
                <a:lnTo>
                  <a:pt x="598" y="4341"/>
                </a:lnTo>
                <a:lnTo>
                  <a:pt x="504" y="4692"/>
                </a:lnTo>
                <a:cubicBezTo>
                  <a:pt x="485" y="4764"/>
                  <a:pt x="527" y="4837"/>
                  <a:pt x="598" y="4856"/>
                </a:cubicBezTo>
                <a:cubicBezTo>
                  <a:pt x="609" y="4859"/>
                  <a:pt x="621" y="4860"/>
                  <a:pt x="633" y="4860"/>
                </a:cubicBezTo>
                <a:cubicBezTo>
                  <a:pt x="691" y="4860"/>
                  <a:pt x="745" y="4821"/>
                  <a:pt x="761" y="4761"/>
                </a:cubicBezTo>
                <a:lnTo>
                  <a:pt x="924" y="4153"/>
                </a:lnTo>
                <a:lnTo>
                  <a:pt x="1334" y="3916"/>
                </a:lnTo>
                <a:lnTo>
                  <a:pt x="1154" y="4589"/>
                </a:lnTo>
                <a:cubicBezTo>
                  <a:pt x="1135" y="4660"/>
                  <a:pt x="1177" y="4733"/>
                  <a:pt x="1248" y="4752"/>
                </a:cubicBezTo>
                <a:cubicBezTo>
                  <a:pt x="1260" y="4755"/>
                  <a:pt x="1272" y="4757"/>
                  <a:pt x="1283" y="4757"/>
                </a:cubicBezTo>
                <a:cubicBezTo>
                  <a:pt x="1342" y="4757"/>
                  <a:pt x="1396" y="4717"/>
                  <a:pt x="1412" y="4658"/>
                </a:cubicBezTo>
                <a:lnTo>
                  <a:pt x="1661" y="3727"/>
                </a:lnTo>
                <a:lnTo>
                  <a:pt x="2013" y="3524"/>
                </a:lnTo>
                <a:cubicBezTo>
                  <a:pt x="2025" y="3517"/>
                  <a:pt x="2035" y="3509"/>
                  <a:pt x="2044" y="3499"/>
                </a:cubicBezTo>
                <a:lnTo>
                  <a:pt x="2000" y="3905"/>
                </a:lnTo>
                <a:cubicBezTo>
                  <a:pt x="1994" y="3958"/>
                  <a:pt x="2020" y="4009"/>
                  <a:pt x="2066" y="4035"/>
                </a:cubicBezTo>
                <a:cubicBezTo>
                  <a:pt x="2111" y="4062"/>
                  <a:pt x="2168" y="4059"/>
                  <a:pt x="2211" y="4027"/>
                </a:cubicBezTo>
                <a:lnTo>
                  <a:pt x="2542" y="3785"/>
                </a:lnTo>
                <a:cubicBezTo>
                  <a:pt x="2538" y="3798"/>
                  <a:pt x="2536" y="3812"/>
                  <a:pt x="2536" y="3826"/>
                </a:cubicBezTo>
                <a:lnTo>
                  <a:pt x="2536" y="4233"/>
                </a:lnTo>
                <a:lnTo>
                  <a:pt x="1855" y="4914"/>
                </a:lnTo>
                <a:cubicBezTo>
                  <a:pt x="1803" y="4966"/>
                  <a:pt x="1803" y="5050"/>
                  <a:pt x="1855" y="5102"/>
                </a:cubicBezTo>
                <a:cubicBezTo>
                  <a:pt x="1881" y="5128"/>
                  <a:pt x="1915" y="5141"/>
                  <a:pt x="1949" y="5141"/>
                </a:cubicBezTo>
                <a:cubicBezTo>
                  <a:pt x="1983" y="5141"/>
                  <a:pt x="2018" y="5128"/>
                  <a:pt x="2044" y="5102"/>
                </a:cubicBezTo>
                <a:lnTo>
                  <a:pt x="2536" y="4610"/>
                </a:lnTo>
                <a:lnTo>
                  <a:pt x="2536" y="5083"/>
                </a:lnTo>
                <a:lnTo>
                  <a:pt x="2091" y="5529"/>
                </a:lnTo>
                <a:cubicBezTo>
                  <a:pt x="2039" y="5581"/>
                  <a:pt x="2039" y="5665"/>
                  <a:pt x="2091" y="5718"/>
                </a:cubicBezTo>
                <a:cubicBezTo>
                  <a:pt x="2117" y="5744"/>
                  <a:pt x="2151" y="5757"/>
                  <a:pt x="2185" y="5757"/>
                </a:cubicBezTo>
                <a:cubicBezTo>
                  <a:pt x="2219" y="5757"/>
                  <a:pt x="2253" y="5744"/>
                  <a:pt x="2279" y="5718"/>
                </a:cubicBezTo>
                <a:lnTo>
                  <a:pt x="2536" y="5461"/>
                </a:lnTo>
                <a:lnTo>
                  <a:pt x="2536" y="5849"/>
                </a:lnTo>
                <a:cubicBezTo>
                  <a:pt x="2536" y="5923"/>
                  <a:pt x="2596" y="5983"/>
                  <a:pt x="2669" y="5983"/>
                </a:cubicBezTo>
                <a:cubicBezTo>
                  <a:pt x="2743" y="5983"/>
                  <a:pt x="2803" y="5923"/>
                  <a:pt x="2803" y="5849"/>
                </a:cubicBezTo>
                <a:lnTo>
                  <a:pt x="2803" y="5461"/>
                </a:lnTo>
                <a:lnTo>
                  <a:pt x="3060" y="5717"/>
                </a:lnTo>
                <a:cubicBezTo>
                  <a:pt x="3112" y="5770"/>
                  <a:pt x="3196" y="5770"/>
                  <a:pt x="3248" y="5717"/>
                </a:cubicBezTo>
                <a:cubicBezTo>
                  <a:pt x="3300" y="5665"/>
                  <a:pt x="3300" y="5581"/>
                  <a:pt x="3248" y="5529"/>
                </a:cubicBezTo>
                <a:lnTo>
                  <a:pt x="2803" y="5083"/>
                </a:lnTo>
                <a:lnTo>
                  <a:pt x="2803" y="4610"/>
                </a:lnTo>
                <a:lnTo>
                  <a:pt x="3295" y="5102"/>
                </a:lnTo>
                <a:cubicBezTo>
                  <a:pt x="3347" y="5154"/>
                  <a:pt x="3432" y="5154"/>
                  <a:pt x="3484" y="5102"/>
                </a:cubicBezTo>
                <a:cubicBezTo>
                  <a:pt x="3536" y="5050"/>
                  <a:pt x="3536" y="4966"/>
                  <a:pt x="3484" y="4914"/>
                </a:cubicBezTo>
                <a:lnTo>
                  <a:pt x="2803" y="4233"/>
                </a:lnTo>
                <a:lnTo>
                  <a:pt x="2803" y="3826"/>
                </a:lnTo>
                <a:cubicBezTo>
                  <a:pt x="2803" y="3812"/>
                  <a:pt x="2801" y="3799"/>
                  <a:pt x="2797" y="3786"/>
                </a:cubicBezTo>
                <a:lnTo>
                  <a:pt x="3126" y="4028"/>
                </a:lnTo>
                <a:cubicBezTo>
                  <a:pt x="3150" y="4045"/>
                  <a:pt x="3177" y="4054"/>
                  <a:pt x="3205" y="4054"/>
                </a:cubicBezTo>
                <a:cubicBezTo>
                  <a:pt x="3228" y="4054"/>
                  <a:pt x="3251" y="4048"/>
                  <a:pt x="3272" y="4036"/>
                </a:cubicBezTo>
                <a:cubicBezTo>
                  <a:pt x="3318" y="4010"/>
                  <a:pt x="3343" y="3959"/>
                  <a:pt x="3338" y="3906"/>
                </a:cubicBezTo>
                <a:lnTo>
                  <a:pt x="3294" y="3499"/>
                </a:lnTo>
                <a:cubicBezTo>
                  <a:pt x="3303" y="3508"/>
                  <a:pt x="3313" y="3517"/>
                  <a:pt x="3325" y="3524"/>
                </a:cubicBezTo>
                <a:lnTo>
                  <a:pt x="3678" y="3728"/>
                </a:lnTo>
                <a:lnTo>
                  <a:pt x="3927" y="4658"/>
                </a:lnTo>
                <a:cubicBezTo>
                  <a:pt x="3943" y="4717"/>
                  <a:pt x="3997" y="4757"/>
                  <a:pt x="4056" y="4757"/>
                </a:cubicBezTo>
                <a:cubicBezTo>
                  <a:pt x="4067" y="4757"/>
                  <a:pt x="4079" y="4755"/>
                  <a:pt x="4090" y="4752"/>
                </a:cubicBezTo>
                <a:cubicBezTo>
                  <a:pt x="4161" y="4733"/>
                  <a:pt x="4204" y="4660"/>
                  <a:pt x="4185" y="4589"/>
                </a:cubicBezTo>
                <a:lnTo>
                  <a:pt x="4004" y="3916"/>
                </a:lnTo>
                <a:lnTo>
                  <a:pt x="4415" y="4153"/>
                </a:lnTo>
                <a:lnTo>
                  <a:pt x="4578" y="4761"/>
                </a:lnTo>
                <a:cubicBezTo>
                  <a:pt x="4594" y="4821"/>
                  <a:pt x="4647" y="4860"/>
                  <a:pt x="4706" y="4860"/>
                </a:cubicBezTo>
                <a:cubicBezTo>
                  <a:pt x="4718" y="4860"/>
                  <a:pt x="4729" y="4859"/>
                  <a:pt x="4741" y="4856"/>
                </a:cubicBezTo>
                <a:cubicBezTo>
                  <a:pt x="4812" y="4837"/>
                  <a:pt x="4854" y="4764"/>
                  <a:pt x="4835" y="4692"/>
                </a:cubicBezTo>
                <a:lnTo>
                  <a:pt x="4741" y="4341"/>
                </a:lnTo>
                <a:lnTo>
                  <a:pt x="5078" y="4536"/>
                </a:lnTo>
                <a:cubicBezTo>
                  <a:pt x="5099" y="4548"/>
                  <a:pt x="5122" y="4554"/>
                  <a:pt x="5144" y="4554"/>
                </a:cubicBezTo>
                <a:cubicBezTo>
                  <a:pt x="5191" y="4554"/>
                  <a:pt x="5235" y="4530"/>
                  <a:pt x="5260" y="4487"/>
                </a:cubicBezTo>
                <a:cubicBezTo>
                  <a:pt x="5297" y="4423"/>
                  <a:pt x="5275" y="4342"/>
                  <a:pt x="5211" y="4305"/>
                </a:cubicBezTo>
                <a:lnTo>
                  <a:pt x="4874" y="4111"/>
                </a:lnTo>
                <a:lnTo>
                  <a:pt x="5225" y="4016"/>
                </a:lnTo>
                <a:cubicBezTo>
                  <a:pt x="5297" y="3997"/>
                  <a:pt x="5339" y="3924"/>
                  <a:pt x="5320" y="3853"/>
                </a:cubicBezTo>
                <a:cubicBezTo>
                  <a:pt x="5301" y="3782"/>
                  <a:pt x="5227" y="3740"/>
                  <a:pt x="5156" y="3759"/>
                </a:cubicBezTo>
                <a:close/>
                <a:moveTo>
                  <a:pt x="3080" y="3138"/>
                </a:moveTo>
                <a:cubicBezTo>
                  <a:pt x="3027" y="3161"/>
                  <a:pt x="2995" y="3216"/>
                  <a:pt x="3001" y="3274"/>
                </a:cubicBezTo>
                <a:lnTo>
                  <a:pt x="3040" y="3634"/>
                </a:lnTo>
                <a:lnTo>
                  <a:pt x="2748" y="3420"/>
                </a:lnTo>
                <a:cubicBezTo>
                  <a:pt x="2724" y="3403"/>
                  <a:pt x="2697" y="3394"/>
                  <a:pt x="2669" y="3394"/>
                </a:cubicBezTo>
                <a:cubicBezTo>
                  <a:pt x="2641" y="3394"/>
                  <a:pt x="2614" y="3403"/>
                  <a:pt x="2590" y="3420"/>
                </a:cubicBezTo>
                <a:lnTo>
                  <a:pt x="2298" y="3634"/>
                </a:lnTo>
                <a:lnTo>
                  <a:pt x="2337" y="3274"/>
                </a:lnTo>
                <a:cubicBezTo>
                  <a:pt x="2344" y="3216"/>
                  <a:pt x="2312" y="3161"/>
                  <a:pt x="2259" y="3137"/>
                </a:cubicBezTo>
                <a:lnTo>
                  <a:pt x="1927" y="2991"/>
                </a:lnTo>
                <a:lnTo>
                  <a:pt x="2259" y="2845"/>
                </a:lnTo>
                <a:cubicBezTo>
                  <a:pt x="2312" y="2821"/>
                  <a:pt x="2344" y="2766"/>
                  <a:pt x="2338" y="2708"/>
                </a:cubicBezTo>
                <a:lnTo>
                  <a:pt x="2299" y="2348"/>
                </a:lnTo>
                <a:lnTo>
                  <a:pt x="2591" y="2562"/>
                </a:lnTo>
                <a:cubicBezTo>
                  <a:pt x="2638" y="2597"/>
                  <a:pt x="2702" y="2597"/>
                  <a:pt x="2748" y="2562"/>
                </a:cubicBezTo>
                <a:lnTo>
                  <a:pt x="3041" y="2349"/>
                </a:lnTo>
                <a:lnTo>
                  <a:pt x="3002" y="2709"/>
                </a:lnTo>
                <a:cubicBezTo>
                  <a:pt x="2995" y="2767"/>
                  <a:pt x="3027" y="2822"/>
                  <a:pt x="3080" y="2845"/>
                </a:cubicBezTo>
                <a:lnTo>
                  <a:pt x="3412" y="2992"/>
                </a:lnTo>
                <a:lnTo>
                  <a:pt x="3080" y="3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ïSḷíḍe"/>
          <p:cNvSpPr/>
          <p:nvPr/>
        </p:nvSpPr>
        <p:spPr bwMode="auto">
          <a:xfrm>
            <a:off x="6536196" y="3963151"/>
            <a:ext cx="617295" cy="686484"/>
          </a:xfrm>
          <a:custGeom>
            <a:avLst/>
            <a:gdLst>
              <a:gd name="T0" fmla="*/ 3910 w 3990"/>
              <a:gd name="T1" fmla="*/ 2717 h 4444"/>
              <a:gd name="T2" fmla="*/ 2933 w 3990"/>
              <a:gd name="T3" fmla="*/ 2599 h 4444"/>
              <a:gd name="T4" fmla="*/ 3490 w 3990"/>
              <a:gd name="T5" fmla="*/ 2090 h 4444"/>
              <a:gd name="T6" fmla="*/ 3380 w 3990"/>
              <a:gd name="T7" fmla="*/ 1586 h 4444"/>
              <a:gd name="T8" fmla="*/ 3984 w 3990"/>
              <a:gd name="T9" fmla="*/ 1450 h 4444"/>
              <a:gd name="T10" fmla="*/ 3990 w 3990"/>
              <a:gd name="T11" fmla="*/ 1234 h 4444"/>
              <a:gd name="T12" fmla="*/ 3588 w 3990"/>
              <a:gd name="T13" fmla="*/ 1134 h 4444"/>
              <a:gd name="T14" fmla="*/ 3378 w 3990"/>
              <a:gd name="T15" fmla="*/ 809 h 4444"/>
              <a:gd name="T16" fmla="*/ 2790 w 3990"/>
              <a:gd name="T17" fmla="*/ 1596 h 4444"/>
              <a:gd name="T18" fmla="*/ 2628 w 3990"/>
              <a:gd name="T19" fmla="*/ 862 h 4444"/>
              <a:gd name="T20" fmla="*/ 2138 w 3990"/>
              <a:gd name="T21" fmla="*/ 704 h 4444"/>
              <a:gd name="T22" fmla="*/ 2323 w 3990"/>
              <a:gd name="T23" fmla="*/ 114 h 4444"/>
              <a:gd name="T24" fmla="*/ 2138 w 3990"/>
              <a:gd name="T25" fmla="*/ 0 h 4444"/>
              <a:gd name="T26" fmla="*/ 1851 w 3990"/>
              <a:gd name="T27" fmla="*/ 298 h 4444"/>
              <a:gd name="T28" fmla="*/ 1464 w 3990"/>
              <a:gd name="T29" fmla="*/ 317 h 4444"/>
              <a:gd name="T30" fmla="*/ 1851 w 3990"/>
              <a:gd name="T31" fmla="*/ 1220 h 4444"/>
              <a:gd name="T32" fmla="*/ 1134 w 3990"/>
              <a:gd name="T33" fmla="*/ 994 h 4444"/>
              <a:gd name="T34" fmla="*/ 753 w 3990"/>
              <a:gd name="T35" fmla="*/ 1338 h 4444"/>
              <a:gd name="T36" fmla="*/ 334 w 3990"/>
              <a:gd name="T37" fmla="*/ 883 h 4444"/>
              <a:gd name="T38" fmla="*/ 144 w 3990"/>
              <a:gd name="T39" fmla="*/ 985 h 4444"/>
              <a:gd name="T40" fmla="*/ 258 w 3990"/>
              <a:gd name="T41" fmla="*/ 1383 h 4444"/>
              <a:gd name="T42" fmla="*/ 80 w 3990"/>
              <a:gd name="T43" fmla="*/ 1727 h 4444"/>
              <a:gd name="T44" fmla="*/ 1057 w 3990"/>
              <a:gd name="T45" fmla="*/ 1845 h 4444"/>
              <a:gd name="T46" fmla="*/ 500 w 3990"/>
              <a:gd name="T47" fmla="*/ 2354 h 4444"/>
              <a:gd name="T48" fmla="*/ 609 w 3990"/>
              <a:gd name="T49" fmla="*/ 2858 h 4444"/>
              <a:gd name="T50" fmla="*/ 6 w 3990"/>
              <a:gd name="T51" fmla="*/ 2994 h 4444"/>
              <a:gd name="T52" fmla="*/ 0 w 3990"/>
              <a:gd name="T53" fmla="*/ 3211 h 4444"/>
              <a:gd name="T54" fmla="*/ 401 w 3990"/>
              <a:gd name="T55" fmla="*/ 3310 h 4444"/>
              <a:gd name="T56" fmla="*/ 612 w 3990"/>
              <a:gd name="T57" fmla="*/ 3636 h 4444"/>
              <a:gd name="T58" fmla="*/ 1199 w 3990"/>
              <a:gd name="T59" fmla="*/ 2849 h 4444"/>
              <a:gd name="T60" fmla="*/ 1361 w 3990"/>
              <a:gd name="T61" fmla="*/ 3582 h 4444"/>
              <a:gd name="T62" fmla="*/ 1851 w 3990"/>
              <a:gd name="T63" fmla="*/ 3740 h 4444"/>
              <a:gd name="T64" fmla="*/ 1667 w 3990"/>
              <a:gd name="T65" fmla="*/ 4330 h 4444"/>
              <a:gd name="T66" fmla="*/ 1851 w 3990"/>
              <a:gd name="T67" fmla="*/ 4444 h 4444"/>
              <a:gd name="T68" fmla="*/ 2138 w 3990"/>
              <a:gd name="T69" fmla="*/ 4146 h 4444"/>
              <a:gd name="T70" fmla="*/ 2526 w 3990"/>
              <a:gd name="T71" fmla="*/ 4127 h 4444"/>
              <a:gd name="T72" fmla="*/ 2138 w 3990"/>
              <a:gd name="T73" fmla="*/ 3224 h 4444"/>
              <a:gd name="T74" fmla="*/ 2856 w 3990"/>
              <a:gd name="T75" fmla="*/ 3451 h 4444"/>
              <a:gd name="T76" fmla="*/ 3237 w 3990"/>
              <a:gd name="T77" fmla="*/ 3106 h 4444"/>
              <a:gd name="T78" fmla="*/ 3655 w 3990"/>
              <a:gd name="T79" fmla="*/ 3561 h 4444"/>
              <a:gd name="T80" fmla="*/ 3846 w 3990"/>
              <a:gd name="T81" fmla="*/ 3459 h 4444"/>
              <a:gd name="T82" fmla="*/ 3732 w 3990"/>
              <a:gd name="T83" fmla="*/ 3061 h 4444"/>
              <a:gd name="T84" fmla="*/ 3075 w 3990"/>
              <a:gd name="T85" fmla="*/ 2222 h 4444"/>
              <a:gd name="T86" fmla="*/ 2282 w 3990"/>
              <a:gd name="T87" fmla="*/ 2222 h 4444"/>
              <a:gd name="T88" fmla="*/ 3075 w 3990"/>
              <a:gd name="T89" fmla="*/ 2222 h 4444"/>
              <a:gd name="T90" fmla="*/ 2482 w 3990"/>
              <a:gd name="T91" fmla="*/ 1774 h 4444"/>
              <a:gd name="T92" fmla="*/ 2138 w 3990"/>
              <a:gd name="T93" fmla="*/ 1577 h 4444"/>
              <a:gd name="T94" fmla="*/ 1455 w 3990"/>
              <a:gd name="T95" fmla="*/ 1286 h 4444"/>
              <a:gd name="T96" fmla="*/ 1851 w 3990"/>
              <a:gd name="T97" fmla="*/ 1973 h 4444"/>
              <a:gd name="T98" fmla="*/ 1455 w 3990"/>
              <a:gd name="T99" fmla="*/ 1286 h 4444"/>
              <a:gd name="T100" fmla="*/ 1365 w 3990"/>
              <a:gd name="T101" fmla="*/ 2024 h 4444"/>
              <a:gd name="T102" fmla="*/ 1365 w 3990"/>
              <a:gd name="T103" fmla="*/ 2421 h 4444"/>
              <a:gd name="T104" fmla="*/ 1455 w 3990"/>
              <a:gd name="T105" fmla="*/ 3158 h 4444"/>
              <a:gd name="T106" fmla="*/ 1851 w 3990"/>
              <a:gd name="T107" fmla="*/ 2471 h 4444"/>
              <a:gd name="T108" fmla="*/ 1455 w 3990"/>
              <a:gd name="T109" fmla="*/ 3158 h 4444"/>
              <a:gd name="T110" fmla="*/ 2138 w 3990"/>
              <a:gd name="T111" fmla="*/ 2867 h 4444"/>
              <a:gd name="T112" fmla="*/ 2482 w 3990"/>
              <a:gd name="T113" fmla="*/ 2670 h 4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990" h="4444">
                <a:moveTo>
                  <a:pt x="3984" y="2994"/>
                </a:moveTo>
                <a:lnTo>
                  <a:pt x="3910" y="2717"/>
                </a:lnTo>
                <a:lnTo>
                  <a:pt x="3380" y="2858"/>
                </a:lnTo>
                <a:lnTo>
                  <a:pt x="2933" y="2599"/>
                </a:lnTo>
                <a:lnTo>
                  <a:pt x="3490" y="2354"/>
                </a:lnTo>
                <a:lnTo>
                  <a:pt x="3490" y="2090"/>
                </a:lnTo>
                <a:lnTo>
                  <a:pt x="2933" y="1845"/>
                </a:lnTo>
                <a:lnTo>
                  <a:pt x="3380" y="1586"/>
                </a:lnTo>
                <a:lnTo>
                  <a:pt x="3910" y="1727"/>
                </a:lnTo>
                <a:lnTo>
                  <a:pt x="3984" y="1450"/>
                </a:lnTo>
                <a:lnTo>
                  <a:pt x="3732" y="1383"/>
                </a:lnTo>
                <a:lnTo>
                  <a:pt x="3990" y="1234"/>
                </a:lnTo>
                <a:lnTo>
                  <a:pt x="3846" y="985"/>
                </a:lnTo>
                <a:lnTo>
                  <a:pt x="3588" y="1134"/>
                </a:lnTo>
                <a:lnTo>
                  <a:pt x="3655" y="883"/>
                </a:lnTo>
                <a:lnTo>
                  <a:pt x="3378" y="809"/>
                </a:lnTo>
                <a:lnTo>
                  <a:pt x="3237" y="1338"/>
                </a:lnTo>
                <a:lnTo>
                  <a:pt x="2790" y="1596"/>
                </a:lnTo>
                <a:lnTo>
                  <a:pt x="2856" y="994"/>
                </a:lnTo>
                <a:lnTo>
                  <a:pt x="2628" y="862"/>
                </a:lnTo>
                <a:lnTo>
                  <a:pt x="2138" y="1220"/>
                </a:lnTo>
                <a:lnTo>
                  <a:pt x="2138" y="704"/>
                </a:lnTo>
                <a:lnTo>
                  <a:pt x="2526" y="317"/>
                </a:lnTo>
                <a:lnTo>
                  <a:pt x="2323" y="114"/>
                </a:lnTo>
                <a:lnTo>
                  <a:pt x="2138" y="298"/>
                </a:lnTo>
                <a:lnTo>
                  <a:pt x="2138" y="0"/>
                </a:lnTo>
                <a:lnTo>
                  <a:pt x="1851" y="0"/>
                </a:lnTo>
                <a:lnTo>
                  <a:pt x="1851" y="298"/>
                </a:lnTo>
                <a:lnTo>
                  <a:pt x="1667" y="114"/>
                </a:lnTo>
                <a:lnTo>
                  <a:pt x="1464" y="317"/>
                </a:lnTo>
                <a:lnTo>
                  <a:pt x="1851" y="704"/>
                </a:lnTo>
                <a:lnTo>
                  <a:pt x="1851" y="1220"/>
                </a:lnTo>
                <a:lnTo>
                  <a:pt x="1361" y="862"/>
                </a:lnTo>
                <a:lnTo>
                  <a:pt x="1134" y="994"/>
                </a:lnTo>
                <a:lnTo>
                  <a:pt x="1199" y="1595"/>
                </a:lnTo>
                <a:lnTo>
                  <a:pt x="753" y="1338"/>
                </a:lnTo>
                <a:lnTo>
                  <a:pt x="612" y="809"/>
                </a:lnTo>
                <a:lnTo>
                  <a:pt x="334" y="883"/>
                </a:lnTo>
                <a:lnTo>
                  <a:pt x="401" y="1134"/>
                </a:lnTo>
                <a:lnTo>
                  <a:pt x="144" y="985"/>
                </a:lnTo>
                <a:lnTo>
                  <a:pt x="0" y="1233"/>
                </a:lnTo>
                <a:lnTo>
                  <a:pt x="258" y="1383"/>
                </a:lnTo>
                <a:lnTo>
                  <a:pt x="6" y="1450"/>
                </a:lnTo>
                <a:lnTo>
                  <a:pt x="80" y="1727"/>
                </a:lnTo>
                <a:lnTo>
                  <a:pt x="609" y="1586"/>
                </a:lnTo>
                <a:lnTo>
                  <a:pt x="1057" y="1845"/>
                </a:lnTo>
                <a:lnTo>
                  <a:pt x="500" y="2090"/>
                </a:lnTo>
                <a:lnTo>
                  <a:pt x="500" y="2354"/>
                </a:lnTo>
                <a:lnTo>
                  <a:pt x="1057" y="2599"/>
                </a:lnTo>
                <a:lnTo>
                  <a:pt x="609" y="2858"/>
                </a:lnTo>
                <a:lnTo>
                  <a:pt x="80" y="2717"/>
                </a:lnTo>
                <a:lnTo>
                  <a:pt x="6" y="2994"/>
                </a:lnTo>
                <a:lnTo>
                  <a:pt x="258" y="3061"/>
                </a:lnTo>
                <a:lnTo>
                  <a:pt x="0" y="3211"/>
                </a:lnTo>
                <a:lnTo>
                  <a:pt x="144" y="3459"/>
                </a:lnTo>
                <a:lnTo>
                  <a:pt x="401" y="3310"/>
                </a:lnTo>
                <a:lnTo>
                  <a:pt x="334" y="3561"/>
                </a:lnTo>
                <a:lnTo>
                  <a:pt x="612" y="3636"/>
                </a:lnTo>
                <a:lnTo>
                  <a:pt x="753" y="3106"/>
                </a:lnTo>
                <a:lnTo>
                  <a:pt x="1199" y="2849"/>
                </a:lnTo>
                <a:lnTo>
                  <a:pt x="1134" y="3451"/>
                </a:lnTo>
                <a:lnTo>
                  <a:pt x="1361" y="3582"/>
                </a:lnTo>
                <a:lnTo>
                  <a:pt x="1851" y="3224"/>
                </a:lnTo>
                <a:lnTo>
                  <a:pt x="1851" y="3740"/>
                </a:lnTo>
                <a:lnTo>
                  <a:pt x="1464" y="4127"/>
                </a:lnTo>
                <a:lnTo>
                  <a:pt x="1667" y="4330"/>
                </a:lnTo>
                <a:lnTo>
                  <a:pt x="1851" y="4146"/>
                </a:lnTo>
                <a:lnTo>
                  <a:pt x="1851" y="4444"/>
                </a:lnTo>
                <a:lnTo>
                  <a:pt x="2138" y="4444"/>
                </a:lnTo>
                <a:lnTo>
                  <a:pt x="2138" y="4146"/>
                </a:lnTo>
                <a:lnTo>
                  <a:pt x="2323" y="4330"/>
                </a:lnTo>
                <a:lnTo>
                  <a:pt x="2526" y="4127"/>
                </a:lnTo>
                <a:lnTo>
                  <a:pt x="2138" y="3740"/>
                </a:lnTo>
                <a:lnTo>
                  <a:pt x="2138" y="3224"/>
                </a:lnTo>
                <a:lnTo>
                  <a:pt x="2628" y="3582"/>
                </a:lnTo>
                <a:lnTo>
                  <a:pt x="2856" y="3451"/>
                </a:lnTo>
                <a:lnTo>
                  <a:pt x="2790" y="2849"/>
                </a:lnTo>
                <a:lnTo>
                  <a:pt x="3237" y="3106"/>
                </a:lnTo>
                <a:lnTo>
                  <a:pt x="3378" y="3636"/>
                </a:lnTo>
                <a:lnTo>
                  <a:pt x="3655" y="3561"/>
                </a:lnTo>
                <a:lnTo>
                  <a:pt x="3588" y="3310"/>
                </a:lnTo>
                <a:lnTo>
                  <a:pt x="3846" y="3459"/>
                </a:lnTo>
                <a:lnTo>
                  <a:pt x="3990" y="3211"/>
                </a:lnTo>
                <a:lnTo>
                  <a:pt x="3732" y="3061"/>
                </a:lnTo>
                <a:lnTo>
                  <a:pt x="3984" y="2994"/>
                </a:lnTo>
                <a:close/>
                <a:moveTo>
                  <a:pt x="3075" y="2222"/>
                </a:moveTo>
                <a:lnTo>
                  <a:pt x="2625" y="2421"/>
                </a:lnTo>
                <a:lnTo>
                  <a:pt x="2282" y="2222"/>
                </a:lnTo>
                <a:lnTo>
                  <a:pt x="2625" y="2024"/>
                </a:lnTo>
                <a:lnTo>
                  <a:pt x="3075" y="2222"/>
                </a:lnTo>
                <a:close/>
                <a:moveTo>
                  <a:pt x="2535" y="1286"/>
                </a:moveTo>
                <a:lnTo>
                  <a:pt x="2482" y="1774"/>
                </a:lnTo>
                <a:lnTo>
                  <a:pt x="2138" y="1973"/>
                </a:lnTo>
                <a:lnTo>
                  <a:pt x="2138" y="1577"/>
                </a:lnTo>
                <a:lnTo>
                  <a:pt x="2535" y="1286"/>
                </a:lnTo>
                <a:close/>
                <a:moveTo>
                  <a:pt x="1455" y="1286"/>
                </a:moveTo>
                <a:lnTo>
                  <a:pt x="1851" y="1577"/>
                </a:lnTo>
                <a:lnTo>
                  <a:pt x="1851" y="1973"/>
                </a:lnTo>
                <a:lnTo>
                  <a:pt x="1508" y="1774"/>
                </a:lnTo>
                <a:lnTo>
                  <a:pt x="1455" y="1286"/>
                </a:lnTo>
                <a:close/>
                <a:moveTo>
                  <a:pt x="914" y="2222"/>
                </a:moveTo>
                <a:lnTo>
                  <a:pt x="1365" y="2024"/>
                </a:lnTo>
                <a:lnTo>
                  <a:pt x="1708" y="2222"/>
                </a:lnTo>
                <a:lnTo>
                  <a:pt x="1365" y="2421"/>
                </a:lnTo>
                <a:lnTo>
                  <a:pt x="914" y="2222"/>
                </a:lnTo>
                <a:close/>
                <a:moveTo>
                  <a:pt x="1455" y="3158"/>
                </a:moveTo>
                <a:lnTo>
                  <a:pt x="1508" y="2670"/>
                </a:lnTo>
                <a:lnTo>
                  <a:pt x="1851" y="2471"/>
                </a:lnTo>
                <a:lnTo>
                  <a:pt x="1851" y="2867"/>
                </a:lnTo>
                <a:lnTo>
                  <a:pt x="1455" y="3158"/>
                </a:lnTo>
                <a:close/>
                <a:moveTo>
                  <a:pt x="2535" y="3158"/>
                </a:moveTo>
                <a:lnTo>
                  <a:pt x="2138" y="2867"/>
                </a:lnTo>
                <a:lnTo>
                  <a:pt x="2138" y="2471"/>
                </a:lnTo>
                <a:lnTo>
                  <a:pt x="2482" y="2670"/>
                </a:lnTo>
                <a:lnTo>
                  <a:pt x="2535" y="315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46" grpId="0"/>
      <p:bldP spid="52" grpId="0"/>
      <p:bldP spid="58" grpId="0"/>
      <p:bldP spid="75" grpId="0" animBg="1"/>
      <p:bldP spid="78" grpId="0" animBg="1"/>
      <p:bldP spid="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1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6112"/>
            <a:ext cx="12192000" cy="2151888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立冬节律</a:t>
            </a: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36" y="2688093"/>
            <a:ext cx="5486181" cy="4155782"/>
          </a:xfrm>
          <a:prstGeom prst="rect">
            <a:avLst/>
          </a:prstGeom>
        </p:spPr>
      </p:pic>
      <p:sp>
        <p:nvSpPr>
          <p:cNvPr id="79" name="iśḷîḑè"/>
          <p:cNvSpPr txBox="1"/>
          <p:nvPr/>
        </p:nvSpPr>
        <p:spPr bwMode="auto">
          <a:xfrm>
            <a:off x="9710541" y="2519868"/>
            <a:ext cx="2027890" cy="579262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外文名：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Beginning of Winter </a:t>
            </a:r>
          </a:p>
        </p:txBody>
      </p:sp>
      <p:sp>
        <p:nvSpPr>
          <p:cNvPr id="80" name="íşḻîḋe"/>
          <p:cNvSpPr txBox="1"/>
          <p:nvPr/>
        </p:nvSpPr>
        <p:spPr bwMode="auto">
          <a:xfrm>
            <a:off x="7394538" y="5163879"/>
            <a:ext cx="2266325" cy="424315"/>
          </a:xfrm>
          <a:prstGeom prst="rect">
            <a:avLst/>
          </a:prstGeom>
          <a:noFill/>
        </p:spPr>
        <p:txBody>
          <a:bodyPr wrap="square" lIns="91440" tIns="45720" rIns="91440" bIns="45720" anchor="ctr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季 节： 冬季</a:t>
            </a:r>
            <a:endParaRPr lang="zh-CN" altLang="en-US" sz="1600" b="1" dirty="0">
              <a:solidFill>
                <a:schemeClr val="bg1"/>
              </a:solidFill>
              <a:effectLst/>
              <a:cs typeface="+mn-ea"/>
              <a:sym typeface="+mn-lt"/>
            </a:endParaRPr>
          </a:p>
        </p:txBody>
      </p:sp>
      <p:sp>
        <p:nvSpPr>
          <p:cNvPr id="81" name="iṧḻiḍe"/>
          <p:cNvSpPr txBox="1"/>
          <p:nvPr/>
        </p:nvSpPr>
        <p:spPr bwMode="auto">
          <a:xfrm>
            <a:off x="7394538" y="1606419"/>
            <a:ext cx="2266325" cy="547260"/>
          </a:xfrm>
          <a:prstGeom prst="rect">
            <a:avLst/>
          </a:prstGeom>
          <a:noFill/>
        </p:spPr>
        <p:txBody>
          <a:bodyPr wrap="square" lIns="91440" tIns="45720" rIns="91440" bIns="45720" anchor="ctr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中文名：立冬 </a:t>
            </a:r>
          </a:p>
        </p:txBody>
      </p:sp>
      <p:sp>
        <p:nvSpPr>
          <p:cNvPr id="82" name="ï$lïḓê"/>
          <p:cNvSpPr txBox="1"/>
          <p:nvPr/>
        </p:nvSpPr>
        <p:spPr bwMode="auto">
          <a:xfrm>
            <a:off x="9710540" y="4189797"/>
            <a:ext cx="2027891" cy="894334"/>
          </a:xfrm>
          <a:prstGeom prst="rect">
            <a:avLst/>
          </a:prstGeom>
          <a:noFill/>
        </p:spPr>
        <p:txBody>
          <a:bodyPr wrap="square" lIns="91440" tIns="45720" rIns="91440" bIns="45720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气候特点： 偏北风加大，气温迅速下降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,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下雪 </a:t>
            </a:r>
          </a:p>
        </p:txBody>
      </p:sp>
      <p:sp>
        <p:nvSpPr>
          <p:cNvPr id="83" name="íṡḷïdê"/>
          <p:cNvSpPr txBox="1"/>
          <p:nvPr/>
        </p:nvSpPr>
        <p:spPr bwMode="auto">
          <a:xfrm>
            <a:off x="10032804" y="3329538"/>
            <a:ext cx="1705627" cy="643571"/>
          </a:xfrm>
          <a:prstGeom prst="rect">
            <a:avLst/>
          </a:prstGeom>
          <a:noFill/>
        </p:spPr>
        <p:txBody>
          <a:bodyPr wrap="square" lIns="91440" tIns="45720" rIns="91440" bIns="45720">
            <a:normAutofit lnSpcReduction="10000"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代表寓意：表示冬季开始 </a:t>
            </a:r>
          </a:p>
        </p:txBody>
      </p:sp>
      <p:sp>
        <p:nvSpPr>
          <p:cNvPr id="84" name="ïsļîḋè"/>
          <p:cNvSpPr txBox="1"/>
          <p:nvPr/>
        </p:nvSpPr>
        <p:spPr bwMode="auto">
          <a:xfrm>
            <a:off x="4743463" y="2519868"/>
            <a:ext cx="2613331" cy="579262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属性： 农历二十四节气的十月节令</a:t>
            </a:r>
          </a:p>
        </p:txBody>
      </p:sp>
      <p:sp>
        <p:nvSpPr>
          <p:cNvPr id="85" name="î$ľíḓe"/>
          <p:cNvSpPr txBox="1"/>
          <p:nvPr/>
        </p:nvSpPr>
        <p:spPr bwMode="auto">
          <a:xfrm>
            <a:off x="5403731" y="4178813"/>
            <a:ext cx="1953063" cy="812783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时间点： 每年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11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月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6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或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7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或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8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日 </a:t>
            </a:r>
          </a:p>
          <a:p>
            <a:pPr algn="r" latinLnBrk="0">
              <a:lnSpc>
                <a:spcPct val="120000"/>
              </a:lnSpc>
            </a:pPr>
            <a:endParaRPr lang="zh-CN" altLang="en-US" sz="1600" b="1" dirty="0">
              <a:solidFill>
                <a:schemeClr val="bg1"/>
              </a:solidFill>
              <a:effectLst/>
              <a:cs typeface="+mn-ea"/>
              <a:sym typeface="+mn-lt"/>
            </a:endParaRPr>
          </a:p>
        </p:txBody>
      </p:sp>
      <p:sp>
        <p:nvSpPr>
          <p:cNvPr id="86" name="ísliḓé"/>
          <p:cNvSpPr txBox="1"/>
          <p:nvPr/>
        </p:nvSpPr>
        <p:spPr bwMode="auto">
          <a:xfrm>
            <a:off x="5069542" y="3329539"/>
            <a:ext cx="1953063" cy="723244"/>
          </a:xfrm>
          <a:prstGeom prst="rect">
            <a:avLst/>
          </a:prstGeom>
          <a:noFill/>
        </p:spPr>
        <p:txBody>
          <a:bodyPr wrap="square" lIns="91440" tIns="45720" rIns="91440" bIns="45720" anchor="ctr" anchorCtr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太阳位置 ：太阳位于黄经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225°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7051265" y="2180378"/>
            <a:ext cx="2883911" cy="2956385"/>
            <a:chOff x="7051265" y="2180378"/>
            <a:chExt cx="2883911" cy="2956385"/>
          </a:xfrm>
        </p:grpSpPr>
        <p:cxnSp>
          <p:nvCxnSpPr>
            <p:cNvPr id="35" name="直接箭头连接符 34"/>
            <p:cNvCxnSpPr/>
            <p:nvPr/>
          </p:nvCxnSpPr>
          <p:spPr>
            <a:xfrm flipV="1">
              <a:off x="8527702" y="2812156"/>
              <a:ext cx="0" cy="488987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/>
          </p:nvCxnSpPr>
          <p:spPr>
            <a:xfrm flipH="1" flipV="1">
              <a:off x="7918841" y="3081915"/>
              <a:ext cx="376053" cy="344053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 flipH="1">
              <a:off x="7681082" y="3658776"/>
              <a:ext cx="517379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/>
            <p:cNvCxnSpPr/>
            <p:nvPr/>
          </p:nvCxnSpPr>
          <p:spPr>
            <a:xfrm flipV="1">
              <a:off x="8753535" y="3081915"/>
              <a:ext cx="376053" cy="344053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/>
          </p:nvCxnSpPr>
          <p:spPr>
            <a:xfrm>
              <a:off x="8849965" y="3658776"/>
              <a:ext cx="517379" cy="0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>
              <a:off x="8527702" y="4009596"/>
              <a:ext cx="0" cy="488987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/>
            <p:cNvCxnSpPr/>
            <p:nvPr/>
          </p:nvCxnSpPr>
          <p:spPr>
            <a:xfrm flipH="1">
              <a:off x="7918841" y="3884772"/>
              <a:ext cx="376053" cy="344053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>
              <a:off x="8753535" y="3884772"/>
              <a:ext cx="376053" cy="344053"/>
            </a:xfrm>
            <a:prstGeom prst="straightConnector1">
              <a:avLst/>
            </a:prstGeom>
            <a:ln w="127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ïSḷíḍe"/>
            <p:cNvSpPr/>
            <p:nvPr/>
          </p:nvSpPr>
          <p:spPr bwMode="auto">
            <a:xfrm>
              <a:off x="7347508" y="2600157"/>
              <a:ext cx="553956" cy="553120"/>
            </a:xfrm>
            <a:custGeom>
              <a:avLst/>
              <a:gdLst>
                <a:gd name="T0" fmla="*/ 6772 w 6827"/>
                <a:gd name="T1" fmla="*/ 2729 h 6827"/>
                <a:gd name="T2" fmla="*/ 5221 w 6827"/>
                <a:gd name="T3" fmla="*/ 3186 h 6827"/>
                <a:gd name="T4" fmla="*/ 5247 w 6827"/>
                <a:gd name="T5" fmla="*/ 1901 h 6827"/>
                <a:gd name="T6" fmla="*/ 5672 w 6827"/>
                <a:gd name="T7" fmla="*/ 1477 h 6827"/>
                <a:gd name="T8" fmla="*/ 5350 w 6827"/>
                <a:gd name="T9" fmla="*/ 1155 h 6827"/>
                <a:gd name="T10" fmla="*/ 4926 w 6827"/>
                <a:gd name="T11" fmla="*/ 1579 h 6827"/>
                <a:gd name="T12" fmla="*/ 3641 w 6827"/>
                <a:gd name="T13" fmla="*/ 1605 h 6827"/>
                <a:gd name="T14" fmla="*/ 4098 w 6827"/>
                <a:gd name="T15" fmla="*/ 55 h 6827"/>
                <a:gd name="T16" fmla="*/ 3186 w 6827"/>
                <a:gd name="T17" fmla="*/ 0 h 6827"/>
                <a:gd name="T18" fmla="*/ 2432 w 6827"/>
                <a:gd name="T19" fmla="*/ 400 h 6827"/>
                <a:gd name="T20" fmla="*/ 2377 w 6827"/>
                <a:gd name="T21" fmla="*/ 911 h 6827"/>
                <a:gd name="T22" fmla="*/ 1976 w 6827"/>
                <a:gd name="T23" fmla="*/ 589 h 6827"/>
                <a:gd name="T24" fmla="*/ 1161 w 6827"/>
                <a:gd name="T25" fmla="*/ 839 h 6827"/>
                <a:gd name="T26" fmla="*/ 555 w 6827"/>
                <a:gd name="T27" fmla="*/ 1523 h 6827"/>
                <a:gd name="T28" fmla="*/ 1974 w 6827"/>
                <a:gd name="T29" fmla="*/ 2296 h 6827"/>
                <a:gd name="T30" fmla="*/ 1047 w 6827"/>
                <a:gd name="T31" fmla="*/ 3186 h 6827"/>
                <a:gd name="T32" fmla="*/ 447 w 6827"/>
                <a:gd name="T33" fmla="*/ 3186 h 6827"/>
                <a:gd name="T34" fmla="*/ 447 w 6827"/>
                <a:gd name="T35" fmla="*/ 3641 h 6827"/>
                <a:gd name="T36" fmla="*/ 1047 w 6827"/>
                <a:gd name="T37" fmla="*/ 3641 h 6827"/>
                <a:gd name="T38" fmla="*/ 1974 w 6827"/>
                <a:gd name="T39" fmla="*/ 4531 h 6827"/>
                <a:gd name="T40" fmla="*/ 555 w 6827"/>
                <a:gd name="T41" fmla="*/ 5304 h 6827"/>
                <a:gd name="T42" fmla="*/ 1161 w 6827"/>
                <a:gd name="T43" fmla="*/ 5988 h 6827"/>
                <a:gd name="T44" fmla="*/ 1976 w 6827"/>
                <a:gd name="T45" fmla="*/ 6238 h 6827"/>
                <a:gd name="T46" fmla="*/ 2377 w 6827"/>
                <a:gd name="T47" fmla="*/ 5916 h 6827"/>
                <a:gd name="T48" fmla="*/ 2432 w 6827"/>
                <a:gd name="T49" fmla="*/ 6426 h 6827"/>
                <a:gd name="T50" fmla="*/ 3186 w 6827"/>
                <a:gd name="T51" fmla="*/ 6827 h 6827"/>
                <a:gd name="T52" fmla="*/ 4098 w 6827"/>
                <a:gd name="T53" fmla="*/ 6772 h 6827"/>
                <a:gd name="T54" fmla="*/ 3641 w 6827"/>
                <a:gd name="T55" fmla="*/ 5221 h 6827"/>
                <a:gd name="T56" fmla="*/ 4926 w 6827"/>
                <a:gd name="T57" fmla="*/ 5247 h 6827"/>
                <a:gd name="T58" fmla="*/ 5350 w 6827"/>
                <a:gd name="T59" fmla="*/ 5672 h 6827"/>
                <a:gd name="T60" fmla="*/ 5672 w 6827"/>
                <a:gd name="T61" fmla="*/ 5350 h 6827"/>
                <a:gd name="T62" fmla="*/ 5247 w 6827"/>
                <a:gd name="T63" fmla="*/ 4926 h 6827"/>
                <a:gd name="T64" fmla="*/ 5221 w 6827"/>
                <a:gd name="T65" fmla="*/ 3641 h 6827"/>
                <a:gd name="T66" fmla="*/ 6772 w 6827"/>
                <a:gd name="T67" fmla="*/ 4098 h 6827"/>
                <a:gd name="T68" fmla="*/ 6827 w 6827"/>
                <a:gd name="T69" fmla="*/ 3186 h 6827"/>
                <a:gd name="T70" fmla="*/ 4107 w 6827"/>
                <a:gd name="T71" fmla="*/ 2398 h 6827"/>
                <a:gd name="T72" fmla="*/ 3641 w 6827"/>
                <a:gd name="T73" fmla="*/ 2205 h 6827"/>
                <a:gd name="T74" fmla="*/ 3186 w 6827"/>
                <a:gd name="T75" fmla="*/ 2611 h 6827"/>
                <a:gd name="T76" fmla="*/ 2762 w 6827"/>
                <a:gd name="T77" fmla="*/ 1842 h 6827"/>
                <a:gd name="T78" fmla="*/ 2205 w 6827"/>
                <a:gd name="T79" fmla="*/ 3641 h 6827"/>
                <a:gd name="T80" fmla="*/ 2398 w 6827"/>
                <a:gd name="T81" fmla="*/ 4107 h 6827"/>
                <a:gd name="T82" fmla="*/ 1842 w 6827"/>
                <a:gd name="T83" fmla="*/ 2762 h 6827"/>
                <a:gd name="T84" fmla="*/ 2611 w 6827"/>
                <a:gd name="T85" fmla="*/ 3186 h 6827"/>
                <a:gd name="T86" fmla="*/ 2720 w 6827"/>
                <a:gd name="T87" fmla="*/ 4428 h 6827"/>
                <a:gd name="T88" fmla="*/ 3186 w 6827"/>
                <a:gd name="T89" fmla="*/ 4621 h 6827"/>
                <a:gd name="T90" fmla="*/ 3413 w 6827"/>
                <a:gd name="T91" fmla="*/ 3034 h 6827"/>
                <a:gd name="T92" fmla="*/ 4064 w 6827"/>
                <a:gd name="T93" fmla="*/ 4985 h 6827"/>
                <a:gd name="T94" fmla="*/ 3820 w 6827"/>
                <a:gd name="T95" fmla="*/ 4142 h 6827"/>
                <a:gd name="T96" fmla="*/ 4428 w 6827"/>
                <a:gd name="T97" fmla="*/ 4107 h 6827"/>
                <a:gd name="T98" fmla="*/ 4621 w 6827"/>
                <a:gd name="T99" fmla="*/ 3641 h 6827"/>
                <a:gd name="T100" fmla="*/ 4621 w 6827"/>
                <a:gd name="T101" fmla="*/ 3186 h 6827"/>
                <a:gd name="T102" fmla="*/ 4428 w 6827"/>
                <a:gd name="T103" fmla="*/ 27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6827" y="3186"/>
                  </a:moveTo>
                  <a:lnTo>
                    <a:pt x="6379" y="3186"/>
                  </a:lnTo>
                  <a:lnTo>
                    <a:pt x="6772" y="2729"/>
                  </a:lnTo>
                  <a:lnTo>
                    <a:pt x="6426" y="2432"/>
                  </a:lnTo>
                  <a:lnTo>
                    <a:pt x="5780" y="3186"/>
                  </a:lnTo>
                  <a:lnTo>
                    <a:pt x="5221" y="3186"/>
                  </a:lnTo>
                  <a:lnTo>
                    <a:pt x="5916" y="2377"/>
                  </a:lnTo>
                  <a:lnTo>
                    <a:pt x="4853" y="2296"/>
                  </a:lnTo>
                  <a:lnTo>
                    <a:pt x="5247" y="1901"/>
                  </a:lnTo>
                  <a:lnTo>
                    <a:pt x="6238" y="1976"/>
                  </a:lnTo>
                  <a:lnTo>
                    <a:pt x="6272" y="1523"/>
                  </a:lnTo>
                  <a:lnTo>
                    <a:pt x="5672" y="1477"/>
                  </a:lnTo>
                  <a:lnTo>
                    <a:pt x="5988" y="1161"/>
                  </a:lnTo>
                  <a:lnTo>
                    <a:pt x="5666" y="839"/>
                  </a:lnTo>
                  <a:lnTo>
                    <a:pt x="5350" y="1155"/>
                  </a:lnTo>
                  <a:lnTo>
                    <a:pt x="5304" y="555"/>
                  </a:lnTo>
                  <a:lnTo>
                    <a:pt x="4850" y="589"/>
                  </a:lnTo>
                  <a:lnTo>
                    <a:pt x="4926" y="1579"/>
                  </a:lnTo>
                  <a:lnTo>
                    <a:pt x="4531" y="1974"/>
                  </a:lnTo>
                  <a:lnTo>
                    <a:pt x="4450" y="911"/>
                  </a:lnTo>
                  <a:lnTo>
                    <a:pt x="3641" y="1605"/>
                  </a:lnTo>
                  <a:lnTo>
                    <a:pt x="3641" y="1047"/>
                  </a:lnTo>
                  <a:lnTo>
                    <a:pt x="4394" y="400"/>
                  </a:lnTo>
                  <a:lnTo>
                    <a:pt x="4098" y="55"/>
                  </a:lnTo>
                  <a:lnTo>
                    <a:pt x="3641" y="447"/>
                  </a:lnTo>
                  <a:lnTo>
                    <a:pt x="3641" y="0"/>
                  </a:lnTo>
                  <a:lnTo>
                    <a:pt x="3186" y="0"/>
                  </a:lnTo>
                  <a:lnTo>
                    <a:pt x="3186" y="447"/>
                  </a:lnTo>
                  <a:lnTo>
                    <a:pt x="2729" y="55"/>
                  </a:lnTo>
                  <a:lnTo>
                    <a:pt x="2432" y="400"/>
                  </a:lnTo>
                  <a:lnTo>
                    <a:pt x="3186" y="1047"/>
                  </a:lnTo>
                  <a:lnTo>
                    <a:pt x="3186" y="1605"/>
                  </a:lnTo>
                  <a:lnTo>
                    <a:pt x="2377" y="911"/>
                  </a:lnTo>
                  <a:lnTo>
                    <a:pt x="2296" y="1974"/>
                  </a:lnTo>
                  <a:lnTo>
                    <a:pt x="1901" y="1579"/>
                  </a:lnTo>
                  <a:lnTo>
                    <a:pt x="1976" y="589"/>
                  </a:lnTo>
                  <a:lnTo>
                    <a:pt x="1523" y="555"/>
                  </a:lnTo>
                  <a:lnTo>
                    <a:pt x="1477" y="1155"/>
                  </a:lnTo>
                  <a:lnTo>
                    <a:pt x="1161" y="839"/>
                  </a:lnTo>
                  <a:lnTo>
                    <a:pt x="839" y="1161"/>
                  </a:lnTo>
                  <a:lnTo>
                    <a:pt x="1155" y="1477"/>
                  </a:lnTo>
                  <a:lnTo>
                    <a:pt x="555" y="1523"/>
                  </a:lnTo>
                  <a:lnTo>
                    <a:pt x="589" y="1976"/>
                  </a:lnTo>
                  <a:lnTo>
                    <a:pt x="1579" y="1901"/>
                  </a:lnTo>
                  <a:lnTo>
                    <a:pt x="1974" y="2296"/>
                  </a:lnTo>
                  <a:lnTo>
                    <a:pt x="911" y="2377"/>
                  </a:lnTo>
                  <a:lnTo>
                    <a:pt x="1605" y="3186"/>
                  </a:lnTo>
                  <a:lnTo>
                    <a:pt x="1047" y="3186"/>
                  </a:lnTo>
                  <a:lnTo>
                    <a:pt x="400" y="2432"/>
                  </a:lnTo>
                  <a:lnTo>
                    <a:pt x="55" y="2729"/>
                  </a:lnTo>
                  <a:lnTo>
                    <a:pt x="447" y="3186"/>
                  </a:lnTo>
                  <a:lnTo>
                    <a:pt x="0" y="3186"/>
                  </a:lnTo>
                  <a:lnTo>
                    <a:pt x="0" y="3641"/>
                  </a:lnTo>
                  <a:lnTo>
                    <a:pt x="447" y="3641"/>
                  </a:lnTo>
                  <a:lnTo>
                    <a:pt x="55" y="4098"/>
                  </a:lnTo>
                  <a:lnTo>
                    <a:pt x="400" y="4394"/>
                  </a:lnTo>
                  <a:lnTo>
                    <a:pt x="1047" y="3641"/>
                  </a:lnTo>
                  <a:lnTo>
                    <a:pt x="1605" y="3641"/>
                  </a:lnTo>
                  <a:lnTo>
                    <a:pt x="911" y="4450"/>
                  </a:lnTo>
                  <a:lnTo>
                    <a:pt x="1974" y="4531"/>
                  </a:lnTo>
                  <a:lnTo>
                    <a:pt x="1579" y="4926"/>
                  </a:lnTo>
                  <a:lnTo>
                    <a:pt x="589" y="4850"/>
                  </a:lnTo>
                  <a:lnTo>
                    <a:pt x="555" y="5304"/>
                  </a:lnTo>
                  <a:lnTo>
                    <a:pt x="1155" y="5350"/>
                  </a:lnTo>
                  <a:lnTo>
                    <a:pt x="839" y="5666"/>
                  </a:lnTo>
                  <a:lnTo>
                    <a:pt x="1161" y="5988"/>
                  </a:lnTo>
                  <a:lnTo>
                    <a:pt x="1477" y="5672"/>
                  </a:lnTo>
                  <a:lnTo>
                    <a:pt x="1523" y="6272"/>
                  </a:lnTo>
                  <a:lnTo>
                    <a:pt x="1976" y="6238"/>
                  </a:lnTo>
                  <a:lnTo>
                    <a:pt x="1901" y="5247"/>
                  </a:lnTo>
                  <a:lnTo>
                    <a:pt x="2296" y="4853"/>
                  </a:lnTo>
                  <a:lnTo>
                    <a:pt x="2377" y="5916"/>
                  </a:lnTo>
                  <a:lnTo>
                    <a:pt x="3186" y="5221"/>
                  </a:lnTo>
                  <a:lnTo>
                    <a:pt x="3186" y="5780"/>
                  </a:lnTo>
                  <a:lnTo>
                    <a:pt x="2432" y="6426"/>
                  </a:lnTo>
                  <a:lnTo>
                    <a:pt x="2729" y="6772"/>
                  </a:lnTo>
                  <a:lnTo>
                    <a:pt x="3186" y="6379"/>
                  </a:lnTo>
                  <a:lnTo>
                    <a:pt x="3186" y="6827"/>
                  </a:lnTo>
                  <a:lnTo>
                    <a:pt x="3641" y="6827"/>
                  </a:lnTo>
                  <a:lnTo>
                    <a:pt x="3641" y="6379"/>
                  </a:lnTo>
                  <a:lnTo>
                    <a:pt x="4098" y="6772"/>
                  </a:lnTo>
                  <a:lnTo>
                    <a:pt x="4394" y="6426"/>
                  </a:lnTo>
                  <a:lnTo>
                    <a:pt x="3641" y="5780"/>
                  </a:lnTo>
                  <a:lnTo>
                    <a:pt x="3641" y="5221"/>
                  </a:lnTo>
                  <a:lnTo>
                    <a:pt x="4450" y="5916"/>
                  </a:lnTo>
                  <a:lnTo>
                    <a:pt x="4531" y="4853"/>
                  </a:lnTo>
                  <a:lnTo>
                    <a:pt x="4926" y="5247"/>
                  </a:lnTo>
                  <a:lnTo>
                    <a:pt x="4850" y="6238"/>
                  </a:lnTo>
                  <a:lnTo>
                    <a:pt x="5304" y="6272"/>
                  </a:lnTo>
                  <a:lnTo>
                    <a:pt x="5350" y="5672"/>
                  </a:lnTo>
                  <a:lnTo>
                    <a:pt x="5666" y="5988"/>
                  </a:lnTo>
                  <a:lnTo>
                    <a:pt x="5988" y="5666"/>
                  </a:lnTo>
                  <a:lnTo>
                    <a:pt x="5672" y="5350"/>
                  </a:lnTo>
                  <a:lnTo>
                    <a:pt x="6272" y="5304"/>
                  </a:lnTo>
                  <a:lnTo>
                    <a:pt x="6238" y="4850"/>
                  </a:lnTo>
                  <a:lnTo>
                    <a:pt x="5247" y="4926"/>
                  </a:lnTo>
                  <a:lnTo>
                    <a:pt x="4853" y="4531"/>
                  </a:lnTo>
                  <a:lnTo>
                    <a:pt x="5916" y="4450"/>
                  </a:lnTo>
                  <a:lnTo>
                    <a:pt x="5221" y="3641"/>
                  </a:lnTo>
                  <a:lnTo>
                    <a:pt x="5780" y="3641"/>
                  </a:lnTo>
                  <a:lnTo>
                    <a:pt x="6426" y="4394"/>
                  </a:lnTo>
                  <a:lnTo>
                    <a:pt x="6772" y="4098"/>
                  </a:lnTo>
                  <a:lnTo>
                    <a:pt x="6379" y="3641"/>
                  </a:lnTo>
                  <a:lnTo>
                    <a:pt x="6827" y="3641"/>
                  </a:lnTo>
                  <a:lnTo>
                    <a:pt x="6827" y="3186"/>
                  </a:lnTo>
                  <a:close/>
                  <a:moveTo>
                    <a:pt x="3641" y="2205"/>
                  </a:moveTo>
                  <a:lnTo>
                    <a:pt x="4064" y="1842"/>
                  </a:lnTo>
                  <a:lnTo>
                    <a:pt x="4107" y="2398"/>
                  </a:lnTo>
                  <a:lnTo>
                    <a:pt x="3820" y="2685"/>
                  </a:lnTo>
                  <a:cubicBezTo>
                    <a:pt x="3764" y="2654"/>
                    <a:pt x="3704" y="2629"/>
                    <a:pt x="3641" y="2611"/>
                  </a:cubicBezTo>
                  <a:lnTo>
                    <a:pt x="3641" y="2205"/>
                  </a:lnTo>
                  <a:close/>
                  <a:moveTo>
                    <a:pt x="2762" y="1842"/>
                  </a:moveTo>
                  <a:lnTo>
                    <a:pt x="3186" y="2205"/>
                  </a:lnTo>
                  <a:lnTo>
                    <a:pt x="3186" y="2611"/>
                  </a:lnTo>
                  <a:cubicBezTo>
                    <a:pt x="3123" y="2629"/>
                    <a:pt x="3063" y="2654"/>
                    <a:pt x="3007" y="2685"/>
                  </a:cubicBezTo>
                  <a:lnTo>
                    <a:pt x="2720" y="2398"/>
                  </a:lnTo>
                  <a:lnTo>
                    <a:pt x="2762" y="1842"/>
                  </a:lnTo>
                  <a:close/>
                  <a:moveTo>
                    <a:pt x="2398" y="4107"/>
                  </a:moveTo>
                  <a:lnTo>
                    <a:pt x="1842" y="4064"/>
                  </a:lnTo>
                  <a:lnTo>
                    <a:pt x="2205" y="3641"/>
                  </a:lnTo>
                  <a:lnTo>
                    <a:pt x="2611" y="3641"/>
                  </a:lnTo>
                  <a:cubicBezTo>
                    <a:pt x="2629" y="3704"/>
                    <a:pt x="2654" y="3764"/>
                    <a:pt x="2685" y="3820"/>
                  </a:cubicBezTo>
                  <a:lnTo>
                    <a:pt x="2398" y="4107"/>
                  </a:lnTo>
                  <a:close/>
                  <a:moveTo>
                    <a:pt x="2611" y="3186"/>
                  </a:moveTo>
                  <a:lnTo>
                    <a:pt x="2205" y="3186"/>
                  </a:lnTo>
                  <a:lnTo>
                    <a:pt x="1842" y="2762"/>
                  </a:lnTo>
                  <a:lnTo>
                    <a:pt x="2398" y="2720"/>
                  </a:lnTo>
                  <a:lnTo>
                    <a:pt x="2685" y="3007"/>
                  </a:lnTo>
                  <a:cubicBezTo>
                    <a:pt x="2654" y="3063"/>
                    <a:pt x="2629" y="3123"/>
                    <a:pt x="2611" y="3186"/>
                  </a:cubicBezTo>
                  <a:close/>
                  <a:moveTo>
                    <a:pt x="3186" y="4621"/>
                  </a:moveTo>
                  <a:lnTo>
                    <a:pt x="2762" y="4985"/>
                  </a:lnTo>
                  <a:lnTo>
                    <a:pt x="2720" y="4428"/>
                  </a:lnTo>
                  <a:lnTo>
                    <a:pt x="3007" y="4142"/>
                  </a:lnTo>
                  <a:cubicBezTo>
                    <a:pt x="3063" y="4173"/>
                    <a:pt x="3123" y="4198"/>
                    <a:pt x="3186" y="4216"/>
                  </a:cubicBezTo>
                  <a:lnTo>
                    <a:pt x="3186" y="4621"/>
                  </a:lnTo>
                  <a:close/>
                  <a:moveTo>
                    <a:pt x="3413" y="3793"/>
                  </a:moveTo>
                  <a:cubicBezTo>
                    <a:pt x="3204" y="3793"/>
                    <a:pt x="3034" y="3622"/>
                    <a:pt x="3034" y="3413"/>
                  </a:cubicBezTo>
                  <a:cubicBezTo>
                    <a:pt x="3034" y="3204"/>
                    <a:pt x="3204" y="3034"/>
                    <a:pt x="3413" y="3034"/>
                  </a:cubicBezTo>
                  <a:cubicBezTo>
                    <a:pt x="3622" y="3034"/>
                    <a:pt x="3793" y="3204"/>
                    <a:pt x="3793" y="3413"/>
                  </a:cubicBezTo>
                  <a:cubicBezTo>
                    <a:pt x="3793" y="3622"/>
                    <a:pt x="3622" y="3793"/>
                    <a:pt x="3413" y="3793"/>
                  </a:cubicBezTo>
                  <a:close/>
                  <a:moveTo>
                    <a:pt x="4064" y="4985"/>
                  </a:moveTo>
                  <a:lnTo>
                    <a:pt x="3641" y="4621"/>
                  </a:lnTo>
                  <a:lnTo>
                    <a:pt x="3641" y="4216"/>
                  </a:lnTo>
                  <a:cubicBezTo>
                    <a:pt x="3704" y="4198"/>
                    <a:pt x="3764" y="4173"/>
                    <a:pt x="3820" y="4142"/>
                  </a:cubicBezTo>
                  <a:lnTo>
                    <a:pt x="4107" y="4428"/>
                  </a:lnTo>
                  <a:lnTo>
                    <a:pt x="4064" y="4985"/>
                  </a:lnTo>
                  <a:close/>
                  <a:moveTo>
                    <a:pt x="4428" y="4107"/>
                  </a:moveTo>
                  <a:lnTo>
                    <a:pt x="4142" y="3820"/>
                  </a:lnTo>
                  <a:cubicBezTo>
                    <a:pt x="4173" y="3764"/>
                    <a:pt x="4198" y="3704"/>
                    <a:pt x="4216" y="3641"/>
                  </a:cubicBezTo>
                  <a:lnTo>
                    <a:pt x="4621" y="3641"/>
                  </a:lnTo>
                  <a:lnTo>
                    <a:pt x="4985" y="4064"/>
                  </a:lnTo>
                  <a:lnTo>
                    <a:pt x="4428" y="4107"/>
                  </a:lnTo>
                  <a:close/>
                  <a:moveTo>
                    <a:pt x="4621" y="3186"/>
                  </a:moveTo>
                  <a:lnTo>
                    <a:pt x="4216" y="3186"/>
                  </a:lnTo>
                  <a:cubicBezTo>
                    <a:pt x="4198" y="3123"/>
                    <a:pt x="4173" y="3063"/>
                    <a:pt x="4142" y="3007"/>
                  </a:cubicBezTo>
                  <a:lnTo>
                    <a:pt x="4428" y="2720"/>
                  </a:lnTo>
                  <a:lnTo>
                    <a:pt x="4985" y="2762"/>
                  </a:lnTo>
                  <a:lnTo>
                    <a:pt x="4621" y="31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0" name="ïSḷíḍe"/>
            <p:cNvSpPr/>
            <p:nvPr/>
          </p:nvSpPr>
          <p:spPr bwMode="auto">
            <a:xfrm>
              <a:off x="8281243" y="2180378"/>
              <a:ext cx="516780" cy="553956"/>
            </a:xfrm>
            <a:custGeom>
              <a:avLst/>
              <a:gdLst>
                <a:gd name="T0" fmla="*/ 6241 w 6359"/>
                <a:gd name="T1" fmla="*/ 3857 h 6827"/>
                <a:gd name="T2" fmla="*/ 4685 w 6359"/>
                <a:gd name="T3" fmla="*/ 4020 h 6827"/>
                <a:gd name="T4" fmla="*/ 4685 w 6359"/>
                <a:gd name="T5" fmla="*/ 2807 h 6827"/>
                <a:gd name="T6" fmla="*/ 6241 w 6359"/>
                <a:gd name="T7" fmla="*/ 2970 h 6827"/>
                <a:gd name="T8" fmla="*/ 5542 w 6359"/>
                <a:gd name="T9" fmla="*/ 2312 h 6827"/>
                <a:gd name="T10" fmla="*/ 6022 w 6359"/>
                <a:gd name="T11" fmla="*/ 1510 h 6827"/>
                <a:gd name="T12" fmla="*/ 5534 w 6359"/>
                <a:gd name="T13" fmla="*/ 1101 h 6827"/>
                <a:gd name="T14" fmla="*/ 4758 w 6359"/>
                <a:gd name="T15" fmla="*/ 2239 h 6827"/>
                <a:gd name="T16" fmla="*/ 4458 w 6359"/>
                <a:gd name="T17" fmla="*/ 1199 h 6827"/>
                <a:gd name="T18" fmla="*/ 3407 w 6359"/>
                <a:gd name="T19" fmla="*/ 1460 h 6827"/>
                <a:gd name="T20" fmla="*/ 4004 w 6359"/>
                <a:gd name="T21" fmla="*/ 218 h 6827"/>
                <a:gd name="T22" fmla="*/ 3407 w 6359"/>
                <a:gd name="T23" fmla="*/ 0 h 6827"/>
                <a:gd name="T24" fmla="*/ 2952 w 6359"/>
                <a:gd name="T25" fmla="*/ 816 h 6827"/>
                <a:gd name="T26" fmla="*/ 2032 w 6359"/>
                <a:gd name="T27" fmla="*/ 540 h 6827"/>
                <a:gd name="T28" fmla="*/ 2952 w 6359"/>
                <a:gd name="T29" fmla="*/ 1806 h 6827"/>
                <a:gd name="T30" fmla="*/ 1901 w 6359"/>
                <a:gd name="T31" fmla="*/ 2412 h 6827"/>
                <a:gd name="T32" fmla="*/ 1265 w 6359"/>
                <a:gd name="T33" fmla="*/ 983 h 6827"/>
                <a:gd name="T34" fmla="*/ 1044 w 6359"/>
                <a:gd name="T35" fmla="*/ 1918 h 6827"/>
                <a:gd name="T36" fmla="*/ 110 w 6359"/>
                <a:gd name="T37" fmla="*/ 1904 h 6827"/>
                <a:gd name="T38" fmla="*/ 0 w 6359"/>
                <a:gd name="T39" fmla="*/ 2530 h 6827"/>
                <a:gd name="T40" fmla="*/ 1374 w 6359"/>
                <a:gd name="T41" fmla="*/ 2634 h 6827"/>
                <a:gd name="T42" fmla="*/ 622 w 6359"/>
                <a:gd name="T43" fmla="*/ 3413 h 6827"/>
                <a:gd name="T44" fmla="*/ 1374 w 6359"/>
                <a:gd name="T45" fmla="*/ 4193 h 6827"/>
                <a:gd name="T46" fmla="*/ 0 w 6359"/>
                <a:gd name="T47" fmla="*/ 4296 h 6827"/>
                <a:gd name="T48" fmla="*/ 110 w 6359"/>
                <a:gd name="T49" fmla="*/ 4923 h 6827"/>
                <a:gd name="T50" fmla="*/ 1044 w 6359"/>
                <a:gd name="T51" fmla="*/ 4909 h 6827"/>
                <a:gd name="T52" fmla="*/ 1265 w 6359"/>
                <a:gd name="T53" fmla="*/ 5843 h 6827"/>
                <a:gd name="T54" fmla="*/ 1901 w 6359"/>
                <a:gd name="T55" fmla="*/ 4414 h 6827"/>
                <a:gd name="T56" fmla="*/ 2952 w 6359"/>
                <a:gd name="T57" fmla="*/ 5021 h 6827"/>
                <a:gd name="T58" fmla="*/ 2032 w 6359"/>
                <a:gd name="T59" fmla="*/ 6286 h 6827"/>
                <a:gd name="T60" fmla="*/ 2952 w 6359"/>
                <a:gd name="T61" fmla="*/ 6011 h 6827"/>
                <a:gd name="T62" fmla="*/ 3407 w 6359"/>
                <a:gd name="T63" fmla="*/ 6827 h 6827"/>
                <a:gd name="T64" fmla="*/ 4005 w 6359"/>
                <a:gd name="T65" fmla="*/ 6608 h 6827"/>
                <a:gd name="T66" fmla="*/ 3407 w 6359"/>
                <a:gd name="T67" fmla="*/ 5367 h 6827"/>
                <a:gd name="T68" fmla="*/ 4458 w 6359"/>
                <a:gd name="T69" fmla="*/ 5628 h 6827"/>
                <a:gd name="T70" fmla="*/ 4758 w 6359"/>
                <a:gd name="T71" fmla="*/ 4587 h 6827"/>
                <a:gd name="T72" fmla="*/ 5534 w 6359"/>
                <a:gd name="T73" fmla="*/ 5725 h 6827"/>
                <a:gd name="T74" fmla="*/ 6022 w 6359"/>
                <a:gd name="T75" fmla="*/ 5317 h 6827"/>
                <a:gd name="T76" fmla="*/ 5542 w 6359"/>
                <a:gd name="T77" fmla="*/ 4515 h 6827"/>
                <a:gd name="T78" fmla="*/ 2356 w 6359"/>
                <a:gd name="T79" fmla="*/ 1987 h 6827"/>
                <a:gd name="T80" fmla="*/ 2356 w 6359"/>
                <a:gd name="T81" fmla="*/ 2675 h 6827"/>
                <a:gd name="T82" fmla="*/ 2128 w 6359"/>
                <a:gd name="T83" fmla="*/ 3757 h 6827"/>
                <a:gd name="T84" fmla="*/ 2128 w 6359"/>
                <a:gd name="T85" fmla="*/ 3069 h 6827"/>
                <a:gd name="T86" fmla="*/ 2356 w 6359"/>
                <a:gd name="T87" fmla="*/ 4840 h 6827"/>
                <a:gd name="T88" fmla="*/ 2952 w 6359"/>
                <a:gd name="T89" fmla="*/ 4496 h 6827"/>
                <a:gd name="T90" fmla="*/ 3179 w 6359"/>
                <a:gd name="T91" fmla="*/ 4101 h 6827"/>
                <a:gd name="T92" fmla="*/ 2583 w 6359"/>
                <a:gd name="T93" fmla="*/ 3069 h 6827"/>
                <a:gd name="T94" fmla="*/ 3775 w 6359"/>
                <a:gd name="T95" fmla="*/ 3069 h 6827"/>
                <a:gd name="T96" fmla="*/ 3179 w 6359"/>
                <a:gd name="T97" fmla="*/ 4101 h 6827"/>
                <a:gd name="T98" fmla="*/ 3407 w 6359"/>
                <a:gd name="T99" fmla="*/ 4496 h 6827"/>
                <a:gd name="T100" fmla="*/ 4003 w 6359"/>
                <a:gd name="T101" fmla="*/ 4840 h 6827"/>
                <a:gd name="T102" fmla="*/ 3407 w 6359"/>
                <a:gd name="T103" fmla="*/ 2331 h 6827"/>
                <a:gd name="T104" fmla="*/ 4003 w 6359"/>
                <a:gd name="T105" fmla="*/ 2675 h 6827"/>
                <a:gd name="T106" fmla="*/ 4230 w 6359"/>
                <a:gd name="T107" fmla="*/ 3069 h 6827"/>
                <a:gd name="T108" fmla="*/ 4230 w 6359"/>
                <a:gd name="T109" fmla="*/ 3757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359" h="6827">
                  <a:moveTo>
                    <a:pt x="6359" y="4296"/>
                  </a:moveTo>
                  <a:lnTo>
                    <a:pt x="6241" y="3857"/>
                  </a:lnTo>
                  <a:lnTo>
                    <a:pt x="4985" y="4193"/>
                  </a:lnTo>
                  <a:lnTo>
                    <a:pt x="4685" y="4020"/>
                  </a:lnTo>
                  <a:lnTo>
                    <a:pt x="5737" y="3413"/>
                  </a:lnTo>
                  <a:lnTo>
                    <a:pt x="4685" y="2807"/>
                  </a:lnTo>
                  <a:lnTo>
                    <a:pt x="4985" y="2634"/>
                  </a:lnTo>
                  <a:lnTo>
                    <a:pt x="6241" y="2970"/>
                  </a:lnTo>
                  <a:lnTo>
                    <a:pt x="6359" y="2530"/>
                  </a:lnTo>
                  <a:lnTo>
                    <a:pt x="5542" y="2312"/>
                  </a:lnTo>
                  <a:lnTo>
                    <a:pt x="6249" y="1904"/>
                  </a:lnTo>
                  <a:lnTo>
                    <a:pt x="6022" y="1510"/>
                  </a:lnTo>
                  <a:lnTo>
                    <a:pt x="5315" y="1918"/>
                  </a:lnTo>
                  <a:lnTo>
                    <a:pt x="5534" y="1101"/>
                  </a:lnTo>
                  <a:lnTo>
                    <a:pt x="5094" y="983"/>
                  </a:lnTo>
                  <a:lnTo>
                    <a:pt x="4758" y="2239"/>
                  </a:lnTo>
                  <a:lnTo>
                    <a:pt x="4458" y="2412"/>
                  </a:lnTo>
                  <a:lnTo>
                    <a:pt x="4458" y="1199"/>
                  </a:lnTo>
                  <a:lnTo>
                    <a:pt x="3407" y="1806"/>
                  </a:lnTo>
                  <a:lnTo>
                    <a:pt x="3407" y="1460"/>
                  </a:lnTo>
                  <a:lnTo>
                    <a:pt x="4326" y="540"/>
                  </a:lnTo>
                  <a:lnTo>
                    <a:pt x="4004" y="218"/>
                  </a:lnTo>
                  <a:lnTo>
                    <a:pt x="3407" y="816"/>
                  </a:lnTo>
                  <a:lnTo>
                    <a:pt x="3407" y="0"/>
                  </a:lnTo>
                  <a:lnTo>
                    <a:pt x="2952" y="0"/>
                  </a:lnTo>
                  <a:lnTo>
                    <a:pt x="2952" y="816"/>
                  </a:lnTo>
                  <a:lnTo>
                    <a:pt x="2354" y="218"/>
                  </a:lnTo>
                  <a:lnTo>
                    <a:pt x="2032" y="540"/>
                  </a:lnTo>
                  <a:lnTo>
                    <a:pt x="2952" y="1460"/>
                  </a:lnTo>
                  <a:lnTo>
                    <a:pt x="2952" y="1806"/>
                  </a:lnTo>
                  <a:lnTo>
                    <a:pt x="1901" y="1199"/>
                  </a:lnTo>
                  <a:lnTo>
                    <a:pt x="1901" y="2412"/>
                  </a:lnTo>
                  <a:lnTo>
                    <a:pt x="1601" y="2239"/>
                  </a:lnTo>
                  <a:lnTo>
                    <a:pt x="1265" y="983"/>
                  </a:lnTo>
                  <a:lnTo>
                    <a:pt x="825" y="1101"/>
                  </a:lnTo>
                  <a:lnTo>
                    <a:pt x="1044" y="1918"/>
                  </a:lnTo>
                  <a:lnTo>
                    <a:pt x="337" y="1510"/>
                  </a:lnTo>
                  <a:lnTo>
                    <a:pt x="110" y="1904"/>
                  </a:lnTo>
                  <a:lnTo>
                    <a:pt x="816" y="2312"/>
                  </a:lnTo>
                  <a:lnTo>
                    <a:pt x="0" y="2530"/>
                  </a:lnTo>
                  <a:lnTo>
                    <a:pt x="118" y="2970"/>
                  </a:lnTo>
                  <a:lnTo>
                    <a:pt x="1374" y="2634"/>
                  </a:lnTo>
                  <a:lnTo>
                    <a:pt x="1673" y="2807"/>
                  </a:lnTo>
                  <a:lnTo>
                    <a:pt x="622" y="3413"/>
                  </a:lnTo>
                  <a:lnTo>
                    <a:pt x="1673" y="4020"/>
                  </a:lnTo>
                  <a:lnTo>
                    <a:pt x="1374" y="4193"/>
                  </a:lnTo>
                  <a:lnTo>
                    <a:pt x="118" y="3857"/>
                  </a:lnTo>
                  <a:lnTo>
                    <a:pt x="0" y="4296"/>
                  </a:lnTo>
                  <a:lnTo>
                    <a:pt x="816" y="4515"/>
                  </a:lnTo>
                  <a:lnTo>
                    <a:pt x="110" y="4923"/>
                  </a:lnTo>
                  <a:lnTo>
                    <a:pt x="337" y="5317"/>
                  </a:lnTo>
                  <a:lnTo>
                    <a:pt x="1044" y="4909"/>
                  </a:lnTo>
                  <a:lnTo>
                    <a:pt x="825" y="5725"/>
                  </a:lnTo>
                  <a:lnTo>
                    <a:pt x="1265" y="5843"/>
                  </a:lnTo>
                  <a:lnTo>
                    <a:pt x="1601" y="4587"/>
                  </a:lnTo>
                  <a:lnTo>
                    <a:pt x="1901" y="4414"/>
                  </a:lnTo>
                  <a:lnTo>
                    <a:pt x="1901" y="5628"/>
                  </a:lnTo>
                  <a:lnTo>
                    <a:pt x="2952" y="5021"/>
                  </a:lnTo>
                  <a:lnTo>
                    <a:pt x="2952" y="5367"/>
                  </a:lnTo>
                  <a:lnTo>
                    <a:pt x="2032" y="6286"/>
                  </a:lnTo>
                  <a:lnTo>
                    <a:pt x="2354" y="6608"/>
                  </a:lnTo>
                  <a:lnTo>
                    <a:pt x="2952" y="6011"/>
                  </a:lnTo>
                  <a:lnTo>
                    <a:pt x="2952" y="6827"/>
                  </a:lnTo>
                  <a:lnTo>
                    <a:pt x="3407" y="6827"/>
                  </a:lnTo>
                  <a:lnTo>
                    <a:pt x="3407" y="6011"/>
                  </a:lnTo>
                  <a:lnTo>
                    <a:pt x="4005" y="6608"/>
                  </a:lnTo>
                  <a:lnTo>
                    <a:pt x="4326" y="6286"/>
                  </a:lnTo>
                  <a:lnTo>
                    <a:pt x="3407" y="5367"/>
                  </a:lnTo>
                  <a:lnTo>
                    <a:pt x="3407" y="5021"/>
                  </a:lnTo>
                  <a:lnTo>
                    <a:pt x="4458" y="5628"/>
                  </a:lnTo>
                  <a:lnTo>
                    <a:pt x="4458" y="4414"/>
                  </a:lnTo>
                  <a:lnTo>
                    <a:pt x="4758" y="4587"/>
                  </a:lnTo>
                  <a:lnTo>
                    <a:pt x="5094" y="5843"/>
                  </a:lnTo>
                  <a:lnTo>
                    <a:pt x="5534" y="5725"/>
                  </a:lnTo>
                  <a:lnTo>
                    <a:pt x="5315" y="4909"/>
                  </a:lnTo>
                  <a:lnTo>
                    <a:pt x="6022" y="5317"/>
                  </a:lnTo>
                  <a:lnTo>
                    <a:pt x="6249" y="4923"/>
                  </a:lnTo>
                  <a:lnTo>
                    <a:pt x="5542" y="4515"/>
                  </a:lnTo>
                  <a:lnTo>
                    <a:pt x="6359" y="4296"/>
                  </a:lnTo>
                  <a:close/>
                  <a:moveTo>
                    <a:pt x="2356" y="1987"/>
                  </a:moveTo>
                  <a:lnTo>
                    <a:pt x="2952" y="2331"/>
                  </a:lnTo>
                  <a:lnTo>
                    <a:pt x="2356" y="2675"/>
                  </a:lnTo>
                  <a:lnTo>
                    <a:pt x="2356" y="1987"/>
                  </a:lnTo>
                  <a:close/>
                  <a:moveTo>
                    <a:pt x="2128" y="3757"/>
                  </a:moveTo>
                  <a:lnTo>
                    <a:pt x="1532" y="3413"/>
                  </a:lnTo>
                  <a:lnTo>
                    <a:pt x="2128" y="3069"/>
                  </a:lnTo>
                  <a:lnTo>
                    <a:pt x="2128" y="3757"/>
                  </a:lnTo>
                  <a:close/>
                  <a:moveTo>
                    <a:pt x="2356" y="4840"/>
                  </a:moveTo>
                  <a:lnTo>
                    <a:pt x="2356" y="4152"/>
                  </a:lnTo>
                  <a:lnTo>
                    <a:pt x="2952" y="4496"/>
                  </a:lnTo>
                  <a:lnTo>
                    <a:pt x="2356" y="4840"/>
                  </a:lnTo>
                  <a:close/>
                  <a:moveTo>
                    <a:pt x="3179" y="4101"/>
                  </a:moveTo>
                  <a:lnTo>
                    <a:pt x="2583" y="3757"/>
                  </a:lnTo>
                  <a:lnTo>
                    <a:pt x="2583" y="3069"/>
                  </a:lnTo>
                  <a:lnTo>
                    <a:pt x="3179" y="2725"/>
                  </a:lnTo>
                  <a:lnTo>
                    <a:pt x="3775" y="3069"/>
                  </a:lnTo>
                  <a:lnTo>
                    <a:pt x="3775" y="3757"/>
                  </a:lnTo>
                  <a:lnTo>
                    <a:pt x="3179" y="4101"/>
                  </a:lnTo>
                  <a:close/>
                  <a:moveTo>
                    <a:pt x="4003" y="4840"/>
                  </a:moveTo>
                  <a:lnTo>
                    <a:pt x="3407" y="4496"/>
                  </a:lnTo>
                  <a:lnTo>
                    <a:pt x="4003" y="4152"/>
                  </a:lnTo>
                  <a:lnTo>
                    <a:pt x="4003" y="4840"/>
                  </a:lnTo>
                  <a:close/>
                  <a:moveTo>
                    <a:pt x="4003" y="2675"/>
                  </a:moveTo>
                  <a:lnTo>
                    <a:pt x="3407" y="2331"/>
                  </a:lnTo>
                  <a:lnTo>
                    <a:pt x="4003" y="1987"/>
                  </a:lnTo>
                  <a:lnTo>
                    <a:pt x="4003" y="2675"/>
                  </a:lnTo>
                  <a:close/>
                  <a:moveTo>
                    <a:pt x="4230" y="3757"/>
                  </a:moveTo>
                  <a:lnTo>
                    <a:pt x="4230" y="3069"/>
                  </a:lnTo>
                  <a:lnTo>
                    <a:pt x="4826" y="3413"/>
                  </a:lnTo>
                  <a:lnTo>
                    <a:pt x="4230" y="375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1" name="ïSḷíḍe"/>
            <p:cNvSpPr/>
            <p:nvPr/>
          </p:nvSpPr>
          <p:spPr bwMode="auto">
            <a:xfrm>
              <a:off x="9179843" y="2640795"/>
              <a:ext cx="480442" cy="553956"/>
            </a:xfrm>
            <a:custGeom>
              <a:avLst/>
              <a:gdLst>
                <a:gd name="T0" fmla="*/ 4422 w 5912"/>
                <a:gd name="T1" fmla="*/ 4004 h 6827"/>
                <a:gd name="T2" fmla="*/ 4422 w 5912"/>
                <a:gd name="T3" fmla="*/ 2823 h 6827"/>
                <a:gd name="T4" fmla="*/ 5582 w 5912"/>
                <a:gd name="T5" fmla="*/ 2941 h 6827"/>
                <a:gd name="T6" fmla="*/ 4678 w 5912"/>
                <a:gd name="T7" fmla="*/ 1376 h 6827"/>
                <a:gd name="T8" fmla="*/ 4201 w 5912"/>
                <a:gd name="T9" fmla="*/ 2439 h 6827"/>
                <a:gd name="T10" fmla="*/ 3178 w 5912"/>
                <a:gd name="T11" fmla="*/ 1849 h 6827"/>
                <a:gd name="T12" fmla="*/ 3860 w 5912"/>
                <a:gd name="T13" fmla="*/ 904 h 6827"/>
                <a:gd name="T14" fmla="*/ 2053 w 5912"/>
                <a:gd name="T15" fmla="*/ 904 h 6827"/>
                <a:gd name="T16" fmla="*/ 2735 w 5912"/>
                <a:gd name="T17" fmla="*/ 1849 h 6827"/>
                <a:gd name="T18" fmla="*/ 1712 w 5912"/>
                <a:gd name="T19" fmla="*/ 2439 h 6827"/>
                <a:gd name="T20" fmla="*/ 1235 w 5912"/>
                <a:gd name="T21" fmla="*/ 1376 h 6827"/>
                <a:gd name="T22" fmla="*/ 331 w 5912"/>
                <a:gd name="T23" fmla="*/ 2941 h 6827"/>
                <a:gd name="T24" fmla="*/ 1491 w 5912"/>
                <a:gd name="T25" fmla="*/ 2823 h 6827"/>
                <a:gd name="T26" fmla="*/ 1491 w 5912"/>
                <a:gd name="T27" fmla="*/ 4004 h 6827"/>
                <a:gd name="T28" fmla="*/ 331 w 5912"/>
                <a:gd name="T29" fmla="*/ 3886 h 6827"/>
                <a:gd name="T30" fmla="*/ 1235 w 5912"/>
                <a:gd name="T31" fmla="*/ 5451 h 6827"/>
                <a:gd name="T32" fmla="*/ 1712 w 5912"/>
                <a:gd name="T33" fmla="*/ 4387 h 6827"/>
                <a:gd name="T34" fmla="*/ 2735 w 5912"/>
                <a:gd name="T35" fmla="*/ 4978 h 6827"/>
                <a:gd name="T36" fmla="*/ 2053 w 5912"/>
                <a:gd name="T37" fmla="*/ 5923 h 6827"/>
                <a:gd name="T38" fmla="*/ 3860 w 5912"/>
                <a:gd name="T39" fmla="*/ 5923 h 6827"/>
                <a:gd name="T40" fmla="*/ 3178 w 5912"/>
                <a:gd name="T41" fmla="*/ 4978 h 6827"/>
                <a:gd name="T42" fmla="*/ 4201 w 5912"/>
                <a:gd name="T43" fmla="*/ 4387 h 6827"/>
                <a:gd name="T44" fmla="*/ 4678 w 5912"/>
                <a:gd name="T45" fmla="*/ 5451 h 6827"/>
                <a:gd name="T46" fmla="*/ 5582 w 5912"/>
                <a:gd name="T47" fmla="*/ 3886 h 6827"/>
                <a:gd name="T48" fmla="*/ 4991 w 5912"/>
                <a:gd name="T49" fmla="*/ 1918 h 6827"/>
                <a:gd name="T50" fmla="*/ 5268 w 5912"/>
                <a:gd name="T51" fmla="*/ 2399 h 6827"/>
                <a:gd name="T52" fmla="*/ 4991 w 5912"/>
                <a:gd name="T53" fmla="*/ 1918 h 6827"/>
                <a:gd name="T54" fmla="*/ 543 w 5912"/>
                <a:gd name="T55" fmla="*/ 2020 h 6827"/>
                <a:gd name="T56" fmla="*/ 1023 w 5912"/>
                <a:gd name="T57" fmla="*/ 2297 h 6827"/>
                <a:gd name="T58" fmla="*/ 922 w 5912"/>
                <a:gd name="T59" fmla="*/ 4908 h 6827"/>
                <a:gd name="T60" fmla="*/ 644 w 5912"/>
                <a:gd name="T61" fmla="*/ 4428 h 6827"/>
                <a:gd name="T62" fmla="*/ 922 w 5912"/>
                <a:gd name="T63" fmla="*/ 4908 h 6827"/>
                <a:gd name="T64" fmla="*/ 3758 w 5912"/>
                <a:gd name="T65" fmla="*/ 2025 h 6827"/>
                <a:gd name="T66" fmla="*/ 3522 w 5912"/>
                <a:gd name="T67" fmla="*/ 2831 h 6827"/>
                <a:gd name="T68" fmla="*/ 3178 w 5912"/>
                <a:gd name="T69" fmla="*/ 2360 h 6827"/>
                <a:gd name="T70" fmla="*/ 2956 w 5912"/>
                <a:gd name="T71" fmla="*/ 626 h 6827"/>
                <a:gd name="T72" fmla="*/ 2956 w 5912"/>
                <a:gd name="T73" fmla="*/ 1181 h 6827"/>
                <a:gd name="T74" fmla="*/ 2155 w 5912"/>
                <a:gd name="T75" fmla="*/ 2025 h 6827"/>
                <a:gd name="T76" fmla="*/ 2735 w 5912"/>
                <a:gd name="T77" fmla="*/ 2632 h 6827"/>
                <a:gd name="T78" fmla="*/ 2155 w 5912"/>
                <a:gd name="T79" fmla="*/ 2695 h 6827"/>
                <a:gd name="T80" fmla="*/ 1354 w 5912"/>
                <a:gd name="T81" fmla="*/ 3413 h 6827"/>
                <a:gd name="T82" fmla="*/ 2169 w 5912"/>
                <a:gd name="T83" fmla="*/ 3215 h 6827"/>
                <a:gd name="T84" fmla="*/ 2169 w 5912"/>
                <a:gd name="T85" fmla="*/ 3612 h 6827"/>
                <a:gd name="T86" fmla="*/ 1354 w 5912"/>
                <a:gd name="T87" fmla="*/ 3413 h 6827"/>
                <a:gd name="T88" fmla="*/ 2155 w 5912"/>
                <a:gd name="T89" fmla="*/ 4132 h 6827"/>
                <a:gd name="T90" fmla="*/ 2735 w 5912"/>
                <a:gd name="T91" fmla="*/ 4194 h 6827"/>
                <a:gd name="T92" fmla="*/ 2155 w 5912"/>
                <a:gd name="T93" fmla="*/ 4801 h 6827"/>
                <a:gd name="T94" fmla="*/ 2956 w 5912"/>
                <a:gd name="T95" fmla="*/ 6200 h 6827"/>
                <a:gd name="T96" fmla="*/ 2956 w 5912"/>
                <a:gd name="T97" fmla="*/ 5646 h 6827"/>
                <a:gd name="T98" fmla="*/ 2956 w 5912"/>
                <a:gd name="T99" fmla="*/ 3782 h 6827"/>
                <a:gd name="T100" fmla="*/ 2956 w 5912"/>
                <a:gd name="T101" fmla="*/ 3044 h 6827"/>
                <a:gd name="T102" fmla="*/ 2956 w 5912"/>
                <a:gd name="T103" fmla="*/ 3782 h 6827"/>
                <a:gd name="T104" fmla="*/ 3178 w 5912"/>
                <a:gd name="T105" fmla="*/ 4467 h 6827"/>
                <a:gd name="T106" fmla="*/ 3522 w 5912"/>
                <a:gd name="T107" fmla="*/ 3995 h 6827"/>
                <a:gd name="T108" fmla="*/ 3758 w 5912"/>
                <a:gd name="T109" fmla="*/ 4801 h 6827"/>
                <a:gd name="T110" fmla="*/ 3744 w 5912"/>
                <a:gd name="T111" fmla="*/ 3612 h 6827"/>
                <a:gd name="T112" fmla="*/ 3744 w 5912"/>
                <a:gd name="T113" fmla="*/ 3215 h 6827"/>
                <a:gd name="T114" fmla="*/ 4559 w 5912"/>
                <a:gd name="T115" fmla="*/ 3413 h 6827"/>
                <a:gd name="T116" fmla="*/ 4991 w 5912"/>
                <a:gd name="T117" fmla="*/ 4908 h 6827"/>
                <a:gd name="T118" fmla="*/ 5268 w 5912"/>
                <a:gd name="T119" fmla="*/ 4428 h 6827"/>
                <a:gd name="T120" fmla="*/ 4991 w 5912"/>
                <a:gd name="T121" fmla="*/ 490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912" h="6827">
                  <a:moveTo>
                    <a:pt x="4650" y="4135"/>
                  </a:moveTo>
                  <a:lnTo>
                    <a:pt x="4422" y="4004"/>
                  </a:lnTo>
                  <a:lnTo>
                    <a:pt x="5445" y="3413"/>
                  </a:lnTo>
                  <a:lnTo>
                    <a:pt x="4422" y="2823"/>
                  </a:lnTo>
                  <a:lnTo>
                    <a:pt x="4650" y="2691"/>
                  </a:lnTo>
                  <a:lnTo>
                    <a:pt x="5582" y="2941"/>
                  </a:lnTo>
                  <a:lnTo>
                    <a:pt x="5912" y="1707"/>
                  </a:lnTo>
                  <a:lnTo>
                    <a:pt x="4678" y="1376"/>
                  </a:lnTo>
                  <a:lnTo>
                    <a:pt x="4428" y="2308"/>
                  </a:lnTo>
                  <a:lnTo>
                    <a:pt x="4201" y="2439"/>
                  </a:lnTo>
                  <a:lnTo>
                    <a:pt x="4201" y="1258"/>
                  </a:lnTo>
                  <a:lnTo>
                    <a:pt x="3178" y="1849"/>
                  </a:lnTo>
                  <a:lnTo>
                    <a:pt x="3178" y="1586"/>
                  </a:lnTo>
                  <a:lnTo>
                    <a:pt x="3860" y="904"/>
                  </a:lnTo>
                  <a:lnTo>
                    <a:pt x="2956" y="0"/>
                  </a:lnTo>
                  <a:lnTo>
                    <a:pt x="2053" y="904"/>
                  </a:lnTo>
                  <a:lnTo>
                    <a:pt x="2735" y="1586"/>
                  </a:lnTo>
                  <a:lnTo>
                    <a:pt x="2735" y="1849"/>
                  </a:lnTo>
                  <a:lnTo>
                    <a:pt x="1712" y="1258"/>
                  </a:lnTo>
                  <a:lnTo>
                    <a:pt x="1712" y="2439"/>
                  </a:lnTo>
                  <a:lnTo>
                    <a:pt x="1484" y="2308"/>
                  </a:lnTo>
                  <a:lnTo>
                    <a:pt x="1235" y="1376"/>
                  </a:lnTo>
                  <a:lnTo>
                    <a:pt x="0" y="1707"/>
                  </a:lnTo>
                  <a:lnTo>
                    <a:pt x="331" y="2941"/>
                  </a:lnTo>
                  <a:lnTo>
                    <a:pt x="1263" y="2691"/>
                  </a:lnTo>
                  <a:lnTo>
                    <a:pt x="1491" y="2823"/>
                  </a:lnTo>
                  <a:lnTo>
                    <a:pt x="468" y="3413"/>
                  </a:lnTo>
                  <a:lnTo>
                    <a:pt x="1491" y="4004"/>
                  </a:lnTo>
                  <a:lnTo>
                    <a:pt x="1263" y="4135"/>
                  </a:lnTo>
                  <a:lnTo>
                    <a:pt x="331" y="3886"/>
                  </a:lnTo>
                  <a:lnTo>
                    <a:pt x="0" y="5120"/>
                  </a:lnTo>
                  <a:lnTo>
                    <a:pt x="1235" y="5451"/>
                  </a:lnTo>
                  <a:lnTo>
                    <a:pt x="1484" y="4519"/>
                  </a:lnTo>
                  <a:lnTo>
                    <a:pt x="1712" y="4387"/>
                  </a:lnTo>
                  <a:lnTo>
                    <a:pt x="1712" y="5568"/>
                  </a:lnTo>
                  <a:lnTo>
                    <a:pt x="2735" y="4978"/>
                  </a:lnTo>
                  <a:lnTo>
                    <a:pt x="2735" y="5241"/>
                  </a:lnTo>
                  <a:lnTo>
                    <a:pt x="2053" y="5923"/>
                  </a:lnTo>
                  <a:lnTo>
                    <a:pt x="2956" y="6827"/>
                  </a:lnTo>
                  <a:lnTo>
                    <a:pt x="3860" y="5923"/>
                  </a:lnTo>
                  <a:lnTo>
                    <a:pt x="3178" y="5241"/>
                  </a:lnTo>
                  <a:lnTo>
                    <a:pt x="3178" y="4978"/>
                  </a:lnTo>
                  <a:lnTo>
                    <a:pt x="4201" y="5568"/>
                  </a:lnTo>
                  <a:lnTo>
                    <a:pt x="4201" y="4387"/>
                  </a:lnTo>
                  <a:lnTo>
                    <a:pt x="4428" y="4519"/>
                  </a:lnTo>
                  <a:lnTo>
                    <a:pt x="4678" y="5451"/>
                  </a:lnTo>
                  <a:lnTo>
                    <a:pt x="5912" y="5120"/>
                  </a:lnTo>
                  <a:lnTo>
                    <a:pt x="5582" y="3886"/>
                  </a:lnTo>
                  <a:lnTo>
                    <a:pt x="4650" y="4135"/>
                  </a:lnTo>
                  <a:close/>
                  <a:moveTo>
                    <a:pt x="4991" y="1918"/>
                  </a:moveTo>
                  <a:lnTo>
                    <a:pt x="5370" y="2020"/>
                  </a:lnTo>
                  <a:lnTo>
                    <a:pt x="5268" y="2399"/>
                  </a:lnTo>
                  <a:lnTo>
                    <a:pt x="4890" y="2297"/>
                  </a:lnTo>
                  <a:lnTo>
                    <a:pt x="4991" y="1918"/>
                  </a:lnTo>
                  <a:close/>
                  <a:moveTo>
                    <a:pt x="644" y="2399"/>
                  </a:moveTo>
                  <a:lnTo>
                    <a:pt x="543" y="2020"/>
                  </a:lnTo>
                  <a:lnTo>
                    <a:pt x="922" y="1918"/>
                  </a:lnTo>
                  <a:lnTo>
                    <a:pt x="1023" y="2297"/>
                  </a:lnTo>
                  <a:lnTo>
                    <a:pt x="644" y="2399"/>
                  </a:lnTo>
                  <a:close/>
                  <a:moveTo>
                    <a:pt x="922" y="4908"/>
                  </a:moveTo>
                  <a:lnTo>
                    <a:pt x="543" y="4807"/>
                  </a:lnTo>
                  <a:lnTo>
                    <a:pt x="644" y="4428"/>
                  </a:lnTo>
                  <a:lnTo>
                    <a:pt x="1023" y="4529"/>
                  </a:lnTo>
                  <a:lnTo>
                    <a:pt x="922" y="4908"/>
                  </a:lnTo>
                  <a:close/>
                  <a:moveTo>
                    <a:pt x="3178" y="2360"/>
                  </a:moveTo>
                  <a:lnTo>
                    <a:pt x="3758" y="2025"/>
                  </a:lnTo>
                  <a:lnTo>
                    <a:pt x="3758" y="2695"/>
                  </a:lnTo>
                  <a:lnTo>
                    <a:pt x="3522" y="2831"/>
                  </a:lnTo>
                  <a:cubicBezTo>
                    <a:pt x="3426" y="2739"/>
                    <a:pt x="3309" y="2670"/>
                    <a:pt x="3178" y="2632"/>
                  </a:cubicBezTo>
                  <a:lnTo>
                    <a:pt x="3178" y="2360"/>
                  </a:lnTo>
                  <a:close/>
                  <a:moveTo>
                    <a:pt x="2679" y="904"/>
                  </a:moveTo>
                  <a:lnTo>
                    <a:pt x="2956" y="626"/>
                  </a:lnTo>
                  <a:lnTo>
                    <a:pt x="3234" y="904"/>
                  </a:lnTo>
                  <a:lnTo>
                    <a:pt x="2956" y="1181"/>
                  </a:lnTo>
                  <a:lnTo>
                    <a:pt x="2679" y="904"/>
                  </a:lnTo>
                  <a:close/>
                  <a:moveTo>
                    <a:pt x="2155" y="2025"/>
                  </a:moveTo>
                  <a:lnTo>
                    <a:pt x="2735" y="2360"/>
                  </a:lnTo>
                  <a:lnTo>
                    <a:pt x="2735" y="2632"/>
                  </a:lnTo>
                  <a:cubicBezTo>
                    <a:pt x="2604" y="2670"/>
                    <a:pt x="2486" y="2739"/>
                    <a:pt x="2391" y="2831"/>
                  </a:cubicBezTo>
                  <a:lnTo>
                    <a:pt x="2155" y="2695"/>
                  </a:lnTo>
                  <a:lnTo>
                    <a:pt x="2155" y="2025"/>
                  </a:lnTo>
                  <a:close/>
                  <a:moveTo>
                    <a:pt x="1354" y="3413"/>
                  </a:moveTo>
                  <a:lnTo>
                    <a:pt x="1934" y="3079"/>
                  </a:lnTo>
                  <a:lnTo>
                    <a:pt x="2169" y="3215"/>
                  </a:lnTo>
                  <a:cubicBezTo>
                    <a:pt x="2153" y="3278"/>
                    <a:pt x="2144" y="3345"/>
                    <a:pt x="2144" y="3413"/>
                  </a:cubicBezTo>
                  <a:cubicBezTo>
                    <a:pt x="2144" y="3482"/>
                    <a:pt x="2153" y="3548"/>
                    <a:pt x="2169" y="3612"/>
                  </a:cubicBezTo>
                  <a:lnTo>
                    <a:pt x="1934" y="3748"/>
                  </a:lnTo>
                  <a:lnTo>
                    <a:pt x="1354" y="3413"/>
                  </a:lnTo>
                  <a:close/>
                  <a:moveTo>
                    <a:pt x="2155" y="4801"/>
                  </a:moveTo>
                  <a:lnTo>
                    <a:pt x="2155" y="4132"/>
                  </a:lnTo>
                  <a:lnTo>
                    <a:pt x="2391" y="3995"/>
                  </a:lnTo>
                  <a:cubicBezTo>
                    <a:pt x="2486" y="4088"/>
                    <a:pt x="2604" y="4157"/>
                    <a:pt x="2735" y="4194"/>
                  </a:cubicBezTo>
                  <a:lnTo>
                    <a:pt x="2735" y="4467"/>
                  </a:lnTo>
                  <a:lnTo>
                    <a:pt x="2155" y="4801"/>
                  </a:lnTo>
                  <a:close/>
                  <a:moveTo>
                    <a:pt x="3234" y="5923"/>
                  </a:moveTo>
                  <a:lnTo>
                    <a:pt x="2956" y="6200"/>
                  </a:lnTo>
                  <a:lnTo>
                    <a:pt x="2679" y="5923"/>
                  </a:lnTo>
                  <a:lnTo>
                    <a:pt x="2956" y="5646"/>
                  </a:lnTo>
                  <a:lnTo>
                    <a:pt x="3234" y="5923"/>
                  </a:lnTo>
                  <a:close/>
                  <a:moveTo>
                    <a:pt x="2956" y="3782"/>
                  </a:moveTo>
                  <a:cubicBezTo>
                    <a:pt x="2753" y="3782"/>
                    <a:pt x="2587" y="3617"/>
                    <a:pt x="2587" y="3413"/>
                  </a:cubicBezTo>
                  <a:cubicBezTo>
                    <a:pt x="2587" y="3210"/>
                    <a:pt x="2753" y="3044"/>
                    <a:pt x="2956" y="3044"/>
                  </a:cubicBezTo>
                  <a:cubicBezTo>
                    <a:pt x="3160" y="3044"/>
                    <a:pt x="3325" y="3210"/>
                    <a:pt x="3325" y="3413"/>
                  </a:cubicBezTo>
                  <a:cubicBezTo>
                    <a:pt x="3325" y="3617"/>
                    <a:pt x="3160" y="3782"/>
                    <a:pt x="2956" y="3782"/>
                  </a:cubicBezTo>
                  <a:close/>
                  <a:moveTo>
                    <a:pt x="3758" y="4801"/>
                  </a:moveTo>
                  <a:lnTo>
                    <a:pt x="3178" y="4467"/>
                  </a:lnTo>
                  <a:lnTo>
                    <a:pt x="3178" y="4194"/>
                  </a:lnTo>
                  <a:cubicBezTo>
                    <a:pt x="3309" y="4157"/>
                    <a:pt x="3426" y="4088"/>
                    <a:pt x="3522" y="3995"/>
                  </a:cubicBezTo>
                  <a:lnTo>
                    <a:pt x="3758" y="4132"/>
                  </a:lnTo>
                  <a:lnTo>
                    <a:pt x="3758" y="4801"/>
                  </a:lnTo>
                  <a:close/>
                  <a:moveTo>
                    <a:pt x="3979" y="3748"/>
                  </a:moveTo>
                  <a:lnTo>
                    <a:pt x="3744" y="3612"/>
                  </a:lnTo>
                  <a:cubicBezTo>
                    <a:pt x="3760" y="3548"/>
                    <a:pt x="3768" y="3482"/>
                    <a:pt x="3768" y="3413"/>
                  </a:cubicBezTo>
                  <a:cubicBezTo>
                    <a:pt x="3768" y="3345"/>
                    <a:pt x="3760" y="3278"/>
                    <a:pt x="3744" y="3215"/>
                  </a:cubicBezTo>
                  <a:lnTo>
                    <a:pt x="3979" y="3079"/>
                  </a:lnTo>
                  <a:lnTo>
                    <a:pt x="4559" y="3413"/>
                  </a:lnTo>
                  <a:lnTo>
                    <a:pt x="3979" y="3748"/>
                  </a:lnTo>
                  <a:close/>
                  <a:moveTo>
                    <a:pt x="4991" y="4908"/>
                  </a:moveTo>
                  <a:lnTo>
                    <a:pt x="4890" y="4529"/>
                  </a:lnTo>
                  <a:lnTo>
                    <a:pt x="5268" y="4428"/>
                  </a:lnTo>
                  <a:lnTo>
                    <a:pt x="5370" y="4807"/>
                  </a:lnTo>
                  <a:lnTo>
                    <a:pt x="4991" y="49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2" name="ïSḷíḍe"/>
            <p:cNvSpPr/>
            <p:nvPr/>
          </p:nvSpPr>
          <p:spPr bwMode="auto">
            <a:xfrm rot="1788959">
              <a:off x="9424066" y="3358785"/>
              <a:ext cx="511110" cy="553956"/>
            </a:xfrm>
            <a:custGeom>
              <a:avLst/>
              <a:gdLst>
                <a:gd name="T0" fmla="*/ 4835 w 6289"/>
                <a:gd name="T1" fmla="*/ 4126 h 6827"/>
                <a:gd name="T2" fmla="*/ 4342 w 6289"/>
                <a:gd name="T3" fmla="*/ 3842 h 6827"/>
                <a:gd name="T4" fmla="*/ 4081 w 6289"/>
                <a:gd name="T5" fmla="*/ 3135 h 6827"/>
                <a:gd name="T6" fmla="*/ 5323 w 6289"/>
                <a:gd name="T7" fmla="*/ 2909 h 6827"/>
                <a:gd name="T8" fmla="*/ 5510 w 6289"/>
                <a:gd name="T9" fmla="*/ 2731 h 6827"/>
                <a:gd name="T10" fmla="*/ 5168 w 6289"/>
                <a:gd name="T11" fmla="*/ 1457 h 6827"/>
                <a:gd name="T12" fmla="*/ 4671 w 6289"/>
                <a:gd name="T13" fmla="*/ 1779 h 6827"/>
                <a:gd name="T14" fmla="*/ 3854 w 6289"/>
                <a:gd name="T15" fmla="*/ 2741 h 6827"/>
                <a:gd name="T16" fmla="*/ 3372 w 6289"/>
                <a:gd name="T17" fmla="*/ 2162 h 6827"/>
                <a:gd name="T18" fmla="*/ 3372 w 6289"/>
                <a:gd name="T19" fmla="*/ 1593 h 6827"/>
                <a:gd name="T20" fmla="*/ 3144 w 6289"/>
                <a:gd name="T21" fmla="*/ 0 h 6827"/>
                <a:gd name="T22" fmla="*/ 2917 w 6289"/>
                <a:gd name="T23" fmla="*/ 1593 h 6827"/>
                <a:gd name="T24" fmla="*/ 2917 w 6289"/>
                <a:gd name="T25" fmla="*/ 2162 h 6827"/>
                <a:gd name="T26" fmla="*/ 2435 w 6289"/>
                <a:gd name="T27" fmla="*/ 2741 h 6827"/>
                <a:gd name="T28" fmla="*/ 1618 w 6289"/>
                <a:gd name="T29" fmla="*/ 1779 h 6827"/>
                <a:gd name="T30" fmla="*/ 1121 w 6289"/>
                <a:gd name="T31" fmla="*/ 1457 h 6827"/>
                <a:gd name="T32" fmla="*/ 778 w 6289"/>
                <a:gd name="T33" fmla="*/ 2731 h 6827"/>
                <a:gd name="T34" fmla="*/ 966 w 6289"/>
                <a:gd name="T35" fmla="*/ 2909 h 6827"/>
                <a:gd name="T36" fmla="*/ 2207 w 6289"/>
                <a:gd name="T37" fmla="*/ 3135 h 6827"/>
                <a:gd name="T38" fmla="*/ 1947 w 6289"/>
                <a:gd name="T39" fmla="*/ 3842 h 6827"/>
                <a:gd name="T40" fmla="*/ 1454 w 6289"/>
                <a:gd name="T41" fmla="*/ 4126 h 6827"/>
                <a:gd name="T42" fmla="*/ 188 w 6289"/>
                <a:gd name="T43" fmla="*/ 5120 h 6827"/>
                <a:gd name="T44" fmla="*/ 1451 w 6289"/>
                <a:gd name="T45" fmla="*/ 4654 h 6827"/>
                <a:gd name="T46" fmla="*/ 2070 w 6289"/>
                <a:gd name="T47" fmla="*/ 5102 h 6827"/>
                <a:gd name="T48" fmla="*/ 2435 w 6289"/>
                <a:gd name="T49" fmla="*/ 4642 h 6827"/>
                <a:gd name="T50" fmla="*/ 2219 w 6289"/>
                <a:gd name="T51" fmla="*/ 5188 h 6827"/>
                <a:gd name="T52" fmla="*/ 2917 w 6289"/>
                <a:gd name="T53" fmla="*/ 5500 h 6827"/>
                <a:gd name="T54" fmla="*/ 3827 w 6289"/>
                <a:gd name="T55" fmla="*/ 6144 h 6827"/>
                <a:gd name="T56" fmla="*/ 3797 w 6289"/>
                <a:gd name="T57" fmla="*/ 5552 h 6827"/>
                <a:gd name="T58" fmla="*/ 3372 w 6289"/>
                <a:gd name="T59" fmla="*/ 4364 h 6827"/>
                <a:gd name="T60" fmla="*/ 4114 w 6289"/>
                <a:gd name="T61" fmla="*/ 4236 h 6827"/>
                <a:gd name="T62" fmla="*/ 4607 w 6289"/>
                <a:gd name="T63" fmla="*/ 4521 h 6827"/>
                <a:gd name="T64" fmla="*/ 5508 w 6289"/>
                <a:gd name="T65" fmla="*/ 5461 h 6827"/>
                <a:gd name="T66" fmla="*/ 5395 w 6289"/>
                <a:gd name="T67" fmla="*/ 1851 h 6827"/>
                <a:gd name="T68" fmla="*/ 5623 w 6289"/>
                <a:gd name="T69" fmla="*/ 2245 h 6827"/>
                <a:gd name="T70" fmla="*/ 977 w 6289"/>
                <a:gd name="T71" fmla="*/ 2162 h 6827"/>
                <a:gd name="T72" fmla="*/ 780 w 6289"/>
                <a:gd name="T73" fmla="*/ 1820 h 6827"/>
                <a:gd name="T74" fmla="*/ 893 w 6289"/>
                <a:gd name="T75" fmla="*/ 4976 h 6827"/>
                <a:gd name="T76" fmla="*/ 977 w 6289"/>
                <a:gd name="T77" fmla="*/ 4665 h 6827"/>
                <a:gd name="T78" fmla="*/ 3372 w 6289"/>
                <a:gd name="T79" fmla="*/ 683 h 6827"/>
                <a:gd name="T80" fmla="*/ 3144 w 6289"/>
                <a:gd name="T81" fmla="*/ 455 h 6827"/>
                <a:gd name="T82" fmla="*/ 3144 w 6289"/>
                <a:gd name="T83" fmla="*/ 5916 h 6827"/>
                <a:gd name="T84" fmla="*/ 3398 w 6289"/>
                <a:gd name="T85" fmla="*/ 3560 h 6827"/>
                <a:gd name="T86" fmla="*/ 2890 w 6289"/>
                <a:gd name="T87" fmla="*/ 3854 h 6827"/>
                <a:gd name="T88" fmla="*/ 2890 w 6289"/>
                <a:gd name="T89" fmla="*/ 3267 h 6827"/>
                <a:gd name="T90" fmla="*/ 3398 w 6289"/>
                <a:gd name="T91" fmla="*/ 2973 h 6827"/>
                <a:gd name="T92" fmla="*/ 3398 w 6289"/>
                <a:gd name="T93" fmla="*/ 3560 h 6827"/>
                <a:gd name="T94" fmla="*/ 5312 w 6289"/>
                <a:gd name="T95" fmla="*/ 4665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9" h="6827">
                  <a:moveTo>
                    <a:pt x="5850" y="4187"/>
                  </a:moveTo>
                  <a:cubicBezTo>
                    <a:pt x="5594" y="4039"/>
                    <a:pt x="5279" y="4077"/>
                    <a:pt x="5066" y="4260"/>
                  </a:cubicBezTo>
                  <a:lnTo>
                    <a:pt x="4835" y="4126"/>
                  </a:lnTo>
                  <a:lnTo>
                    <a:pt x="5323" y="3918"/>
                  </a:lnTo>
                  <a:lnTo>
                    <a:pt x="5144" y="3499"/>
                  </a:lnTo>
                  <a:lnTo>
                    <a:pt x="4342" y="3842"/>
                  </a:lnTo>
                  <a:lnTo>
                    <a:pt x="4081" y="3691"/>
                  </a:lnTo>
                  <a:lnTo>
                    <a:pt x="4563" y="3413"/>
                  </a:lnTo>
                  <a:lnTo>
                    <a:pt x="4081" y="3135"/>
                  </a:lnTo>
                  <a:lnTo>
                    <a:pt x="4342" y="2985"/>
                  </a:lnTo>
                  <a:lnTo>
                    <a:pt x="5144" y="3327"/>
                  </a:lnTo>
                  <a:lnTo>
                    <a:pt x="5323" y="2909"/>
                  </a:lnTo>
                  <a:lnTo>
                    <a:pt x="4835" y="2700"/>
                  </a:lnTo>
                  <a:lnTo>
                    <a:pt x="5066" y="2567"/>
                  </a:lnTo>
                  <a:cubicBezTo>
                    <a:pt x="5190" y="2673"/>
                    <a:pt x="5349" y="2731"/>
                    <a:pt x="5510" y="2731"/>
                  </a:cubicBezTo>
                  <a:cubicBezTo>
                    <a:pt x="5626" y="2731"/>
                    <a:pt x="5743" y="2701"/>
                    <a:pt x="5850" y="2639"/>
                  </a:cubicBezTo>
                  <a:cubicBezTo>
                    <a:pt x="6176" y="2451"/>
                    <a:pt x="6289" y="2033"/>
                    <a:pt x="6100" y="1707"/>
                  </a:cubicBezTo>
                  <a:cubicBezTo>
                    <a:pt x="5912" y="1381"/>
                    <a:pt x="5494" y="1269"/>
                    <a:pt x="5168" y="1457"/>
                  </a:cubicBezTo>
                  <a:cubicBezTo>
                    <a:pt x="4911" y="1605"/>
                    <a:pt x="4787" y="1896"/>
                    <a:pt x="4838" y="2173"/>
                  </a:cubicBezTo>
                  <a:lnTo>
                    <a:pt x="4607" y="2306"/>
                  </a:lnTo>
                  <a:lnTo>
                    <a:pt x="4671" y="1779"/>
                  </a:lnTo>
                  <a:lnTo>
                    <a:pt x="4219" y="1724"/>
                  </a:lnTo>
                  <a:lnTo>
                    <a:pt x="4114" y="2591"/>
                  </a:lnTo>
                  <a:lnTo>
                    <a:pt x="3854" y="2741"/>
                  </a:lnTo>
                  <a:lnTo>
                    <a:pt x="3854" y="2185"/>
                  </a:lnTo>
                  <a:lnTo>
                    <a:pt x="3372" y="2463"/>
                  </a:lnTo>
                  <a:lnTo>
                    <a:pt x="3372" y="2162"/>
                  </a:lnTo>
                  <a:lnTo>
                    <a:pt x="4070" y="1638"/>
                  </a:lnTo>
                  <a:lnTo>
                    <a:pt x="3797" y="1274"/>
                  </a:lnTo>
                  <a:lnTo>
                    <a:pt x="3372" y="1593"/>
                  </a:lnTo>
                  <a:lnTo>
                    <a:pt x="3372" y="1326"/>
                  </a:lnTo>
                  <a:cubicBezTo>
                    <a:pt x="3637" y="1232"/>
                    <a:pt x="3827" y="979"/>
                    <a:pt x="3827" y="683"/>
                  </a:cubicBezTo>
                  <a:cubicBezTo>
                    <a:pt x="3827" y="306"/>
                    <a:pt x="3521" y="0"/>
                    <a:pt x="3144" y="0"/>
                  </a:cubicBezTo>
                  <a:cubicBezTo>
                    <a:pt x="2768" y="0"/>
                    <a:pt x="2462" y="306"/>
                    <a:pt x="2462" y="683"/>
                  </a:cubicBezTo>
                  <a:cubicBezTo>
                    <a:pt x="2462" y="979"/>
                    <a:pt x="2652" y="1232"/>
                    <a:pt x="2917" y="1326"/>
                  </a:cubicBezTo>
                  <a:lnTo>
                    <a:pt x="2917" y="1593"/>
                  </a:lnTo>
                  <a:lnTo>
                    <a:pt x="2492" y="1274"/>
                  </a:lnTo>
                  <a:lnTo>
                    <a:pt x="2219" y="1638"/>
                  </a:lnTo>
                  <a:lnTo>
                    <a:pt x="2917" y="2162"/>
                  </a:lnTo>
                  <a:lnTo>
                    <a:pt x="2917" y="2463"/>
                  </a:lnTo>
                  <a:lnTo>
                    <a:pt x="2435" y="2185"/>
                  </a:lnTo>
                  <a:lnTo>
                    <a:pt x="2435" y="2741"/>
                  </a:lnTo>
                  <a:lnTo>
                    <a:pt x="2174" y="2590"/>
                  </a:lnTo>
                  <a:lnTo>
                    <a:pt x="2070" y="1724"/>
                  </a:lnTo>
                  <a:lnTo>
                    <a:pt x="1618" y="1779"/>
                  </a:lnTo>
                  <a:lnTo>
                    <a:pt x="1682" y="2306"/>
                  </a:lnTo>
                  <a:lnTo>
                    <a:pt x="1451" y="2173"/>
                  </a:lnTo>
                  <a:cubicBezTo>
                    <a:pt x="1502" y="1896"/>
                    <a:pt x="1378" y="1605"/>
                    <a:pt x="1121" y="1457"/>
                  </a:cubicBezTo>
                  <a:cubicBezTo>
                    <a:pt x="795" y="1269"/>
                    <a:pt x="377" y="1381"/>
                    <a:pt x="188" y="1707"/>
                  </a:cubicBezTo>
                  <a:cubicBezTo>
                    <a:pt x="0" y="2033"/>
                    <a:pt x="112" y="2451"/>
                    <a:pt x="438" y="2639"/>
                  </a:cubicBezTo>
                  <a:cubicBezTo>
                    <a:pt x="545" y="2701"/>
                    <a:pt x="663" y="2731"/>
                    <a:pt x="778" y="2731"/>
                  </a:cubicBezTo>
                  <a:cubicBezTo>
                    <a:pt x="940" y="2731"/>
                    <a:pt x="1099" y="2673"/>
                    <a:pt x="1223" y="2567"/>
                  </a:cubicBezTo>
                  <a:lnTo>
                    <a:pt x="1454" y="2700"/>
                  </a:lnTo>
                  <a:lnTo>
                    <a:pt x="966" y="2909"/>
                  </a:lnTo>
                  <a:lnTo>
                    <a:pt x="1144" y="3327"/>
                  </a:lnTo>
                  <a:lnTo>
                    <a:pt x="1947" y="2985"/>
                  </a:lnTo>
                  <a:lnTo>
                    <a:pt x="2207" y="3135"/>
                  </a:lnTo>
                  <a:lnTo>
                    <a:pt x="1726" y="3413"/>
                  </a:lnTo>
                  <a:lnTo>
                    <a:pt x="2207" y="3691"/>
                  </a:lnTo>
                  <a:lnTo>
                    <a:pt x="1947" y="3842"/>
                  </a:lnTo>
                  <a:lnTo>
                    <a:pt x="1144" y="3499"/>
                  </a:lnTo>
                  <a:lnTo>
                    <a:pt x="966" y="3918"/>
                  </a:lnTo>
                  <a:lnTo>
                    <a:pt x="1454" y="4126"/>
                  </a:lnTo>
                  <a:lnTo>
                    <a:pt x="1223" y="4260"/>
                  </a:lnTo>
                  <a:cubicBezTo>
                    <a:pt x="1009" y="4077"/>
                    <a:pt x="695" y="4039"/>
                    <a:pt x="438" y="4187"/>
                  </a:cubicBezTo>
                  <a:cubicBezTo>
                    <a:pt x="112" y="4376"/>
                    <a:pt x="0" y="4794"/>
                    <a:pt x="188" y="5120"/>
                  </a:cubicBezTo>
                  <a:cubicBezTo>
                    <a:pt x="315" y="5339"/>
                    <a:pt x="545" y="5461"/>
                    <a:pt x="781" y="5461"/>
                  </a:cubicBezTo>
                  <a:cubicBezTo>
                    <a:pt x="896" y="5461"/>
                    <a:pt x="1014" y="5432"/>
                    <a:pt x="1121" y="5370"/>
                  </a:cubicBezTo>
                  <a:cubicBezTo>
                    <a:pt x="1378" y="5222"/>
                    <a:pt x="1502" y="4930"/>
                    <a:pt x="1451" y="4654"/>
                  </a:cubicBezTo>
                  <a:lnTo>
                    <a:pt x="1682" y="4521"/>
                  </a:lnTo>
                  <a:lnTo>
                    <a:pt x="1618" y="5048"/>
                  </a:lnTo>
                  <a:lnTo>
                    <a:pt x="2070" y="5102"/>
                  </a:lnTo>
                  <a:lnTo>
                    <a:pt x="2174" y="4236"/>
                  </a:lnTo>
                  <a:lnTo>
                    <a:pt x="2435" y="4086"/>
                  </a:lnTo>
                  <a:lnTo>
                    <a:pt x="2435" y="4642"/>
                  </a:lnTo>
                  <a:lnTo>
                    <a:pt x="2917" y="4364"/>
                  </a:lnTo>
                  <a:lnTo>
                    <a:pt x="2917" y="4665"/>
                  </a:lnTo>
                  <a:lnTo>
                    <a:pt x="2219" y="5188"/>
                  </a:lnTo>
                  <a:lnTo>
                    <a:pt x="2492" y="5552"/>
                  </a:lnTo>
                  <a:lnTo>
                    <a:pt x="2917" y="5234"/>
                  </a:lnTo>
                  <a:lnTo>
                    <a:pt x="2917" y="5500"/>
                  </a:lnTo>
                  <a:cubicBezTo>
                    <a:pt x="2652" y="5594"/>
                    <a:pt x="2462" y="5847"/>
                    <a:pt x="2462" y="6144"/>
                  </a:cubicBezTo>
                  <a:cubicBezTo>
                    <a:pt x="2462" y="6520"/>
                    <a:pt x="2768" y="6827"/>
                    <a:pt x="3144" y="6827"/>
                  </a:cubicBezTo>
                  <a:cubicBezTo>
                    <a:pt x="3521" y="6827"/>
                    <a:pt x="3827" y="6520"/>
                    <a:pt x="3827" y="6144"/>
                  </a:cubicBezTo>
                  <a:cubicBezTo>
                    <a:pt x="3827" y="5847"/>
                    <a:pt x="3637" y="5594"/>
                    <a:pt x="3372" y="5500"/>
                  </a:cubicBezTo>
                  <a:lnTo>
                    <a:pt x="3372" y="5234"/>
                  </a:lnTo>
                  <a:lnTo>
                    <a:pt x="3797" y="5552"/>
                  </a:lnTo>
                  <a:lnTo>
                    <a:pt x="4070" y="5188"/>
                  </a:lnTo>
                  <a:lnTo>
                    <a:pt x="3372" y="4665"/>
                  </a:lnTo>
                  <a:lnTo>
                    <a:pt x="3372" y="4364"/>
                  </a:lnTo>
                  <a:lnTo>
                    <a:pt x="3854" y="4642"/>
                  </a:lnTo>
                  <a:lnTo>
                    <a:pt x="3854" y="4086"/>
                  </a:lnTo>
                  <a:lnTo>
                    <a:pt x="4114" y="4236"/>
                  </a:lnTo>
                  <a:lnTo>
                    <a:pt x="4219" y="5102"/>
                  </a:lnTo>
                  <a:lnTo>
                    <a:pt x="4671" y="5048"/>
                  </a:lnTo>
                  <a:lnTo>
                    <a:pt x="4607" y="4521"/>
                  </a:lnTo>
                  <a:lnTo>
                    <a:pt x="4838" y="4654"/>
                  </a:lnTo>
                  <a:cubicBezTo>
                    <a:pt x="4787" y="4930"/>
                    <a:pt x="4911" y="5222"/>
                    <a:pt x="5168" y="5370"/>
                  </a:cubicBezTo>
                  <a:cubicBezTo>
                    <a:pt x="5275" y="5432"/>
                    <a:pt x="5392" y="5461"/>
                    <a:pt x="5508" y="5461"/>
                  </a:cubicBezTo>
                  <a:cubicBezTo>
                    <a:pt x="5744" y="5461"/>
                    <a:pt x="5974" y="5339"/>
                    <a:pt x="6100" y="5120"/>
                  </a:cubicBezTo>
                  <a:cubicBezTo>
                    <a:pt x="6289" y="4794"/>
                    <a:pt x="6176" y="4376"/>
                    <a:pt x="5850" y="4187"/>
                  </a:cubicBezTo>
                  <a:close/>
                  <a:moveTo>
                    <a:pt x="5395" y="1851"/>
                  </a:moveTo>
                  <a:cubicBezTo>
                    <a:pt x="5431" y="1830"/>
                    <a:pt x="5470" y="1820"/>
                    <a:pt x="5509" y="1820"/>
                  </a:cubicBezTo>
                  <a:cubicBezTo>
                    <a:pt x="5587" y="1820"/>
                    <a:pt x="5664" y="1861"/>
                    <a:pt x="5706" y="1934"/>
                  </a:cubicBezTo>
                  <a:cubicBezTo>
                    <a:pt x="5769" y="2043"/>
                    <a:pt x="5732" y="2182"/>
                    <a:pt x="5623" y="2245"/>
                  </a:cubicBezTo>
                  <a:cubicBezTo>
                    <a:pt x="5514" y="2308"/>
                    <a:pt x="5375" y="2270"/>
                    <a:pt x="5312" y="2162"/>
                  </a:cubicBezTo>
                  <a:cubicBezTo>
                    <a:pt x="5249" y="2053"/>
                    <a:pt x="5287" y="1914"/>
                    <a:pt x="5395" y="1851"/>
                  </a:cubicBezTo>
                  <a:close/>
                  <a:moveTo>
                    <a:pt x="977" y="2162"/>
                  </a:moveTo>
                  <a:cubicBezTo>
                    <a:pt x="914" y="2270"/>
                    <a:pt x="774" y="2308"/>
                    <a:pt x="666" y="2245"/>
                  </a:cubicBezTo>
                  <a:cubicBezTo>
                    <a:pt x="557" y="2182"/>
                    <a:pt x="520" y="2043"/>
                    <a:pt x="582" y="1934"/>
                  </a:cubicBezTo>
                  <a:cubicBezTo>
                    <a:pt x="625" y="1861"/>
                    <a:pt x="701" y="1820"/>
                    <a:pt x="780" y="1820"/>
                  </a:cubicBezTo>
                  <a:cubicBezTo>
                    <a:pt x="818" y="1820"/>
                    <a:pt x="858" y="1830"/>
                    <a:pt x="893" y="1851"/>
                  </a:cubicBezTo>
                  <a:cubicBezTo>
                    <a:pt x="1002" y="1914"/>
                    <a:pt x="1039" y="2053"/>
                    <a:pt x="977" y="2162"/>
                  </a:cubicBezTo>
                  <a:close/>
                  <a:moveTo>
                    <a:pt x="893" y="4976"/>
                  </a:moveTo>
                  <a:cubicBezTo>
                    <a:pt x="785" y="5038"/>
                    <a:pt x="645" y="5001"/>
                    <a:pt x="582" y="4892"/>
                  </a:cubicBezTo>
                  <a:cubicBezTo>
                    <a:pt x="520" y="4784"/>
                    <a:pt x="557" y="4644"/>
                    <a:pt x="666" y="4582"/>
                  </a:cubicBezTo>
                  <a:cubicBezTo>
                    <a:pt x="774" y="4519"/>
                    <a:pt x="914" y="4556"/>
                    <a:pt x="977" y="4665"/>
                  </a:cubicBezTo>
                  <a:cubicBezTo>
                    <a:pt x="1039" y="4774"/>
                    <a:pt x="1002" y="4913"/>
                    <a:pt x="893" y="4976"/>
                  </a:cubicBezTo>
                  <a:close/>
                  <a:moveTo>
                    <a:pt x="3144" y="455"/>
                  </a:moveTo>
                  <a:cubicBezTo>
                    <a:pt x="3270" y="455"/>
                    <a:pt x="3372" y="557"/>
                    <a:pt x="3372" y="683"/>
                  </a:cubicBezTo>
                  <a:cubicBezTo>
                    <a:pt x="3372" y="808"/>
                    <a:pt x="3270" y="910"/>
                    <a:pt x="3144" y="910"/>
                  </a:cubicBezTo>
                  <a:cubicBezTo>
                    <a:pt x="3019" y="910"/>
                    <a:pt x="2917" y="808"/>
                    <a:pt x="2917" y="683"/>
                  </a:cubicBezTo>
                  <a:cubicBezTo>
                    <a:pt x="2917" y="557"/>
                    <a:pt x="3019" y="455"/>
                    <a:pt x="3144" y="455"/>
                  </a:cubicBezTo>
                  <a:close/>
                  <a:moveTo>
                    <a:pt x="3144" y="6372"/>
                  </a:moveTo>
                  <a:cubicBezTo>
                    <a:pt x="3019" y="6372"/>
                    <a:pt x="2917" y="6269"/>
                    <a:pt x="2917" y="6144"/>
                  </a:cubicBezTo>
                  <a:cubicBezTo>
                    <a:pt x="2917" y="6019"/>
                    <a:pt x="3019" y="5916"/>
                    <a:pt x="3144" y="5916"/>
                  </a:cubicBezTo>
                  <a:cubicBezTo>
                    <a:pt x="3270" y="5916"/>
                    <a:pt x="3372" y="6019"/>
                    <a:pt x="3372" y="6144"/>
                  </a:cubicBezTo>
                  <a:cubicBezTo>
                    <a:pt x="3372" y="6269"/>
                    <a:pt x="3270" y="6372"/>
                    <a:pt x="3144" y="6372"/>
                  </a:cubicBezTo>
                  <a:close/>
                  <a:moveTo>
                    <a:pt x="3398" y="3560"/>
                  </a:moveTo>
                  <a:lnTo>
                    <a:pt x="3398" y="3854"/>
                  </a:lnTo>
                  <a:lnTo>
                    <a:pt x="3144" y="3707"/>
                  </a:lnTo>
                  <a:lnTo>
                    <a:pt x="2890" y="3854"/>
                  </a:lnTo>
                  <a:lnTo>
                    <a:pt x="2890" y="3560"/>
                  </a:lnTo>
                  <a:lnTo>
                    <a:pt x="2636" y="3413"/>
                  </a:lnTo>
                  <a:lnTo>
                    <a:pt x="2890" y="3267"/>
                  </a:lnTo>
                  <a:lnTo>
                    <a:pt x="2890" y="2973"/>
                  </a:lnTo>
                  <a:lnTo>
                    <a:pt x="3144" y="3120"/>
                  </a:lnTo>
                  <a:lnTo>
                    <a:pt x="3398" y="2973"/>
                  </a:lnTo>
                  <a:lnTo>
                    <a:pt x="3398" y="3267"/>
                  </a:lnTo>
                  <a:lnTo>
                    <a:pt x="3653" y="3413"/>
                  </a:lnTo>
                  <a:lnTo>
                    <a:pt x="3398" y="3560"/>
                  </a:lnTo>
                  <a:close/>
                  <a:moveTo>
                    <a:pt x="5706" y="4892"/>
                  </a:moveTo>
                  <a:cubicBezTo>
                    <a:pt x="5643" y="5001"/>
                    <a:pt x="5504" y="5038"/>
                    <a:pt x="5395" y="4976"/>
                  </a:cubicBezTo>
                  <a:cubicBezTo>
                    <a:pt x="5287" y="4913"/>
                    <a:pt x="5249" y="4774"/>
                    <a:pt x="5312" y="4665"/>
                  </a:cubicBezTo>
                  <a:cubicBezTo>
                    <a:pt x="5375" y="4556"/>
                    <a:pt x="5514" y="4519"/>
                    <a:pt x="5623" y="4582"/>
                  </a:cubicBezTo>
                  <a:cubicBezTo>
                    <a:pt x="5732" y="4644"/>
                    <a:pt x="5769" y="4784"/>
                    <a:pt x="5706" y="48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6" name="ïSḷíḍe"/>
            <p:cNvSpPr/>
            <p:nvPr/>
          </p:nvSpPr>
          <p:spPr bwMode="auto">
            <a:xfrm rot="1788959">
              <a:off x="7051265" y="3382214"/>
              <a:ext cx="553956" cy="553120"/>
            </a:xfrm>
            <a:custGeom>
              <a:avLst/>
              <a:gdLst>
                <a:gd name="T0" fmla="*/ 6827 w 6827"/>
                <a:gd name="T1" fmla="*/ 2579 h 6827"/>
                <a:gd name="T2" fmla="*/ 6372 w 6827"/>
                <a:gd name="T3" fmla="*/ 3186 h 6827"/>
                <a:gd name="T4" fmla="*/ 6011 w 6827"/>
                <a:gd name="T5" fmla="*/ 2503 h 6827"/>
                <a:gd name="T6" fmla="*/ 4684 w 6827"/>
                <a:gd name="T7" fmla="*/ 3186 h 6827"/>
                <a:gd name="T8" fmla="*/ 4142 w 6827"/>
                <a:gd name="T9" fmla="*/ 3007 h 6827"/>
                <a:gd name="T10" fmla="*/ 6095 w 6827"/>
                <a:gd name="T11" fmla="*/ 1912 h 6827"/>
                <a:gd name="T12" fmla="*/ 5237 w 6827"/>
                <a:gd name="T13" fmla="*/ 410 h 6827"/>
                <a:gd name="T14" fmla="*/ 5344 w 6827"/>
                <a:gd name="T15" fmla="*/ 1161 h 6827"/>
                <a:gd name="T16" fmla="*/ 3641 w 6827"/>
                <a:gd name="T17" fmla="*/ 2611 h 6827"/>
                <a:gd name="T18" fmla="*/ 4645 w 6827"/>
                <a:gd name="T19" fmla="*/ 1138 h 6827"/>
                <a:gd name="T20" fmla="*/ 3641 w 6827"/>
                <a:gd name="T21" fmla="*/ 1499 h 6827"/>
                <a:gd name="T22" fmla="*/ 4248 w 6827"/>
                <a:gd name="T23" fmla="*/ 455 h 6827"/>
                <a:gd name="T24" fmla="*/ 2579 w 6827"/>
                <a:gd name="T25" fmla="*/ 0 h 6827"/>
                <a:gd name="T26" fmla="*/ 3186 w 6827"/>
                <a:gd name="T27" fmla="*/ 455 h 6827"/>
                <a:gd name="T28" fmla="*/ 2503 w 6827"/>
                <a:gd name="T29" fmla="*/ 816 h 6827"/>
                <a:gd name="T30" fmla="*/ 3186 w 6827"/>
                <a:gd name="T31" fmla="*/ 2142 h 6827"/>
                <a:gd name="T32" fmla="*/ 3007 w 6827"/>
                <a:gd name="T33" fmla="*/ 2685 h 6827"/>
                <a:gd name="T34" fmla="*/ 1912 w 6827"/>
                <a:gd name="T35" fmla="*/ 732 h 6827"/>
                <a:gd name="T36" fmla="*/ 410 w 6827"/>
                <a:gd name="T37" fmla="*/ 1590 h 6827"/>
                <a:gd name="T38" fmla="*/ 1161 w 6827"/>
                <a:gd name="T39" fmla="*/ 1482 h 6827"/>
                <a:gd name="T40" fmla="*/ 2611 w 6827"/>
                <a:gd name="T41" fmla="*/ 3186 h 6827"/>
                <a:gd name="T42" fmla="*/ 1138 w 6827"/>
                <a:gd name="T43" fmla="*/ 2181 h 6827"/>
                <a:gd name="T44" fmla="*/ 1499 w 6827"/>
                <a:gd name="T45" fmla="*/ 3186 h 6827"/>
                <a:gd name="T46" fmla="*/ 455 w 6827"/>
                <a:gd name="T47" fmla="*/ 2579 h 6827"/>
                <a:gd name="T48" fmla="*/ 0 w 6827"/>
                <a:gd name="T49" fmla="*/ 4248 h 6827"/>
                <a:gd name="T50" fmla="*/ 455 w 6827"/>
                <a:gd name="T51" fmla="*/ 3641 h 6827"/>
                <a:gd name="T52" fmla="*/ 816 w 6827"/>
                <a:gd name="T53" fmla="*/ 4324 h 6827"/>
                <a:gd name="T54" fmla="*/ 2142 w 6827"/>
                <a:gd name="T55" fmla="*/ 3641 h 6827"/>
                <a:gd name="T56" fmla="*/ 2685 w 6827"/>
                <a:gd name="T57" fmla="*/ 3820 h 6827"/>
                <a:gd name="T58" fmla="*/ 732 w 6827"/>
                <a:gd name="T59" fmla="*/ 4915 h 6827"/>
                <a:gd name="T60" fmla="*/ 1590 w 6827"/>
                <a:gd name="T61" fmla="*/ 6417 h 6827"/>
                <a:gd name="T62" fmla="*/ 1482 w 6827"/>
                <a:gd name="T63" fmla="*/ 5666 h 6827"/>
                <a:gd name="T64" fmla="*/ 3186 w 6827"/>
                <a:gd name="T65" fmla="*/ 4216 h 6827"/>
                <a:gd name="T66" fmla="*/ 2181 w 6827"/>
                <a:gd name="T67" fmla="*/ 5689 h 6827"/>
                <a:gd name="T68" fmla="*/ 3186 w 6827"/>
                <a:gd name="T69" fmla="*/ 5328 h 6827"/>
                <a:gd name="T70" fmla="*/ 2579 w 6827"/>
                <a:gd name="T71" fmla="*/ 6372 h 6827"/>
                <a:gd name="T72" fmla="*/ 4248 w 6827"/>
                <a:gd name="T73" fmla="*/ 6827 h 6827"/>
                <a:gd name="T74" fmla="*/ 3641 w 6827"/>
                <a:gd name="T75" fmla="*/ 6372 h 6827"/>
                <a:gd name="T76" fmla="*/ 4324 w 6827"/>
                <a:gd name="T77" fmla="*/ 6011 h 6827"/>
                <a:gd name="T78" fmla="*/ 3641 w 6827"/>
                <a:gd name="T79" fmla="*/ 4684 h 6827"/>
                <a:gd name="T80" fmla="*/ 3820 w 6827"/>
                <a:gd name="T81" fmla="*/ 4142 h 6827"/>
                <a:gd name="T82" fmla="*/ 4915 w 6827"/>
                <a:gd name="T83" fmla="*/ 6095 h 6827"/>
                <a:gd name="T84" fmla="*/ 6417 w 6827"/>
                <a:gd name="T85" fmla="*/ 5237 h 6827"/>
                <a:gd name="T86" fmla="*/ 5666 w 6827"/>
                <a:gd name="T87" fmla="*/ 5344 h 6827"/>
                <a:gd name="T88" fmla="*/ 4216 w 6827"/>
                <a:gd name="T89" fmla="*/ 3641 h 6827"/>
                <a:gd name="T90" fmla="*/ 5689 w 6827"/>
                <a:gd name="T91" fmla="*/ 4645 h 6827"/>
                <a:gd name="T92" fmla="*/ 5328 w 6827"/>
                <a:gd name="T93" fmla="*/ 3641 h 6827"/>
                <a:gd name="T94" fmla="*/ 6372 w 6827"/>
                <a:gd name="T95" fmla="*/ 4248 h 6827"/>
                <a:gd name="T96" fmla="*/ 3413 w 6827"/>
                <a:gd name="T97" fmla="*/ 3793 h 6827"/>
                <a:gd name="T98" fmla="*/ 3413 w 6827"/>
                <a:gd name="T99" fmla="*/ 3034 h 6827"/>
                <a:gd name="T100" fmla="*/ 3413 w 6827"/>
                <a:gd name="T101" fmla="*/ 3793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27" h="6827">
                  <a:moveTo>
                    <a:pt x="6827" y="4248"/>
                  </a:moveTo>
                  <a:lnTo>
                    <a:pt x="6827" y="2579"/>
                  </a:lnTo>
                  <a:lnTo>
                    <a:pt x="6372" y="2579"/>
                  </a:lnTo>
                  <a:lnTo>
                    <a:pt x="6372" y="3186"/>
                  </a:lnTo>
                  <a:lnTo>
                    <a:pt x="5328" y="3186"/>
                  </a:lnTo>
                  <a:lnTo>
                    <a:pt x="6011" y="2503"/>
                  </a:lnTo>
                  <a:lnTo>
                    <a:pt x="5689" y="2181"/>
                  </a:lnTo>
                  <a:lnTo>
                    <a:pt x="4684" y="3186"/>
                  </a:lnTo>
                  <a:lnTo>
                    <a:pt x="4216" y="3186"/>
                  </a:lnTo>
                  <a:cubicBezTo>
                    <a:pt x="4198" y="3123"/>
                    <a:pt x="4173" y="3063"/>
                    <a:pt x="4142" y="3007"/>
                  </a:cubicBezTo>
                  <a:lnTo>
                    <a:pt x="5666" y="1482"/>
                  </a:lnTo>
                  <a:lnTo>
                    <a:pt x="6095" y="1912"/>
                  </a:lnTo>
                  <a:lnTo>
                    <a:pt x="6417" y="1590"/>
                  </a:lnTo>
                  <a:lnTo>
                    <a:pt x="5237" y="410"/>
                  </a:lnTo>
                  <a:lnTo>
                    <a:pt x="4915" y="732"/>
                  </a:lnTo>
                  <a:lnTo>
                    <a:pt x="5344" y="1161"/>
                  </a:lnTo>
                  <a:lnTo>
                    <a:pt x="3820" y="2685"/>
                  </a:lnTo>
                  <a:cubicBezTo>
                    <a:pt x="3764" y="2654"/>
                    <a:pt x="3704" y="2629"/>
                    <a:pt x="3641" y="2611"/>
                  </a:cubicBezTo>
                  <a:lnTo>
                    <a:pt x="3641" y="2142"/>
                  </a:lnTo>
                  <a:lnTo>
                    <a:pt x="4645" y="1138"/>
                  </a:lnTo>
                  <a:lnTo>
                    <a:pt x="4324" y="816"/>
                  </a:lnTo>
                  <a:lnTo>
                    <a:pt x="3641" y="1499"/>
                  </a:lnTo>
                  <a:lnTo>
                    <a:pt x="3641" y="455"/>
                  </a:lnTo>
                  <a:lnTo>
                    <a:pt x="4248" y="455"/>
                  </a:lnTo>
                  <a:lnTo>
                    <a:pt x="4248" y="0"/>
                  </a:lnTo>
                  <a:lnTo>
                    <a:pt x="2579" y="0"/>
                  </a:lnTo>
                  <a:lnTo>
                    <a:pt x="2579" y="455"/>
                  </a:lnTo>
                  <a:lnTo>
                    <a:pt x="3186" y="455"/>
                  </a:lnTo>
                  <a:lnTo>
                    <a:pt x="3186" y="1499"/>
                  </a:lnTo>
                  <a:lnTo>
                    <a:pt x="2503" y="816"/>
                  </a:lnTo>
                  <a:lnTo>
                    <a:pt x="2181" y="1138"/>
                  </a:lnTo>
                  <a:lnTo>
                    <a:pt x="3186" y="2142"/>
                  </a:lnTo>
                  <a:lnTo>
                    <a:pt x="3186" y="2611"/>
                  </a:lnTo>
                  <a:cubicBezTo>
                    <a:pt x="3123" y="2629"/>
                    <a:pt x="3063" y="2654"/>
                    <a:pt x="3007" y="2685"/>
                  </a:cubicBezTo>
                  <a:lnTo>
                    <a:pt x="1482" y="1161"/>
                  </a:lnTo>
                  <a:lnTo>
                    <a:pt x="1912" y="732"/>
                  </a:lnTo>
                  <a:lnTo>
                    <a:pt x="1590" y="410"/>
                  </a:lnTo>
                  <a:lnTo>
                    <a:pt x="410" y="1590"/>
                  </a:lnTo>
                  <a:lnTo>
                    <a:pt x="732" y="1912"/>
                  </a:lnTo>
                  <a:lnTo>
                    <a:pt x="1161" y="1482"/>
                  </a:lnTo>
                  <a:lnTo>
                    <a:pt x="2685" y="3007"/>
                  </a:lnTo>
                  <a:cubicBezTo>
                    <a:pt x="2654" y="3063"/>
                    <a:pt x="2629" y="3123"/>
                    <a:pt x="2611" y="3186"/>
                  </a:cubicBezTo>
                  <a:lnTo>
                    <a:pt x="2142" y="3186"/>
                  </a:lnTo>
                  <a:lnTo>
                    <a:pt x="1138" y="2181"/>
                  </a:lnTo>
                  <a:lnTo>
                    <a:pt x="816" y="2503"/>
                  </a:lnTo>
                  <a:lnTo>
                    <a:pt x="1499" y="3186"/>
                  </a:lnTo>
                  <a:lnTo>
                    <a:pt x="455" y="3186"/>
                  </a:lnTo>
                  <a:lnTo>
                    <a:pt x="455" y="2579"/>
                  </a:lnTo>
                  <a:lnTo>
                    <a:pt x="0" y="2579"/>
                  </a:lnTo>
                  <a:lnTo>
                    <a:pt x="0" y="4248"/>
                  </a:lnTo>
                  <a:lnTo>
                    <a:pt x="455" y="4248"/>
                  </a:lnTo>
                  <a:lnTo>
                    <a:pt x="455" y="3641"/>
                  </a:lnTo>
                  <a:lnTo>
                    <a:pt x="1499" y="3641"/>
                  </a:lnTo>
                  <a:lnTo>
                    <a:pt x="816" y="4324"/>
                  </a:lnTo>
                  <a:lnTo>
                    <a:pt x="1138" y="4645"/>
                  </a:lnTo>
                  <a:lnTo>
                    <a:pt x="2142" y="3641"/>
                  </a:lnTo>
                  <a:lnTo>
                    <a:pt x="2611" y="3641"/>
                  </a:lnTo>
                  <a:cubicBezTo>
                    <a:pt x="2629" y="3704"/>
                    <a:pt x="2654" y="3764"/>
                    <a:pt x="2685" y="3820"/>
                  </a:cubicBezTo>
                  <a:lnTo>
                    <a:pt x="1161" y="5344"/>
                  </a:lnTo>
                  <a:lnTo>
                    <a:pt x="732" y="4915"/>
                  </a:lnTo>
                  <a:lnTo>
                    <a:pt x="410" y="5237"/>
                  </a:lnTo>
                  <a:lnTo>
                    <a:pt x="1590" y="6417"/>
                  </a:lnTo>
                  <a:lnTo>
                    <a:pt x="1912" y="6095"/>
                  </a:lnTo>
                  <a:lnTo>
                    <a:pt x="1482" y="5666"/>
                  </a:lnTo>
                  <a:lnTo>
                    <a:pt x="3007" y="4142"/>
                  </a:lnTo>
                  <a:cubicBezTo>
                    <a:pt x="3063" y="4173"/>
                    <a:pt x="3123" y="4198"/>
                    <a:pt x="3186" y="4216"/>
                  </a:cubicBezTo>
                  <a:lnTo>
                    <a:pt x="3186" y="4684"/>
                  </a:lnTo>
                  <a:lnTo>
                    <a:pt x="2181" y="5689"/>
                  </a:lnTo>
                  <a:lnTo>
                    <a:pt x="2503" y="6011"/>
                  </a:lnTo>
                  <a:lnTo>
                    <a:pt x="3186" y="5328"/>
                  </a:lnTo>
                  <a:lnTo>
                    <a:pt x="3186" y="6372"/>
                  </a:lnTo>
                  <a:lnTo>
                    <a:pt x="2579" y="6372"/>
                  </a:lnTo>
                  <a:lnTo>
                    <a:pt x="2579" y="6827"/>
                  </a:lnTo>
                  <a:lnTo>
                    <a:pt x="4248" y="6827"/>
                  </a:lnTo>
                  <a:lnTo>
                    <a:pt x="4248" y="6372"/>
                  </a:lnTo>
                  <a:lnTo>
                    <a:pt x="3641" y="6372"/>
                  </a:lnTo>
                  <a:lnTo>
                    <a:pt x="3641" y="5328"/>
                  </a:lnTo>
                  <a:lnTo>
                    <a:pt x="4324" y="6011"/>
                  </a:lnTo>
                  <a:lnTo>
                    <a:pt x="4645" y="5689"/>
                  </a:lnTo>
                  <a:lnTo>
                    <a:pt x="3641" y="4684"/>
                  </a:lnTo>
                  <a:lnTo>
                    <a:pt x="3641" y="4216"/>
                  </a:lnTo>
                  <a:cubicBezTo>
                    <a:pt x="3704" y="4198"/>
                    <a:pt x="3764" y="4173"/>
                    <a:pt x="3820" y="4142"/>
                  </a:cubicBezTo>
                  <a:lnTo>
                    <a:pt x="5344" y="5666"/>
                  </a:lnTo>
                  <a:lnTo>
                    <a:pt x="4915" y="6095"/>
                  </a:lnTo>
                  <a:lnTo>
                    <a:pt x="5237" y="6417"/>
                  </a:lnTo>
                  <a:lnTo>
                    <a:pt x="6417" y="5237"/>
                  </a:lnTo>
                  <a:lnTo>
                    <a:pt x="6095" y="4915"/>
                  </a:lnTo>
                  <a:lnTo>
                    <a:pt x="5666" y="5344"/>
                  </a:lnTo>
                  <a:lnTo>
                    <a:pt x="4142" y="3820"/>
                  </a:lnTo>
                  <a:cubicBezTo>
                    <a:pt x="4173" y="3764"/>
                    <a:pt x="4198" y="3704"/>
                    <a:pt x="4216" y="3641"/>
                  </a:cubicBezTo>
                  <a:lnTo>
                    <a:pt x="4684" y="3641"/>
                  </a:lnTo>
                  <a:lnTo>
                    <a:pt x="5689" y="4645"/>
                  </a:lnTo>
                  <a:lnTo>
                    <a:pt x="6011" y="4324"/>
                  </a:lnTo>
                  <a:lnTo>
                    <a:pt x="5328" y="3641"/>
                  </a:lnTo>
                  <a:lnTo>
                    <a:pt x="6372" y="3641"/>
                  </a:lnTo>
                  <a:lnTo>
                    <a:pt x="6372" y="4248"/>
                  </a:lnTo>
                  <a:lnTo>
                    <a:pt x="6827" y="4248"/>
                  </a:lnTo>
                  <a:close/>
                  <a:moveTo>
                    <a:pt x="3413" y="3793"/>
                  </a:moveTo>
                  <a:cubicBezTo>
                    <a:pt x="3204" y="3793"/>
                    <a:pt x="3034" y="3622"/>
                    <a:pt x="3034" y="3413"/>
                  </a:cubicBezTo>
                  <a:cubicBezTo>
                    <a:pt x="3034" y="3204"/>
                    <a:pt x="3204" y="3034"/>
                    <a:pt x="3413" y="3034"/>
                  </a:cubicBezTo>
                  <a:cubicBezTo>
                    <a:pt x="3622" y="3034"/>
                    <a:pt x="3793" y="3204"/>
                    <a:pt x="3793" y="3413"/>
                  </a:cubicBezTo>
                  <a:cubicBezTo>
                    <a:pt x="3793" y="3622"/>
                    <a:pt x="3622" y="3793"/>
                    <a:pt x="3413" y="379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4" name="ïSḷíḍe"/>
            <p:cNvSpPr/>
            <p:nvPr/>
          </p:nvSpPr>
          <p:spPr bwMode="auto">
            <a:xfrm>
              <a:off x="8250722" y="4583643"/>
              <a:ext cx="553956" cy="553120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4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  <a:gd name="T90" fmla="*/ 3829 w 6827"/>
                <a:gd name="T91" fmla="*/ 3586 h 6827"/>
                <a:gd name="T92" fmla="*/ 3413 w 6827"/>
                <a:gd name="T93" fmla="*/ 4002 h 6827"/>
                <a:gd name="T94" fmla="*/ 2997 w 6827"/>
                <a:gd name="T95" fmla="*/ 3586 h 6827"/>
                <a:gd name="T96" fmla="*/ 2997 w 6827"/>
                <a:gd name="T97" fmla="*/ 2997 h 6827"/>
                <a:gd name="T98" fmla="*/ 3586 w 6827"/>
                <a:gd name="T99" fmla="*/ 2997 h 6827"/>
                <a:gd name="T100" fmla="*/ 4002 w 6827"/>
                <a:gd name="T101" fmla="*/ 3413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2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4"/>
                  </a:lnTo>
                  <a:lnTo>
                    <a:pt x="3052" y="4284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2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2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  <a:moveTo>
                    <a:pt x="3829" y="3586"/>
                  </a:moveTo>
                  <a:lnTo>
                    <a:pt x="3829" y="3829"/>
                  </a:lnTo>
                  <a:lnTo>
                    <a:pt x="3586" y="3829"/>
                  </a:lnTo>
                  <a:lnTo>
                    <a:pt x="3413" y="4002"/>
                  </a:lnTo>
                  <a:lnTo>
                    <a:pt x="3241" y="3829"/>
                  </a:lnTo>
                  <a:lnTo>
                    <a:pt x="2997" y="3829"/>
                  </a:lnTo>
                  <a:lnTo>
                    <a:pt x="2997" y="3586"/>
                  </a:lnTo>
                  <a:lnTo>
                    <a:pt x="2825" y="3413"/>
                  </a:lnTo>
                  <a:lnTo>
                    <a:pt x="2997" y="3241"/>
                  </a:lnTo>
                  <a:lnTo>
                    <a:pt x="2997" y="2997"/>
                  </a:lnTo>
                  <a:lnTo>
                    <a:pt x="3241" y="2997"/>
                  </a:lnTo>
                  <a:lnTo>
                    <a:pt x="3413" y="2825"/>
                  </a:lnTo>
                  <a:lnTo>
                    <a:pt x="3586" y="2997"/>
                  </a:lnTo>
                  <a:lnTo>
                    <a:pt x="3829" y="2997"/>
                  </a:lnTo>
                  <a:lnTo>
                    <a:pt x="3829" y="3241"/>
                  </a:lnTo>
                  <a:lnTo>
                    <a:pt x="4002" y="3413"/>
                  </a:lnTo>
                  <a:lnTo>
                    <a:pt x="3829" y="35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5" name="ïSḷíḍe"/>
            <p:cNvSpPr/>
            <p:nvPr/>
          </p:nvSpPr>
          <p:spPr bwMode="auto">
            <a:xfrm>
              <a:off x="7358900" y="4107232"/>
              <a:ext cx="553956" cy="55312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  <a:gd name="T80" fmla="*/ 372171 w 604011"/>
                <a:gd name="T81" fmla="*/ 372171 w 604011"/>
                <a:gd name="T82" fmla="*/ 372171 w 604011"/>
                <a:gd name="T83" fmla="*/ 372171 w 604011"/>
                <a:gd name="T84" fmla="*/ 372171 w 604011"/>
                <a:gd name="T85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827" h="6827">
                  <a:moveTo>
                    <a:pt x="6827" y="3413"/>
                  </a:moveTo>
                  <a:cubicBezTo>
                    <a:pt x="6827" y="3290"/>
                    <a:pt x="6727" y="3191"/>
                    <a:pt x="6604" y="3191"/>
                  </a:cubicBezTo>
                  <a:lnTo>
                    <a:pt x="6246" y="3191"/>
                  </a:lnTo>
                  <a:lnTo>
                    <a:pt x="6686" y="2751"/>
                  </a:lnTo>
                  <a:cubicBezTo>
                    <a:pt x="6773" y="2664"/>
                    <a:pt x="6773" y="2523"/>
                    <a:pt x="6686" y="2436"/>
                  </a:cubicBezTo>
                  <a:cubicBezTo>
                    <a:pt x="6599" y="2349"/>
                    <a:pt x="6458" y="2349"/>
                    <a:pt x="6371" y="2436"/>
                  </a:cubicBezTo>
                  <a:lnTo>
                    <a:pt x="5617" y="3191"/>
                  </a:lnTo>
                  <a:lnTo>
                    <a:pt x="4504" y="3191"/>
                  </a:lnTo>
                  <a:cubicBezTo>
                    <a:pt x="4475" y="3048"/>
                    <a:pt x="4418" y="2915"/>
                    <a:pt x="4340" y="2797"/>
                  </a:cubicBezTo>
                  <a:lnTo>
                    <a:pt x="5133" y="2003"/>
                  </a:lnTo>
                  <a:lnTo>
                    <a:pt x="6203" y="2003"/>
                  </a:lnTo>
                  <a:cubicBezTo>
                    <a:pt x="6326" y="2003"/>
                    <a:pt x="6426" y="1904"/>
                    <a:pt x="6426" y="1781"/>
                  </a:cubicBezTo>
                  <a:cubicBezTo>
                    <a:pt x="6426" y="1658"/>
                    <a:pt x="6326" y="1558"/>
                    <a:pt x="6203" y="1558"/>
                  </a:cubicBezTo>
                  <a:lnTo>
                    <a:pt x="5578" y="1558"/>
                  </a:lnTo>
                  <a:lnTo>
                    <a:pt x="5826" y="1311"/>
                  </a:lnTo>
                  <a:cubicBezTo>
                    <a:pt x="5913" y="1224"/>
                    <a:pt x="5913" y="1083"/>
                    <a:pt x="5826" y="996"/>
                  </a:cubicBezTo>
                  <a:cubicBezTo>
                    <a:pt x="5739" y="909"/>
                    <a:pt x="5598" y="909"/>
                    <a:pt x="5511" y="996"/>
                  </a:cubicBezTo>
                  <a:lnTo>
                    <a:pt x="5268" y="1239"/>
                  </a:lnTo>
                  <a:lnTo>
                    <a:pt x="5268" y="623"/>
                  </a:lnTo>
                  <a:cubicBezTo>
                    <a:pt x="5268" y="500"/>
                    <a:pt x="5169" y="401"/>
                    <a:pt x="5046" y="401"/>
                  </a:cubicBezTo>
                  <a:cubicBezTo>
                    <a:pt x="4923" y="401"/>
                    <a:pt x="4823" y="500"/>
                    <a:pt x="4823" y="623"/>
                  </a:cubicBezTo>
                  <a:lnTo>
                    <a:pt x="4823" y="1684"/>
                  </a:lnTo>
                  <a:lnTo>
                    <a:pt x="4024" y="2483"/>
                  </a:lnTo>
                  <a:cubicBezTo>
                    <a:pt x="3908" y="2407"/>
                    <a:pt x="3777" y="2351"/>
                    <a:pt x="3636" y="2323"/>
                  </a:cubicBezTo>
                  <a:lnTo>
                    <a:pt x="3636" y="1200"/>
                  </a:lnTo>
                  <a:lnTo>
                    <a:pt x="4386" y="451"/>
                  </a:lnTo>
                  <a:cubicBezTo>
                    <a:pt x="4473" y="364"/>
                    <a:pt x="4473" y="223"/>
                    <a:pt x="4386" y="136"/>
                  </a:cubicBezTo>
                  <a:cubicBezTo>
                    <a:pt x="4299" y="49"/>
                    <a:pt x="4158" y="49"/>
                    <a:pt x="4071" y="136"/>
                  </a:cubicBezTo>
                  <a:lnTo>
                    <a:pt x="3636" y="571"/>
                  </a:lnTo>
                  <a:lnTo>
                    <a:pt x="3636" y="223"/>
                  </a:lnTo>
                  <a:cubicBezTo>
                    <a:pt x="3636" y="100"/>
                    <a:pt x="3536" y="0"/>
                    <a:pt x="3413" y="0"/>
                  </a:cubicBezTo>
                  <a:cubicBezTo>
                    <a:pt x="3290" y="0"/>
                    <a:pt x="3191" y="100"/>
                    <a:pt x="3191" y="223"/>
                  </a:cubicBezTo>
                  <a:lnTo>
                    <a:pt x="3191" y="573"/>
                  </a:lnTo>
                  <a:lnTo>
                    <a:pt x="2753" y="136"/>
                  </a:lnTo>
                  <a:cubicBezTo>
                    <a:pt x="2667" y="49"/>
                    <a:pt x="2526" y="49"/>
                    <a:pt x="2439" y="136"/>
                  </a:cubicBezTo>
                  <a:cubicBezTo>
                    <a:pt x="2352" y="223"/>
                    <a:pt x="2352" y="364"/>
                    <a:pt x="2439" y="451"/>
                  </a:cubicBezTo>
                  <a:lnTo>
                    <a:pt x="3191" y="1203"/>
                  </a:lnTo>
                  <a:lnTo>
                    <a:pt x="3191" y="2323"/>
                  </a:lnTo>
                  <a:cubicBezTo>
                    <a:pt x="3049" y="2351"/>
                    <a:pt x="2918" y="2407"/>
                    <a:pt x="2802" y="2484"/>
                  </a:cubicBezTo>
                  <a:lnTo>
                    <a:pt x="2003" y="1686"/>
                  </a:lnTo>
                  <a:lnTo>
                    <a:pt x="2003" y="623"/>
                  </a:lnTo>
                  <a:cubicBezTo>
                    <a:pt x="2003" y="500"/>
                    <a:pt x="1904" y="401"/>
                    <a:pt x="1781" y="401"/>
                  </a:cubicBezTo>
                  <a:cubicBezTo>
                    <a:pt x="1658" y="401"/>
                    <a:pt x="1558" y="500"/>
                    <a:pt x="1558" y="623"/>
                  </a:cubicBezTo>
                  <a:lnTo>
                    <a:pt x="1558" y="1241"/>
                  </a:lnTo>
                  <a:lnTo>
                    <a:pt x="1313" y="996"/>
                  </a:lnTo>
                  <a:cubicBezTo>
                    <a:pt x="1227" y="909"/>
                    <a:pt x="1086" y="909"/>
                    <a:pt x="999" y="996"/>
                  </a:cubicBezTo>
                  <a:cubicBezTo>
                    <a:pt x="912" y="1083"/>
                    <a:pt x="912" y="1224"/>
                    <a:pt x="999" y="1311"/>
                  </a:cubicBezTo>
                  <a:lnTo>
                    <a:pt x="1246" y="1558"/>
                  </a:lnTo>
                  <a:lnTo>
                    <a:pt x="623" y="1558"/>
                  </a:lnTo>
                  <a:cubicBezTo>
                    <a:pt x="500" y="1558"/>
                    <a:pt x="401" y="1658"/>
                    <a:pt x="401" y="1781"/>
                  </a:cubicBezTo>
                  <a:cubicBezTo>
                    <a:pt x="401" y="1904"/>
                    <a:pt x="500" y="2003"/>
                    <a:pt x="623" y="2003"/>
                  </a:cubicBezTo>
                  <a:lnTo>
                    <a:pt x="1691" y="2003"/>
                  </a:lnTo>
                  <a:lnTo>
                    <a:pt x="2486" y="2798"/>
                  </a:lnTo>
                  <a:cubicBezTo>
                    <a:pt x="2408" y="2916"/>
                    <a:pt x="2352" y="3048"/>
                    <a:pt x="2323" y="3191"/>
                  </a:cubicBezTo>
                  <a:lnTo>
                    <a:pt x="1208" y="3191"/>
                  </a:lnTo>
                  <a:lnTo>
                    <a:pt x="453" y="2436"/>
                  </a:lnTo>
                  <a:cubicBezTo>
                    <a:pt x="366" y="2349"/>
                    <a:pt x="225" y="2349"/>
                    <a:pt x="138" y="2436"/>
                  </a:cubicBezTo>
                  <a:cubicBezTo>
                    <a:pt x="51" y="2523"/>
                    <a:pt x="51" y="2664"/>
                    <a:pt x="138" y="2751"/>
                  </a:cubicBezTo>
                  <a:lnTo>
                    <a:pt x="578" y="3191"/>
                  </a:lnTo>
                  <a:lnTo>
                    <a:pt x="223" y="3191"/>
                  </a:lnTo>
                  <a:cubicBezTo>
                    <a:pt x="100" y="3191"/>
                    <a:pt x="0" y="3290"/>
                    <a:pt x="0" y="3413"/>
                  </a:cubicBezTo>
                  <a:cubicBezTo>
                    <a:pt x="0" y="3536"/>
                    <a:pt x="100" y="3636"/>
                    <a:pt x="223" y="3636"/>
                  </a:cubicBezTo>
                  <a:lnTo>
                    <a:pt x="571" y="3636"/>
                  </a:lnTo>
                  <a:lnTo>
                    <a:pt x="138" y="4068"/>
                  </a:lnTo>
                  <a:cubicBezTo>
                    <a:pt x="51" y="4155"/>
                    <a:pt x="51" y="4296"/>
                    <a:pt x="138" y="4383"/>
                  </a:cubicBezTo>
                  <a:cubicBezTo>
                    <a:pt x="182" y="4427"/>
                    <a:pt x="239" y="4448"/>
                    <a:pt x="296" y="4448"/>
                  </a:cubicBezTo>
                  <a:cubicBezTo>
                    <a:pt x="353" y="4448"/>
                    <a:pt x="410" y="4427"/>
                    <a:pt x="453" y="4383"/>
                  </a:cubicBezTo>
                  <a:lnTo>
                    <a:pt x="1200" y="3636"/>
                  </a:lnTo>
                  <a:lnTo>
                    <a:pt x="2323" y="3636"/>
                  </a:lnTo>
                  <a:cubicBezTo>
                    <a:pt x="2351" y="3777"/>
                    <a:pt x="2407" y="3908"/>
                    <a:pt x="2483" y="4024"/>
                  </a:cubicBezTo>
                  <a:lnTo>
                    <a:pt x="1699" y="4808"/>
                  </a:lnTo>
                  <a:lnTo>
                    <a:pt x="623" y="4808"/>
                  </a:lnTo>
                  <a:cubicBezTo>
                    <a:pt x="500" y="4808"/>
                    <a:pt x="401" y="4908"/>
                    <a:pt x="401" y="5031"/>
                  </a:cubicBezTo>
                  <a:cubicBezTo>
                    <a:pt x="401" y="5154"/>
                    <a:pt x="500" y="5254"/>
                    <a:pt x="623" y="5254"/>
                  </a:cubicBezTo>
                  <a:lnTo>
                    <a:pt x="1254" y="5254"/>
                  </a:lnTo>
                  <a:lnTo>
                    <a:pt x="999" y="5508"/>
                  </a:lnTo>
                  <a:cubicBezTo>
                    <a:pt x="912" y="5595"/>
                    <a:pt x="912" y="5736"/>
                    <a:pt x="999" y="5823"/>
                  </a:cubicBezTo>
                  <a:cubicBezTo>
                    <a:pt x="1042" y="5867"/>
                    <a:pt x="1099" y="5888"/>
                    <a:pt x="1156" y="5888"/>
                  </a:cubicBezTo>
                  <a:cubicBezTo>
                    <a:pt x="1213" y="5888"/>
                    <a:pt x="1270" y="5867"/>
                    <a:pt x="1313" y="5823"/>
                  </a:cubicBezTo>
                  <a:lnTo>
                    <a:pt x="1558" y="5578"/>
                  </a:lnTo>
                  <a:lnTo>
                    <a:pt x="1558" y="6189"/>
                  </a:lnTo>
                  <a:cubicBezTo>
                    <a:pt x="1558" y="6311"/>
                    <a:pt x="1658" y="6411"/>
                    <a:pt x="1781" y="6411"/>
                  </a:cubicBezTo>
                  <a:cubicBezTo>
                    <a:pt x="1904" y="6411"/>
                    <a:pt x="2003" y="6311"/>
                    <a:pt x="2003" y="6189"/>
                  </a:cubicBezTo>
                  <a:lnTo>
                    <a:pt x="2003" y="5133"/>
                  </a:lnTo>
                  <a:lnTo>
                    <a:pt x="2797" y="4340"/>
                  </a:lnTo>
                  <a:cubicBezTo>
                    <a:pt x="2915" y="4418"/>
                    <a:pt x="3048" y="4475"/>
                    <a:pt x="3191" y="4504"/>
                  </a:cubicBezTo>
                  <a:lnTo>
                    <a:pt x="3191" y="5617"/>
                  </a:lnTo>
                  <a:lnTo>
                    <a:pt x="2439" y="6369"/>
                  </a:lnTo>
                  <a:cubicBezTo>
                    <a:pt x="2352" y="6456"/>
                    <a:pt x="2352" y="6597"/>
                    <a:pt x="2439" y="6684"/>
                  </a:cubicBezTo>
                  <a:cubicBezTo>
                    <a:pt x="2526" y="6771"/>
                    <a:pt x="2667" y="6771"/>
                    <a:pt x="2753" y="6684"/>
                  </a:cubicBezTo>
                  <a:lnTo>
                    <a:pt x="3191" y="6246"/>
                  </a:lnTo>
                  <a:lnTo>
                    <a:pt x="3191" y="6604"/>
                  </a:lnTo>
                  <a:cubicBezTo>
                    <a:pt x="3191" y="6727"/>
                    <a:pt x="3290" y="6827"/>
                    <a:pt x="3413" y="6827"/>
                  </a:cubicBezTo>
                  <a:cubicBezTo>
                    <a:pt x="3536" y="6827"/>
                    <a:pt x="3636" y="6727"/>
                    <a:pt x="3636" y="6604"/>
                  </a:cubicBezTo>
                  <a:lnTo>
                    <a:pt x="3636" y="6248"/>
                  </a:lnTo>
                  <a:lnTo>
                    <a:pt x="4071" y="6684"/>
                  </a:lnTo>
                  <a:cubicBezTo>
                    <a:pt x="4115" y="6727"/>
                    <a:pt x="4172" y="6749"/>
                    <a:pt x="4229" y="6749"/>
                  </a:cubicBezTo>
                  <a:cubicBezTo>
                    <a:pt x="4285" y="6749"/>
                    <a:pt x="4342" y="6727"/>
                    <a:pt x="4386" y="6684"/>
                  </a:cubicBezTo>
                  <a:cubicBezTo>
                    <a:pt x="4473" y="6597"/>
                    <a:pt x="4473" y="6456"/>
                    <a:pt x="4386" y="6369"/>
                  </a:cubicBezTo>
                  <a:lnTo>
                    <a:pt x="3636" y="5619"/>
                  </a:lnTo>
                  <a:lnTo>
                    <a:pt x="3636" y="4504"/>
                  </a:lnTo>
                  <a:cubicBezTo>
                    <a:pt x="3779" y="4475"/>
                    <a:pt x="3911" y="4418"/>
                    <a:pt x="4028" y="4340"/>
                  </a:cubicBezTo>
                  <a:lnTo>
                    <a:pt x="4823" y="5135"/>
                  </a:lnTo>
                  <a:lnTo>
                    <a:pt x="4823" y="6189"/>
                  </a:lnTo>
                  <a:cubicBezTo>
                    <a:pt x="4823" y="6311"/>
                    <a:pt x="4923" y="6411"/>
                    <a:pt x="5046" y="6411"/>
                  </a:cubicBezTo>
                  <a:cubicBezTo>
                    <a:pt x="5169" y="6411"/>
                    <a:pt x="5268" y="6311"/>
                    <a:pt x="5268" y="6189"/>
                  </a:cubicBezTo>
                  <a:lnTo>
                    <a:pt x="5268" y="5581"/>
                  </a:lnTo>
                  <a:lnTo>
                    <a:pt x="5511" y="5823"/>
                  </a:lnTo>
                  <a:cubicBezTo>
                    <a:pt x="5555" y="5867"/>
                    <a:pt x="5612" y="5888"/>
                    <a:pt x="5668" y="5888"/>
                  </a:cubicBezTo>
                  <a:cubicBezTo>
                    <a:pt x="5725" y="5888"/>
                    <a:pt x="5782" y="5867"/>
                    <a:pt x="5826" y="5823"/>
                  </a:cubicBezTo>
                  <a:cubicBezTo>
                    <a:pt x="5913" y="5736"/>
                    <a:pt x="5913" y="5595"/>
                    <a:pt x="5826" y="5508"/>
                  </a:cubicBezTo>
                  <a:lnTo>
                    <a:pt x="5571" y="5254"/>
                  </a:lnTo>
                  <a:lnTo>
                    <a:pt x="6203" y="5254"/>
                  </a:lnTo>
                  <a:cubicBezTo>
                    <a:pt x="6326" y="5254"/>
                    <a:pt x="6426" y="5154"/>
                    <a:pt x="6426" y="5031"/>
                  </a:cubicBezTo>
                  <a:cubicBezTo>
                    <a:pt x="6426" y="4908"/>
                    <a:pt x="6326" y="4808"/>
                    <a:pt x="6203" y="4808"/>
                  </a:cubicBezTo>
                  <a:lnTo>
                    <a:pt x="5126" y="4808"/>
                  </a:lnTo>
                  <a:lnTo>
                    <a:pt x="4343" y="4025"/>
                  </a:lnTo>
                  <a:cubicBezTo>
                    <a:pt x="4419" y="3909"/>
                    <a:pt x="4475" y="3777"/>
                    <a:pt x="4504" y="3636"/>
                  </a:cubicBezTo>
                  <a:lnTo>
                    <a:pt x="5624" y="3636"/>
                  </a:lnTo>
                  <a:lnTo>
                    <a:pt x="6371" y="4383"/>
                  </a:lnTo>
                  <a:cubicBezTo>
                    <a:pt x="6415" y="4427"/>
                    <a:pt x="6472" y="4448"/>
                    <a:pt x="6529" y="4448"/>
                  </a:cubicBezTo>
                  <a:cubicBezTo>
                    <a:pt x="6586" y="4448"/>
                    <a:pt x="6643" y="4427"/>
                    <a:pt x="6686" y="4383"/>
                  </a:cubicBezTo>
                  <a:cubicBezTo>
                    <a:pt x="6773" y="4296"/>
                    <a:pt x="6773" y="4155"/>
                    <a:pt x="6686" y="4068"/>
                  </a:cubicBezTo>
                  <a:lnTo>
                    <a:pt x="6254" y="3636"/>
                  </a:lnTo>
                  <a:lnTo>
                    <a:pt x="6604" y="3636"/>
                  </a:lnTo>
                  <a:cubicBezTo>
                    <a:pt x="6727" y="3636"/>
                    <a:pt x="6827" y="3536"/>
                    <a:pt x="6827" y="3413"/>
                  </a:cubicBezTo>
                  <a:close/>
                  <a:moveTo>
                    <a:pt x="3413" y="4081"/>
                  </a:moveTo>
                  <a:cubicBezTo>
                    <a:pt x="3045" y="4081"/>
                    <a:pt x="2746" y="3781"/>
                    <a:pt x="2746" y="3413"/>
                  </a:cubicBezTo>
                  <a:cubicBezTo>
                    <a:pt x="2746" y="3045"/>
                    <a:pt x="3045" y="2746"/>
                    <a:pt x="3413" y="2746"/>
                  </a:cubicBezTo>
                  <a:cubicBezTo>
                    <a:pt x="3782" y="2746"/>
                    <a:pt x="4081" y="3045"/>
                    <a:pt x="4081" y="3413"/>
                  </a:cubicBezTo>
                  <a:cubicBezTo>
                    <a:pt x="4081" y="3777"/>
                    <a:pt x="3784" y="4081"/>
                    <a:pt x="3413" y="408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3" name="ïSḷíḍe"/>
            <p:cNvSpPr/>
            <p:nvPr/>
          </p:nvSpPr>
          <p:spPr bwMode="auto">
            <a:xfrm>
              <a:off x="9154478" y="4148255"/>
              <a:ext cx="553956" cy="553186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  <a:gd name="T30" fmla="*/ 372171 w 604011"/>
                <a:gd name="T31" fmla="*/ 372171 w 604011"/>
                <a:gd name="T32" fmla="*/ 372171 w 604011"/>
                <a:gd name="T33" fmla="*/ 372171 w 604011"/>
                <a:gd name="T34" fmla="*/ 372171 w 604011"/>
                <a:gd name="T35" fmla="*/ 372171 w 604011"/>
                <a:gd name="T36" fmla="*/ 372171 w 604011"/>
                <a:gd name="T37" fmla="*/ 372171 w 604011"/>
                <a:gd name="T38" fmla="*/ 372171 w 604011"/>
                <a:gd name="T39" fmla="*/ 372171 w 604011"/>
                <a:gd name="T40" fmla="*/ 372171 w 604011"/>
                <a:gd name="T41" fmla="*/ 372171 w 604011"/>
                <a:gd name="T42" fmla="*/ 372171 w 604011"/>
                <a:gd name="T43" fmla="*/ 372171 w 604011"/>
                <a:gd name="T44" fmla="*/ 372171 w 604011"/>
                <a:gd name="T45" fmla="*/ 372171 w 604011"/>
                <a:gd name="T46" fmla="*/ 372171 w 604011"/>
                <a:gd name="T47" fmla="*/ 372171 w 604011"/>
                <a:gd name="T48" fmla="*/ 372171 w 604011"/>
                <a:gd name="T49" fmla="*/ 372171 w 604011"/>
                <a:gd name="T50" fmla="*/ 372171 w 604011"/>
                <a:gd name="T51" fmla="*/ 372171 w 604011"/>
                <a:gd name="T52" fmla="*/ 372171 w 604011"/>
                <a:gd name="T53" fmla="*/ 372171 w 604011"/>
                <a:gd name="T54" fmla="*/ 372171 w 604011"/>
                <a:gd name="T55" fmla="*/ 372171 w 604011"/>
                <a:gd name="T56" fmla="*/ 372171 w 604011"/>
                <a:gd name="T57" fmla="*/ 372171 w 604011"/>
                <a:gd name="T58" fmla="*/ 372171 w 604011"/>
                <a:gd name="T59" fmla="*/ 372171 w 604011"/>
                <a:gd name="T60" fmla="*/ 372171 w 604011"/>
                <a:gd name="T61" fmla="*/ 372171 w 604011"/>
                <a:gd name="T62" fmla="*/ 372171 w 604011"/>
                <a:gd name="T63" fmla="*/ 372171 w 604011"/>
                <a:gd name="T64" fmla="*/ 372171 w 604011"/>
                <a:gd name="T65" fmla="*/ 372171 w 604011"/>
                <a:gd name="T66" fmla="*/ 372171 w 604011"/>
                <a:gd name="T67" fmla="*/ 372171 w 604011"/>
                <a:gd name="T68" fmla="*/ 372171 w 604011"/>
                <a:gd name="T69" fmla="*/ 372171 w 604011"/>
                <a:gd name="T70" fmla="*/ 372171 w 604011"/>
                <a:gd name="T71" fmla="*/ 372171 w 604011"/>
                <a:gd name="T72" fmla="*/ 372171 w 604011"/>
                <a:gd name="T73" fmla="*/ 372171 w 604011"/>
                <a:gd name="T74" fmla="*/ 372171 w 604011"/>
                <a:gd name="T75" fmla="*/ 372171 w 604011"/>
                <a:gd name="T76" fmla="*/ 372171 w 604011"/>
                <a:gd name="T77" fmla="*/ 372171 w 604011"/>
                <a:gd name="T78" fmla="*/ 372171 w 604011"/>
                <a:gd name="T79" fmla="*/ 372171 w 604011"/>
                <a:gd name="T80" fmla="*/ 372171 w 604011"/>
                <a:gd name="T81" fmla="*/ 372171 w 604011"/>
                <a:gd name="T82" fmla="*/ 372171 w 604011"/>
                <a:gd name="T83" fmla="*/ 372171 w 604011"/>
                <a:gd name="T84" fmla="*/ 372171 w 604011"/>
                <a:gd name="T85" fmla="*/ 372171 w 604011"/>
                <a:gd name="T86" fmla="*/ 372171 w 604011"/>
                <a:gd name="T87" fmla="*/ 372171 w 604011"/>
                <a:gd name="T88" fmla="*/ 372171 w 604011"/>
                <a:gd name="T89" fmla="*/ 372171 w 604011"/>
                <a:gd name="T90" fmla="*/ 372171 w 604011"/>
                <a:gd name="T91" fmla="*/ 372171 w 604011"/>
                <a:gd name="T92" fmla="*/ 372171 w 604011"/>
                <a:gd name="T93" fmla="*/ 372171 w 604011"/>
                <a:gd name="T94" fmla="*/ 372171 w 604011"/>
                <a:gd name="T95" fmla="*/ 372171 w 604011"/>
                <a:gd name="T96" fmla="*/ 372171 w 604011"/>
                <a:gd name="T97" fmla="*/ 372171 w 604011"/>
                <a:gd name="T98" fmla="*/ 372171 w 604011"/>
                <a:gd name="T99" fmla="*/ 372171 w 604011"/>
                <a:gd name="T100" fmla="*/ 372171 w 604011"/>
                <a:gd name="T101" fmla="*/ 372171 w 604011"/>
                <a:gd name="T102" fmla="*/ 372171 w 604011"/>
                <a:gd name="T103" fmla="*/ 372171 w 604011"/>
                <a:gd name="T104" fmla="*/ 372171 w 604011"/>
                <a:gd name="T105" fmla="*/ 372171 w 604011"/>
                <a:gd name="T106" fmla="*/ 372171 w 604011"/>
                <a:gd name="T107" fmla="*/ 372171 w 604011"/>
                <a:gd name="T108" fmla="*/ 372171 w 604011"/>
                <a:gd name="T109" fmla="*/ 372171 w 604011"/>
                <a:gd name="T110" fmla="*/ 372171 w 604011"/>
                <a:gd name="T111" fmla="*/ 372171 w 604011"/>
                <a:gd name="T112" fmla="*/ 372171 w 604011"/>
                <a:gd name="T113" fmla="*/ 372171 w 604011"/>
                <a:gd name="T114" fmla="*/ 372171 w 604011"/>
                <a:gd name="T115" fmla="*/ 372171 w 604011"/>
                <a:gd name="T116" fmla="*/ 372171 w 604011"/>
                <a:gd name="T117" fmla="*/ 372171 w 604011"/>
                <a:gd name="T118" fmla="*/ 372171 w 604011"/>
                <a:gd name="T119" fmla="*/ 372171 w 604011"/>
                <a:gd name="T120" fmla="*/ 372171 w 604011"/>
                <a:gd name="T121" fmla="*/ 372171 w 604011"/>
                <a:gd name="T122" fmla="*/ 372171 w 604011"/>
                <a:gd name="T123" fmla="*/ 372171 w 604011"/>
                <a:gd name="T124" fmla="*/ 372171 w 604011"/>
                <a:gd name="T125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853" h="6853">
                  <a:moveTo>
                    <a:pt x="6617" y="3204"/>
                  </a:moveTo>
                  <a:lnTo>
                    <a:pt x="6268" y="3204"/>
                  </a:lnTo>
                  <a:lnTo>
                    <a:pt x="6703" y="2768"/>
                  </a:lnTo>
                  <a:cubicBezTo>
                    <a:pt x="6780" y="2691"/>
                    <a:pt x="6795" y="2569"/>
                    <a:pt x="6732" y="2480"/>
                  </a:cubicBezTo>
                  <a:cubicBezTo>
                    <a:pt x="6650" y="2363"/>
                    <a:pt x="6486" y="2352"/>
                    <a:pt x="6390" y="2449"/>
                  </a:cubicBezTo>
                  <a:lnTo>
                    <a:pt x="5635" y="3204"/>
                  </a:lnTo>
                  <a:lnTo>
                    <a:pt x="4512" y="3204"/>
                  </a:lnTo>
                  <a:cubicBezTo>
                    <a:pt x="4483" y="3061"/>
                    <a:pt x="4426" y="2929"/>
                    <a:pt x="4348" y="2811"/>
                  </a:cubicBezTo>
                  <a:lnTo>
                    <a:pt x="5143" y="2016"/>
                  </a:lnTo>
                  <a:lnTo>
                    <a:pt x="6257" y="2016"/>
                  </a:lnTo>
                  <a:cubicBezTo>
                    <a:pt x="6302" y="2016"/>
                    <a:pt x="6345" y="1996"/>
                    <a:pt x="6372" y="1960"/>
                  </a:cubicBezTo>
                  <a:cubicBezTo>
                    <a:pt x="6517" y="1776"/>
                    <a:pt x="6388" y="1571"/>
                    <a:pt x="6212" y="1571"/>
                  </a:cubicBezTo>
                  <a:lnTo>
                    <a:pt x="5595" y="1571"/>
                  </a:lnTo>
                  <a:lnTo>
                    <a:pt x="5877" y="1290"/>
                  </a:lnTo>
                  <a:cubicBezTo>
                    <a:pt x="5909" y="1258"/>
                    <a:pt x="5924" y="1213"/>
                    <a:pt x="5918" y="1168"/>
                  </a:cubicBezTo>
                  <a:cubicBezTo>
                    <a:pt x="5889" y="936"/>
                    <a:pt x="5654" y="882"/>
                    <a:pt x="5530" y="1007"/>
                  </a:cubicBezTo>
                  <a:lnTo>
                    <a:pt x="5280" y="1256"/>
                  </a:lnTo>
                  <a:lnTo>
                    <a:pt x="5280" y="595"/>
                  </a:lnTo>
                  <a:cubicBezTo>
                    <a:pt x="5280" y="550"/>
                    <a:pt x="5259" y="507"/>
                    <a:pt x="5224" y="479"/>
                  </a:cubicBezTo>
                  <a:cubicBezTo>
                    <a:pt x="5040" y="335"/>
                    <a:pt x="4835" y="463"/>
                    <a:pt x="4835" y="640"/>
                  </a:cubicBezTo>
                  <a:lnTo>
                    <a:pt x="4835" y="1706"/>
                  </a:lnTo>
                  <a:lnTo>
                    <a:pt x="4040" y="2500"/>
                  </a:lnTo>
                  <a:cubicBezTo>
                    <a:pt x="3923" y="2423"/>
                    <a:pt x="3790" y="2366"/>
                    <a:pt x="3648" y="2337"/>
                  </a:cubicBezTo>
                  <a:lnTo>
                    <a:pt x="3648" y="1218"/>
                  </a:lnTo>
                  <a:lnTo>
                    <a:pt x="4395" y="471"/>
                  </a:lnTo>
                  <a:cubicBezTo>
                    <a:pt x="4475" y="390"/>
                    <a:pt x="4487" y="260"/>
                    <a:pt x="4416" y="171"/>
                  </a:cubicBezTo>
                  <a:cubicBezTo>
                    <a:pt x="4331" y="66"/>
                    <a:pt x="4177" y="60"/>
                    <a:pt x="4084" y="152"/>
                  </a:cubicBezTo>
                  <a:lnTo>
                    <a:pt x="3648" y="589"/>
                  </a:lnTo>
                  <a:lnTo>
                    <a:pt x="3648" y="241"/>
                  </a:lnTo>
                  <a:cubicBezTo>
                    <a:pt x="3648" y="127"/>
                    <a:pt x="3564" y="27"/>
                    <a:pt x="3451" y="14"/>
                  </a:cubicBezTo>
                  <a:cubicBezTo>
                    <a:pt x="3316" y="0"/>
                    <a:pt x="3203" y="104"/>
                    <a:pt x="3203" y="236"/>
                  </a:cubicBezTo>
                  <a:lnTo>
                    <a:pt x="3203" y="585"/>
                  </a:lnTo>
                  <a:lnTo>
                    <a:pt x="2767" y="150"/>
                  </a:lnTo>
                  <a:cubicBezTo>
                    <a:pt x="2690" y="73"/>
                    <a:pt x="2568" y="58"/>
                    <a:pt x="2479" y="121"/>
                  </a:cubicBezTo>
                  <a:cubicBezTo>
                    <a:pt x="2361" y="203"/>
                    <a:pt x="2351" y="366"/>
                    <a:pt x="2448" y="463"/>
                  </a:cubicBezTo>
                  <a:lnTo>
                    <a:pt x="3203" y="1218"/>
                  </a:lnTo>
                  <a:lnTo>
                    <a:pt x="3203" y="2341"/>
                  </a:lnTo>
                  <a:cubicBezTo>
                    <a:pt x="3060" y="2370"/>
                    <a:pt x="2927" y="2427"/>
                    <a:pt x="2810" y="2504"/>
                  </a:cubicBezTo>
                  <a:lnTo>
                    <a:pt x="2015" y="1710"/>
                  </a:lnTo>
                  <a:lnTo>
                    <a:pt x="2015" y="595"/>
                  </a:lnTo>
                  <a:cubicBezTo>
                    <a:pt x="2015" y="550"/>
                    <a:pt x="1995" y="507"/>
                    <a:pt x="1959" y="479"/>
                  </a:cubicBezTo>
                  <a:cubicBezTo>
                    <a:pt x="1775" y="335"/>
                    <a:pt x="1570" y="463"/>
                    <a:pt x="1570" y="640"/>
                  </a:cubicBezTo>
                  <a:lnTo>
                    <a:pt x="1570" y="1256"/>
                  </a:lnTo>
                  <a:lnTo>
                    <a:pt x="1288" y="975"/>
                  </a:lnTo>
                  <a:cubicBezTo>
                    <a:pt x="1256" y="943"/>
                    <a:pt x="1211" y="927"/>
                    <a:pt x="1167" y="933"/>
                  </a:cubicBezTo>
                  <a:cubicBezTo>
                    <a:pt x="935" y="962"/>
                    <a:pt x="881" y="1197"/>
                    <a:pt x="1006" y="1322"/>
                  </a:cubicBezTo>
                  <a:lnTo>
                    <a:pt x="1255" y="1571"/>
                  </a:lnTo>
                  <a:lnTo>
                    <a:pt x="593" y="1571"/>
                  </a:lnTo>
                  <a:cubicBezTo>
                    <a:pt x="548" y="1571"/>
                    <a:pt x="506" y="1592"/>
                    <a:pt x="478" y="1627"/>
                  </a:cubicBezTo>
                  <a:cubicBezTo>
                    <a:pt x="334" y="1812"/>
                    <a:pt x="462" y="2016"/>
                    <a:pt x="638" y="2016"/>
                  </a:cubicBezTo>
                  <a:lnTo>
                    <a:pt x="1706" y="2016"/>
                  </a:lnTo>
                  <a:lnTo>
                    <a:pt x="2500" y="2811"/>
                  </a:lnTo>
                  <a:cubicBezTo>
                    <a:pt x="2423" y="2929"/>
                    <a:pt x="2366" y="3061"/>
                    <a:pt x="2337" y="3204"/>
                  </a:cubicBezTo>
                  <a:lnTo>
                    <a:pt x="1218" y="3204"/>
                  </a:lnTo>
                  <a:lnTo>
                    <a:pt x="471" y="2457"/>
                  </a:lnTo>
                  <a:cubicBezTo>
                    <a:pt x="390" y="2376"/>
                    <a:pt x="260" y="2364"/>
                    <a:pt x="171" y="2436"/>
                  </a:cubicBezTo>
                  <a:cubicBezTo>
                    <a:pt x="66" y="2520"/>
                    <a:pt x="60" y="2675"/>
                    <a:pt x="152" y="2767"/>
                  </a:cubicBezTo>
                  <a:lnTo>
                    <a:pt x="589" y="3204"/>
                  </a:lnTo>
                  <a:lnTo>
                    <a:pt x="241" y="3204"/>
                  </a:lnTo>
                  <a:cubicBezTo>
                    <a:pt x="127" y="3204"/>
                    <a:pt x="27" y="3287"/>
                    <a:pt x="14" y="3401"/>
                  </a:cubicBezTo>
                  <a:cubicBezTo>
                    <a:pt x="0" y="3535"/>
                    <a:pt x="104" y="3649"/>
                    <a:pt x="236" y="3649"/>
                  </a:cubicBezTo>
                  <a:lnTo>
                    <a:pt x="585" y="3649"/>
                  </a:lnTo>
                  <a:lnTo>
                    <a:pt x="150" y="4084"/>
                  </a:lnTo>
                  <a:cubicBezTo>
                    <a:pt x="74" y="4160"/>
                    <a:pt x="58" y="4280"/>
                    <a:pt x="118" y="4369"/>
                  </a:cubicBezTo>
                  <a:cubicBezTo>
                    <a:pt x="164" y="4436"/>
                    <a:pt x="234" y="4469"/>
                    <a:pt x="305" y="4469"/>
                  </a:cubicBezTo>
                  <a:cubicBezTo>
                    <a:pt x="362" y="4469"/>
                    <a:pt x="419" y="4447"/>
                    <a:pt x="463" y="4404"/>
                  </a:cubicBezTo>
                  <a:lnTo>
                    <a:pt x="1218" y="3649"/>
                  </a:lnTo>
                  <a:lnTo>
                    <a:pt x="2341" y="3649"/>
                  </a:lnTo>
                  <a:cubicBezTo>
                    <a:pt x="2370" y="3792"/>
                    <a:pt x="2427" y="3924"/>
                    <a:pt x="2504" y="4042"/>
                  </a:cubicBezTo>
                  <a:lnTo>
                    <a:pt x="1710" y="4836"/>
                  </a:lnTo>
                  <a:lnTo>
                    <a:pt x="593" y="4836"/>
                  </a:lnTo>
                  <a:cubicBezTo>
                    <a:pt x="548" y="4836"/>
                    <a:pt x="506" y="4857"/>
                    <a:pt x="478" y="4892"/>
                  </a:cubicBezTo>
                  <a:cubicBezTo>
                    <a:pt x="334" y="5077"/>
                    <a:pt x="462" y="5281"/>
                    <a:pt x="638" y="5281"/>
                  </a:cubicBezTo>
                  <a:lnTo>
                    <a:pt x="1255" y="5281"/>
                  </a:lnTo>
                  <a:lnTo>
                    <a:pt x="974" y="5563"/>
                  </a:lnTo>
                  <a:cubicBezTo>
                    <a:pt x="941" y="5595"/>
                    <a:pt x="926" y="5640"/>
                    <a:pt x="932" y="5686"/>
                  </a:cubicBezTo>
                  <a:cubicBezTo>
                    <a:pt x="951" y="5836"/>
                    <a:pt x="1057" y="5911"/>
                    <a:pt x="1163" y="5911"/>
                  </a:cubicBezTo>
                  <a:cubicBezTo>
                    <a:pt x="1220" y="5911"/>
                    <a:pt x="1277" y="5889"/>
                    <a:pt x="1320" y="5846"/>
                  </a:cubicBezTo>
                  <a:lnTo>
                    <a:pt x="1570" y="5596"/>
                  </a:lnTo>
                  <a:lnTo>
                    <a:pt x="1570" y="6258"/>
                  </a:lnTo>
                  <a:cubicBezTo>
                    <a:pt x="1570" y="6303"/>
                    <a:pt x="1591" y="6346"/>
                    <a:pt x="1626" y="6373"/>
                  </a:cubicBezTo>
                  <a:cubicBezTo>
                    <a:pt x="1811" y="6518"/>
                    <a:pt x="2015" y="6389"/>
                    <a:pt x="2015" y="6213"/>
                  </a:cubicBezTo>
                  <a:lnTo>
                    <a:pt x="2015" y="5147"/>
                  </a:lnTo>
                  <a:lnTo>
                    <a:pt x="2810" y="4352"/>
                  </a:lnTo>
                  <a:cubicBezTo>
                    <a:pt x="2927" y="4430"/>
                    <a:pt x="3060" y="4487"/>
                    <a:pt x="3203" y="4516"/>
                  </a:cubicBezTo>
                  <a:lnTo>
                    <a:pt x="3203" y="5634"/>
                  </a:lnTo>
                  <a:lnTo>
                    <a:pt x="2456" y="6381"/>
                  </a:lnTo>
                  <a:cubicBezTo>
                    <a:pt x="2375" y="6462"/>
                    <a:pt x="2363" y="6592"/>
                    <a:pt x="2435" y="6681"/>
                  </a:cubicBezTo>
                  <a:cubicBezTo>
                    <a:pt x="2519" y="6787"/>
                    <a:pt x="2673" y="6793"/>
                    <a:pt x="2766" y="6700"/>
                  </a:cubicBezTo>
                  <a:lnTo>
                    <a:pt x="3203" y="6264"/>
                  </a:lnTo>
                  <a:lnTo>
                    <a:pt x="3203" y="6611"/>
                  </a:lnTo>
                  <a:cubicBezTo>
                    <a:pt x="3203" y="6725"/>
                    <a:pt x="3286" y="6826"/>
                    <a:pt x="3400" y="6838"/>
                  </a:cubicBezTo>
                  <a:cubicBezTo>
                    <a:pt x="3534" y="6853"/>
                    <a:pt x="3648" y="6748"/>
                    <a:pt x="3648" y="6617"/>
                  </a:cubicBezTo>
                  <a:lnTo>
                    <a:pt x="3648" y="6268"/>
                  </a:lnTo>
                  <a:lnTo>
                    <a:pt x="4086" y="6706"/>
                  </a:lnTo>
                  <a:cubicBezTo>
                    <a:pt x="4130" y="6750"/>
                    <a:pt x="4187" y="6772"/>
                    <a:pt x="4244" y="6772"/>
                  </a:cubicBezTo>
                  <a:cubicBezTo>
                    <a:pt x="4315" y="6772"/>
                    <a:pt x="4386" y="6738"/>
                    <a:pt x="4431" y="6672"/>
                  </a:cubicBezTo>
                  <a:cubicBezTo>
                    <a:pt x="4491" y="6583"/>
                    <a:pt x="4475" y="6462"/>
                    <a:pt x="4399" y="6387"/>
                  </a:cubicBezTo>
                  <a:lnTo>
                    <a:pt x="3648" y="5635"/>
                  </a:lnTo>
                  <a:lnTo>
                    <a:pt x="3648" y="4512"/>
                  </a:lnTo>
                  <a:cubicBezTo>
                    <a:pt x="3790" y="4483"/>
                    <a:pt x="3923" y="4426"/>
                    <a:pt x="4040" y="4348"/>
                  </a:cubicBezTo>
                  <a:lnTo>
                    <a:pt x="4835" y="5143"/>
                  </a:lnTo>
                  <a:lnTo>
                    <a:pt x="4835" y="6235"/>
                  </a:lnTo>
                  <a:cubicBezTo>
                    <a:pt x="4835" y="6300"/>
                    <a:pt x="4867" y="6361"/>
                    <a:pt x="4922" y="6395"/>
                  </a:cubicBezTo>
                  <a:cubicBezTo>
                    <a:pt x="5098" y="6503"/>
                    <a:pt x="5280" y="6379"/>
                    <a:pt x="5280" y="6213"/>
                  </a:cubicBezTo>
                  <a:lnTo>
                    <a:pt x="5280" y="5596"/>
                  </a:lnTo>
                  <a:lnTo>
                    <a:pt x="5530" y="5846"/>
                  </a:lnTo>
                  <a:cubicBezTo>
                    <a:pt x="5573" y="5889"/>
                    <a:pt x="5630" y="5911"/>
                    <a:pt x="5687" y="5911"/>
                  </a:cubicBezTo>
                  <a:cubicBezTo>
                    <a:pt x="5784" y="5911"/>
                    <a:pt x="5880" y="5849"/>
                    <a:pt x="5911" y="5724"/>
                  </a:cubicBezTo>
                  <a:cubicBezTo>
                    <a:pt x="5927" y="5660"/>
                    <a:pt x="5907" y="5593"/>
                    <a:pt x="5860" y="5547"/>
                  </a:cubicBezTo>
                  <a:lnTo>
                    <a:pt x="5595" y="5281"/>
                  </a:lnTo>
                  <a:lnTo>
                    <a:pt x="6234" y="5281"/>
                  </a:lnTo>
                  <a:cubicBezTo>
                    <a:pt x="6299" y="5281"/>
                    <a:pt x="6360" y="5249"/>
                    <a:pt x="6394" y="5194"/>
                  </a:cubicBezTo>
                  <a:cubicBezTo>
                    <a:pt x="6502" y="5019"/>
                    <a:pt x="6378" y="4836"/>
                    <a:pt x="6212" y="4836"/>
                  </a:cubicBezTo>
                  <a:lnTo>
                    <a:pt x="5147" y="4836"/>
                  </a:lnTo>
                  <a:lnTo>
                    <a:pt x="4352" y="4042"/>
                  </a:lnTo>
                  <a:cubicBezTo>
                    <a:pt x="4430" y="3924"/>
                    <a:pt x="4487" y="3792"/>
                    <a:pt x="4516" y="3649"/>
                  </a:cubicBezTo>
                  <a:lnTo>
                    <a:pt x="5634" y="3649"/>
                  </a:lnTo>
                  <a:lnTo>
                    <a:pt x="6385" y="4400"/>
                  </a:lnTo>
                  <a:cubicBezTo>
                    <a:pt x="6429" y="4443"/>
                    <a:pt x="6486" y="4465"/>
                    <a:pt x="6543" y="4465"/>
                  </a:cubicBezTo>
                  <a:cubicBezTo>
                    <a:pt x="6609" y="4465"/>
                    <a:pt x="6675" y="4436"/>
                    <a:pt x="6720" y="4378"/>
                  </a:cubicBezTo>
                  <a:cubicBezTo>
                    <a:pt x="6789" y="4289"/>
                    <a:pt x="6776" y="4161"/>
                    <a:pt x="6696" y="4081"/>
                  </a:cubicBezTo>
                  <a:lnTo>
                    <a:pt x="6264" y="3649"/>
                  </a:lnTo>
                  <a:lnTo>
                    <a:pt x="6611" y="3649"/>
                  </a:lnTo>
                  <a:cubicBezTo>
                    <a:pt x="6725" y="3649"/>
                    <a:pt x="6826" y="3565"/>
                    <a:pt x="6838" y="3452"/>
                  </a:cubicBezTo>
                  <a:cubicBezTo>
                    <a:pt x="6853" y="3318"/>
                    <a:pt x="6748" y="3204"/>
                    <a:pt x="6617" y="320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8" name="ïSḷíḍe"/>
            <p:cNvSpPr/>
            <p:nvPr/>
          </p:nvSpPr>
          <p:spPr bwMode="auto">
            <a:xfrm>
              <a:off x="8220189" y="3327653"/>
              <a:ext cx="655816" cy="654826"/>
            </a:xfrm>
            <a:custGeom>
              <a:avLst/>
              <a:gdLst>
                <a:gd name="T0" fmla="*/ 5783 w 6827"/>
                <a:gd name="T1" fmla="*/ 3186 h 6827"/>
                <a:gd name="T2" fmla="*/ 5140 w 6827"/>
                <a:gd name="T3" fmla="*/ 3186 h 6827"/>
                <a:gd name="T4" fmla="*/ 4285 w 6827"/>
                <a:gd name="T5" fmla="*/ 2864 h 6827"/>
                <a:gd name="T6" fmla="*/ 5559 w 6827"/>
                <a:gd name="T7" fmla="*/ 1899 h 6827"/>
                <a:gd name="T8" fmla="*/ 5934 w 6827"/>
                <a:gd name="T9" fmla="*/ 1751 h 6827"/>
                <a:gd name="T10" fmla="*/ 5076 w 6827"/>
                <a:gd name="T11" fmla="*/ 892 h 6827"/>
                <a:gd name="T12" fmla="*/ 4928 w 6827"/>
                <a:gd name="T13" fmla="*/ 1268 h 6827"/>
                <a:gd name="T14" fmla="*/ 3963 w 6827"/>
                <a:gd name="T15" fmla="*/ 2542 h 6827"/>
                <a:gd name="T16" fmla="*/ 3641 w 6827"/>
                <a:gd name="T17" fmla="*/ 1687 h 6827"/>
                <a:gd name="T18" fmla="*/ 3641 w 6827"/>
                <a:gd name="T19" fmla="*/ 1044 h 6827"/>
                <a:gd name="T20" fmla="*/ 4020 w 6827"/>
                <a:gd name="T21" fmla="*/ 0 h 6827"/>
                <a:gd name="T22" fmla="*/ 3186 w 6827"/>
                <a:gd name="T23" fmla="*/ 455 h 6827"/>
                <a:gd name="T24" fmla="*/ 2646 w 6827"/>
                <a:gd name="T25" fmla="*/ 1147 h 6827"/>
                <a:gd name="T26" fmla="*/ 3052 w 6827"/>
                <a:gd name="T27" fmla="*/ 2542 h 6827"/>
                <a:gd name="T28" fmla="*/ 2354 w 6827"/>
                <a:gd name="T29" fmla="*/ 1268 h 6827"/>
                <a:gd name="T30" fmla="*/ 1482 w 6827"/>
                <a:gd name="T31" fmla="*/ 1161 h 6827"/>
                <a:gd name="T32" fmla="*/ 571 w 6827"/>
                <a:gd name="T33" fmla="*/ 1429 h 6827"/>
                <a:gd name="T34" fmla="*/ 1577 w 6827"/>
                <a:gd name="T35" fmla="*/ 1899 h 6827"/>
                <a:gd name="T36" fmla="*/ 2032 w 6827"/>
                <a:gd name="T37" fmla="*/ 2354 h 6827"/>
                <a:gd name="T38" fmla="*/ 2409 w 6827"/>
                <a:gd name="T39" fmla="*/ 3186 h 6827"/>
                <a:gd name="T40" fmla="*/ 825 w 6827"/>
                <a:gd name="T41" fmla="*/ 2967 h 6827"/>
                <a:gd name="T42" fmla="*/ 455 w 6827"/>
                <a:gd name="T43" fmla="*/ 2807 h 6827"/>
                <a:gd name="T44" fmla="*/ 455 w 6827"/>
                <a:gd name="T45" fmla="*/ 4020 h 6827"/>
                <a:gd name="T46" fmla="*/ 825 w 6827"/>
                <a:gd name="T47" fmla="*/ 3859 h 6827"/>
                <a:gd name="T48" fmla="*/ 2409 w 6827"/>
                <a:gd name="T49" fmla="*/ 3641 h 6827"/>
                <a:gd name="T50" fmla="*/ 2032 w 6827"/>
                <a:gd name="T51" fmla="*/ 4473 h 6827"/>
                <a:gd name="T52" fmla="*/ 1577 w 6827"/>
                <a:gd name="T53" fmla="*/ 4928 h 6827"/>
                <a:gd name="T54" fmla="*/ 571 w 6827"/>
                <a:gd name="T55" fmla="*/ 5398 h 6827"/>
                <a:gd name="T56" fmla="*/ 1482 w 6827"/>
                <a:gd name="T57" fmla="*/ 5666 h 6827"/>
                <a:gd name="T58" fmla="*/ 2354 w 6827"/>
                <a:gd name="T59" fmla="*/ 5559 h 6827"/>
                <a:gd name="T60" fmla="*/ 3052 w 6827"/>
                <a:gd name="T61" fmla="*/ 4285 h 6827"/>
                <a:gd name="T62" fmla="*/ 2646 w 6827"/>
                <a:gd name="T63" fmla="*/ 5680 h 6827"/>
                <a:gd name="T64" fmla="*/ 3186 w 6827"/>
                <a:gd name="T65" fmla="*/ 6372 h 6827"/>
                <a:gd name="T66" fmla="*/ 4020 w 6827"/>
                <a:gd name="T67" fmla="*/ 6827 h 6827"/>
                <a:gd name="T68" fmla="*/ 3641 w 6827"/>
                <a:gd name="T69" fmla="*/ 5783 h 6827"/>
                <a:gd name="T70" fmla="*/ 3641 w 6827"/>
                <a:gd name="T71" fmla="*/ 5140 h 6827"/>
                <a:gd name="T72" fmla="*/ 3963 w 6827"/>
                <a:gd name="T73" fmla="*/ 4285 h 6827"/>
                <a:gd name="T74" fmla="*/ 4928 w 6827"/>
                <a:gd name="T75" fmla="*/ 5559 h 6827"/>
                <a:gd name="T76" fmla="*/ 5076 w 6827"/>
                <a:gd name="T77" fmla="*/ 5934 h 6827"/>
                <a:gd name="T78" fmla="*/ 5934 w 6827"/>
                <a:gd name="T79" fmla="*/ 5076 h 6827"/>
                <a:gd name="T80" fmla="*/ 5559 w 6827"/>
                <a:gd name="T81" fmla="*/ 4928 h 6827"/>
                <a:gd name="T82" fmla="*/ 4285 w 6827"/>
                <a:gd name="T83" fmla="*/ 3963 h 6827"/>
                <a:gd name="T84" fmla="*/ 5140 w 6827"/>
                <a:gd name="T85" fmla="*/ 3641 h 6827"/>
                <a:gd name="T86" fmla="*/ 5783 w 6827"/>
                <a:gd name="T87" fmla="*/ 3641 h 6827"/>
                <a:gd name="T88" fmla="*/ 6827 w 6827"/>
                <a:gd name="T89" fmla="*/ 4020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27" h="6827">
                  <a:moveTo>
                    <a:pt x="6372" y="2807"/>
                  </a:moveTo>
                  <a:lnTo>
                    <a:pt x="6372" y="3186"/>
                  </a:lnTo>
                  <a:lnTo>
                    <a:pt x="5783" y="3186"/>
                  </a:lnTo>
                  <a:lnTo>
                    <a:pt x="6001" y="2967"/>
                  </a:lnTo>
                  <a:lnTo>
                    <a:pt x="5680" y="2646"/>
                  </a:lnTo>
                  <a:lnTo>
                    <a:pt x="5140" y="3186"/>
                  </a:lnTo>
                  <a:lnTo>
                    <a:pt x="4418" y="3186"/>
                  </a:lnTo>
                  <a:lnTo>
                    <a:pt x="4285" y="3052"/>
                  </a:lnTo>
                  <a:lnTo>
                    <a:pt x="4285" y="2864"/>
                  </a:lnTo>
                  <a:lnTo>
                    <a:pt x="4795" y="2354"/>
                  </a:lnTo>
                  <a:lnTo>
                    <a:pt x="5559" y="2354"/>
                  </a:lnTo>
                  <a:lnTo>
                    <a:pt x="5559" y="1899"/>
                  </a:lnTo>
                  <a:lnTo>
                    <a:pt x="5250" y="1899"/>
                  </a:lnTo>
                  <a:lnTo>
                    <a:pt x="5666" y="1482"/>
                  </a:lnTo>
                  <a:lnTo>
                    <a:pt x="5934" y="1751"/>
                  </a:lnTo>
                  <a:lnTo>
                    <a:pt x="6256" y="1429"/>
                  </a:lnTo>
                  <a:lnTo>
                    <a:pt x="5398" y="571"/>
                  </a:lnTo>
                  <a:lnTo>
                    <a:pt x="5076" y="892"/>
                  </a:lnTo>
                  <a:lnTo>
                    <a:pt x="5344" y="1161"/>
                  </a:lnTo>
                  <a:lnTo>
                    <a:pt x="4928" y="1577"/>
                  </a:lnTo>
                  <a:lnTo>
                    <a:pt x="4928" y="1268"/>
                  </a:lnTo>
                  <a:lnTo>
                    <a:pt x="4473" y="1268"/>
                  </a:lnTo>
                  <a:lnTo>
                    <a:pt x="4473" y="2032"/>
                  </a:lnTo>
                  <a:lnTo>
                    <a:pt x="3963" y="2542"/>
                  </a:lnTo>
                  <a:lnTo>
                    <a:pt x="3774" y="2542"/>
                  </a:lnTo>
                  <a:lnTo>
                    <a:pt x="3641" y="2409"/>
                  </a:lnTo>
                  <a:lnTo>
                    <a:pt x="3641" y="1687"/>
                  </a:lnTo>
                  <a:lnTo>
                    <a:pt x="4181" y="1147"/>
                  </a:lnTo>
                  <a:lnTo>
                    <a:pt x="3859" y="825"/>
                  </a:lnTo>
                  <a:lnTo>
                    <a:pt x="3641" y="1044"/>
                  </a:lnTo>
                  <a:lnTo>
                    <a:pt x="3641" y="455"/>
                  </a:lnTo>
                  <a:lnTo>
                    <a:pt x="4020" y="455"/>
                  </a:lnTo>
                  <a:lnTo>
                    <a:pt x="4020" y="0"/>
                  </a:lnTo>
                  <a:lnTo>
                    <a:pt x="2807" y="0"/>
                  </a:lnTo>
                  <a:lnTo>
                    <a:pt x="2807" y="455"/>
                  </a:lnTo>
                  <a:lnTo>
                    <a:pt x="3186" y="455"/>
                  </a:lnTo>
                  <a:lnTo>
                    <a:pt x="3186" y="1044"/>
                  </a:lnTo>
                  <a:lnTo>
                    <a:pt x="2967" y="825"/>
                  </a:lnTo>
                  <a:lnTo>
                    <a:pt x="2646" y="1147"/>
                  </a:lnTo>
                  <a:lnTo>
                    <a:pt x="3186" y="1687"/>
                  </a:lnTo>
                  <a:lnTo>
                    <a:pt x="3186" y="2409"/>
                  </a:lnTo>
                  <a:lnTo>
                    <a:pt x="3052" y="2542"/>
                  </a:lnTo>
                  <a:lnTo>
                    <a:pt x="2864" y="2542"/>
                  </a:lnTo>
                  <a:lnTo>
                    <a:pt x="2354" y="2032"/>
                  </a:lnTo>
                  <a:lnTo>
                    <a:pt x="2354" y="1268"/>
                  </a:lnTo>
                  <a:lnTo>
                    <a:pt x="1899" y="1268"/>
                  </a:lnTo>
                  <a:lnTo>
                    <a:pt x="1899" y="1577"/>
                  </a:lnTo>
                  <a:lnTo>
                    <a:pt x="1482" y="1161"/>
                  </a:lnTo>
                  <a:lnTo>
                    <a:pt x="1751" y="892"/>
                  </a:lnTo>
                  <a:lnTo>
                    <a:pt x="1429" y="571"/>
                  </a:lnTo>
                  <a:lnTo>
                    <a:pt x="571" y="1429"/>
                  </a:lnTo>
                  <a:lnTo>
                    <a:pt x="892" y="1751"/>
                  </a:lnTo>
                  <a:lnTo>
                    <a:pt x="1161" y="1482"/>
                  </a:lnTo>
                  <a:lnTo>
                    <a:pt x="1577" y="1899"/>
                  </a:lnTo>
                  <a:lnTo>
                    <a:pt x="1268" y="1899"/>
                  </a:lnTo>
                  <a:lnTo>
                    <a:pt x="1268" y="2354"/>
                  </a:lnTo>
                  <a:lnTo>
                    <a:pt x="2032" y="2354"/>
                  </a:lnTo>
                  <a:lnTo>
                    <a:pt x="2542" y="2864"/>
                  </a:lnTo>
                  <a:lnTo>
                    <a:pt x="2542" y="3052"/>
                  </a:lnTo>
                  <a:lnTo>
                    <a:pt x="2409" y="3186"/>
                  </a:lnTo>
                  <a:lnTo>
                    <a:pt x="1687" y="3186"/>
                  </a:lnTo>
                  <a:lnTo>
                    <a:pt x="1147" y="2646"/>
                  </a:lnTo>
                  <a:lnTo>
                    <a:pt x="825" y="2967"/>
                  </a:lnTo>
                  <a:lnTo>
                    <a:pt x="1044" y="3186"/>
                  </a:lnTo>
                  <a:lnTo>
                    <a:pt x="455" y="3186"/>
                  </a:lnTo>
                  <a:lnTo>
                    <a:pt x="455" y="2807"/>
                  </a:lnTo>
                  <a:lnTo>
                    <a:pt x="0" y="2807"/>
                  </a:lnTo>
                  <a:lnTo>
                    <a:pt x="0" y="4020"/>
                  </a:lnTo>
                  <a:lnTo>
                    <a:pt x="455" y="4020"/>
                  </a:lnTo>
                  <a:lnTo>
                    <a:pt x="455" y="3641"/>
                  </a:lnTo>
                  <a:lnTo>
                    <a:pt x="1044" y="3641"/>
                  </a:lnTo>
                  <a:lnTo>
                    <a:pt x="825" y="3859"/>
                  </a:lnTo>
                  <a:lnTo>
                    <a:pt x="1147" y="4181"/>
                  </a:lnTo>
                  <a:lnTo>
                    <a:pt x="1687" y="3641"/>
                  </a:lnTo>
                  <a:lnTo>
                    <a:pt x="2409" y="3641"/>
                  </a:lnTo>
                  <a:lnTo>
                    <a:pt x="2542" y="3774"/>
                  </a:lnTo>
                  <a:lnTo>
                    <a:pt x="2542" y="3963"/>
                  </a:lnTo>
                  <a:lnTo>
                    <a:pt x="2032" y="4473"/>
                  </a:lnTo>
                  <a:lnTo>
                    <a:pt x="1268" y="4473"/>
                  </a:lnTo>
                  <a:lnTo>
                    <a:pt x="1268" y="4928"/>
                  </a:lnTo>
                  <a:lnTo>
                    <a:pt x="1577" y="4928"/>
                  </a:lnTo>
                  <a:lnTo>
                    <a:pt x="1161" y="5344"/>
                  </a:lnTo>
                  <a:lnTo>
                    <a:pt x="892" y="5076"/>
                  </a:lnTo>
                  <a:lnTo>
                    <a:pt x="571" y="5398"/>
                  </a:lnTo>
                  <a:lnTo>
                    <a:pt x="1429" y="6256"/>
                  </a:lnTo>
                  <a:lnTo>
                    <a:pt x="1751" y="5934"/>
                  </a:lnTo>
                  <a:lnTo>
                    <a:pt x="1482" y="5666"/>
                  </a:lnTo>
                  <a:lnTo>
                    <a:pt x="1899" y="5250"/>
                  </a:lnTo>
                  <a:lnTo>
                    <a:pt x="1899" y="5559"/>
                  </a:lnTo>
                  <a:lnTo>
                    <a:pt x="2354" y="5559"/>
                  </a:lnTo>
                  <a:lnTo>
                    <a:pt x="2354" y="4795"/>
                  </a:lnTo>
                  <a:lnTo>
                    <a:pt x="2864" y="4285"/>
                  </a:lnTo>
                  <a:lnTo>
                    <a:pt x="3052" y="4285"/>
                  </a:lnTo>
                  <a:lnTo>
                    <a:pt x="3186" y="4418"/>
                  </a:lnTo>
                  <a:lnTo>
                    <a:pt x="3186" y="5140"/>
                  </a:lnTo>
                  <a:lnTo>
                    <a:pt x="2646" y="5680"/>
                  </a:lnTo>
                  <a:lnTo>
                    <a:pt x="2967" y="6001"/>
                  </a:lnTo>
                  <a:lnTo>
                    <a:pt x="3186" y="5783"/>
                  </a:lnTo>
                  <a:lnTo>
                    <a:pt x="3186" y="6372"/>
                  </a:lnTo>
                  <a:lnTo>
                    <a:pt x="2807" y="6372"/>
                  </a:lnTo>
                  <a:lnTo>
                    <a:pt x="2807" y="6827"/>
                  </a:lnTo>
                  <a:lnTo>
                    <a:pt x="4020" y="6827"/>
                  </a:lnTo>
                  <a:lnTo>
                    <a:pt x="4020" y="6372"/>
                  </a:lnTo>
                  <a:lnTo>
                    <a:pt x="3641" y="6372"/>
                  </a:lnTo>
                  <a:lnTo>
                    <a:pt x="3641" y="5783"/>
                  </a:lnTo>
                  <a:lnTo>
                    <a:pt x="3859" y="6001"/>
                  </a:lnTo>
                  <a:lnTo>
                    <a:pt x="4181" y="5680"/>
                  </a:lnTo>
                  <a:lnTo>
                    <a:pt x="3641" y="5140"/>
                  </a:lnTo>
                  <a:lnTo>
                    <a:pt x="3641" y="4418"/>
                  </a:lnTo>
                  <a:lnTo>
                    <a:pt x="3774" y="4285"/>
                  </a:lnTo>
                  <a:lnTo>
                    <a:pt x="3963" y="4285"/>
                  </a:lnTo>
                  <a:lnTo>
                    <a:pt x="4473" y="4795"/>
                  </a:lnTo>
                  <a:lnTo>
                    <a:pt x="4473" y="5559"/>
                  </a:lnTo>
                  <a:lnTo>
                    <a:pt x="4928" y="5559"/>
                  </a:lnTo>
                  <a:lnTo>
                    <a:pt x="4928" y="5250"/>
                  </a:lnTo>
                  <a:lnTo>
                    <a:pt x="5344" y="5666"/>
                  </a:lnTo>
                  <a:lnTo>
                    <a:pt x="5076" y="5934"/>
                  </a:lnTo>
                  <a:lnTo>
                    <a:pt x="5398" y="6256"/>
                  </a:lnTo>
                  <a:lnTo>
                    <a:pt x="6256" y="5398"/>
                  </a:lnTo>
                  <a:lnTo>
                    <a:pt x="5934" y="5076"/>
                  </a:lnTo>
                  <a:lnTo>
                    <a:pt x="5666" y="5344"/>
                  </a:lnTo>
                  <a:lnTo>
                    <a:pt x="5250" y="4928"/>
                  </a:lnTo>
                  <a:lnTo>
                    <a:pt x="5559" y="4928"/>
                  </a:lnTo>
                  <a:lnTo>
                    <a:pt x="5559" y="4473"/>
                  </a:lnTo>
                  <a:lnTo>
                    <a:pt x="4795" y="4473"/>
                  </a:lnTo>
                  <a:lnTo>
                    <a:pt x="4285" y="3963"/>
                  </a:lnTo>
                  <a:lnTo>
                    <a:pt x="4285" y="3774"/>
                  </a:lnTo>
                  <a:lnTo>
                    <a:pt x="4418" y="3641"/>
                  </a:lnTo>
                  <a:lnTo>
                    <a:pt x="5140" y="3641"/>
                  </a:lnTo>
                  <a:lnTo>
                    <a:pt x="5680" y="4181"/>
                  </a:lnTo>
                  <a:lnTo>
                    <a:pt x="6001" y="3859"/>
                  </a:lnTo>
                  <a:lnTo>
                    <a:pt x="5783" y="3641"/>
                  </a:lnTo>
                  <a:lnTo>
                    <a:pt x="6372" y="3641"/>
                  </a:lnTo>
                  <a:lnTo>
                    <a:pt x="6372" y="4020"/>
                  </a:lnTo>
                  <a:lnTo>
                    <a:pt x="6827" y="4020"/>
                  </a:lnTo>
                  <a:lnTo>
                    <a:pt x="6827" y="2807"/>
                  </a:lnTo>
                  <a:lnTo>
                    <a:pt x="6372" y="28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dist="38100" dir="2700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6112"/>
            <a:ext cx="12192000" cy="2151888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立冬物候</a:t>
            </a: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6" cstate="screen"/>
          <a:srcRect b="1967"/>
          <a:stretch>
            <a:fillRect/>
          </a:stretch>
        </p:blipFill>
        <p:spPr>
          <a:xfrm flipH="1">
            <a:off x="-11237" y="2108710"/>
            <a:ext cx="5453570" cy="4749290"/>
          </a:xfrm>
          <a:prstGeom prst="rect">
            <a:avLst/>
          </a:prstGeom>
        </p:spPr>
      </p:pic>
      <p:grpSp>
        <p:nvGrpSpPr>
          <p:cNvPr id="62" name="îSḷîḍe"/>
          <p:cNvGrpSpPr/>
          <p:nvPr/>
        </p:nvGrpSpPr>
        <p:grpSpPr>
          <a:xfrm>
            <a:off x="6502472" y="1652376"/>
            <a:ext cx="5106740" cy="1622503"/>
            <a:chOff x="5663952" y="3501008"/>
            <a:chExt cx="3096344" cy="1622503"/>
          </a:xfrm>
        </p:grpSpPr>
        <p:sp>
          <p:nvSpPr>
            <p:cNvPr id="65" name="ïṡľiḑé"/>
            <p:cNvSpPr txBox="1"/>
            <p:nvPr/>
          </p:nvSpPr>
          <p:spPr>
            <a:xfrm>
              <a:off x="5663952" y="3952801"/>
              <a:ext cx="3096344" cy="1170710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rmAutofit/>
            </a:bodyPr>
            <a:lstStyle/>
            <a:p>
              <a:pPr lvl="0" algn="just"/>
              <a:r>
                <a:rPr lang="zh-CN" altLang="en-US" sz="1600" dirty="0">
                  <a:solidFill>
                    <a:srgbClr val="FFFFFF"/>
                  </a:solidFill>
                  <a:cs typeface="+mn-ea"/>
                  <a:sym typeface="+mn-lt"/>
                </a:rPr>
                <a:t>立冬，十月节。立字解见前。冬，终也，万物收藏也。初候，水始冰。水面初凝，未至于坚也。二候，地始冻。土气凝寒，未至于拆。三候，雉入大水为蜃</a:t>
              </a:r>
            </a:p>
          </p:txBody>
        </p:sp>
        <p:sp>
          <p:nvSpPr>
            <p:cNvPr id="66" name="í$ļidè"/>
            <p:cNvSpPr txBox="1"/>
            <p:nvPr/>
          </p:nvSpPr>
          <p:spPr>
            <a:xfrm>
              <a:off x="5663952" y="3501008"/>
              <a:ext cx="3096344" cy="4517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立冬解释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7" name="ïSḷíḍe"/>
          <p:cNvSpPr/>
          <p:nvPr/>
        </p:nvSpPr>
        <p:spPr bwMode="auto">
          <a:xfrm>
            <a:off x="5754655" y="1836848"/>
            <a:ext cx="625379" cy="686484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  <a:gd name="T46" fmla="*/ 372171 w 604011"/>
              <a:gd name="T47" fmla="*/ 372171 w 604011"/>
              <a:gd name="T48" fmla="*/ 372171 w 604011"/>
              <a:gd name="T49" fmla="*/ 372171 w 604011"/>
              <a:gd name="T50" fmla="*/ 372171 w 604011"/>
              <a:gd name="T51" fmla="*/ 372171 w 604011"/>
              <a:gd name="T52" fmla="*/ 372171 w 604011"/>
              <a:gd name="T53" fmla="*/ 372171 w 604011"/>
              <a:gd name="T54" fmla="*/ 372171 w 604011"/>
              <a:gd name="T55" fmla="*/ 372171 w 604011"/>
              <a:gd name="T56" fmla="*/ 372171 w 604011"/>
              <a:gd name="T57" fmla="*/ 372171 w 604011"/>
              <a:gd name="T58" fmla="*/ 372171 w 604011"/>
              <a:gd name="T59" fmla="*/ 372171 w 604011"/>
              <a:gd name="T60" fmla="*/ 372171 w 604011"/>
              <a:gd name="T61" fmla="*/ 372171 w 604011"/>
              <a:gd name="T62" fmla="*/ 372171 w 604011"/>
              <a:gd name="T63" fmla="*/ 372171 w 604011"/>
              <a:gd name="T64" fmla="*/ 372171 w 604011"/>
              <a:gd name="T65" fmla="*/ 372171 w 604011"/>
              <a:gd name="T66" fmla="*/ 372171 w 604011"/>
              <a:gd name="T67" fmla="*/ 372171 w 604011"/>
              <a:gd name="T68" fmla="*/ 372171 w 604011"/>
              <a:gd name="T69" fmla="*/ 372171 w 604011"/>
              <a:gd name="T70" fmla="*/ 372171 w 604011"/>
              <a:gd name="T71" fmla="*/ 372171 w 604011"/>
              <a:gd name="T72" fmla="*/ 372171 w 604011"/>
              <a:gd name="T73" fmla="*/ 372171 w 604011"/>
              <a:gd name="T74" fmla="*/ 372171 w 604011"/>
              <a:gd name="T75" fmla="*/ 372171 w 604011"/>
              <a:gd name="T76" fmla="*/ 372171 w 604011"/>
              <a:gd name="T77" fmla="*/ 372171 w 604011"/>
              <a:gd name="T78" fmla="*/ 372171 w 604011"/>
              <a:gd name="T79" fmla="*/ 372171 w 604011"/>
              <a:gd name="T80" fmla="*/ 372171 w 604011"/>
              <a:gd name="T81" fmla="*/ 372171 w 604011"/>
              <a:gd name="T82" fmla="*/ 372171 w 604011"/>
              <a:gd name="T83" fmla="*/ 372171 w 604011"/>
              <a:gd name="T84" fmla="*/ 372171 w 604011"/>
              <a:gd name="T85" fmla="*/ 372171 w 604011"/>
              <a:gd name="T86" fmla="*/ 372171 w 604011"/>
              <a:gd name="T87" fmla="*/ 372171 w 604011"/>
              <a:gd name="T88" fmla="*/ 372171 w 604011"/>
              <a:gd name="T89" fmla="*/ 372171 w 604011"/>
              <a:gd name="T90" fmla="*/ 372171 w 604011"/>
              <a:gd name="T91" fmla="*/ 372171 w 604011"/>
              <a:gd name="T92" fmla="*/ 372171 w 604011"/>
              <a:gd name="T93" fmla="*/ 372171 w 604011"/>
              <a:gd name="T94" fmla="*/ 372171 w 604011"/>
              <a:gd name="T95" fmla="*/ 372171 w 604011"/>
              <a:gd name="T96" fmla="*/ 372171 w 604011"/>
              <a:gd name="T97" fmla="*/ 372171 w 604011"/>
              <a:gd name="T98" fmla="*/ 372171 w 604011"/>
              <a:gd name="T99" fmla="*/ 372171 w 604011"/>
              <a:gd name="T100" fmla="*/ 372171 w 604011"/>
              <a:gd name="T101" fmla="*/ 372171 w 604011"/>
              <a:gd name="T102" fmla="*/ 372171 w 604011"/>
              <a:gd name="T103" fmla="*/ 372171 w 604011"/>
              <a:gd name="T104" fmla="*/ 372171 w 604011"/>
              <a:gd name="T105" fmla="*/ 372171 w 604011"/>
              <a:gd name="T106" fmla="*/ 372171 w 604011"/>
              <a:gd name="T107" fmla="*/ 372171 w 604011"/>
              <a:gd name="T108" fmla="*/ 372171 w 604011"/>
              <a:gd name="T109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408" h="5945">
                <a:moveTo>
                  <a:pt x="4871" y="2192"/>
                </a:moveTo>
                <a:cubicBezTo>
                  <a:pt x="4953" y="2192"/>
                  <a:pt x="5034" y="2170"/>
                  <a:pt x="5106" y="2129"/>
                </a:cubicBezTo>
                <a:cubicBezTo>
                  <a:pt x="5331" y="1999"/>
                  <a:pt x="5408" y="1711"/>
                  <a:pt x="5278" y="1486"/>
                </a:cubicBezTo>
                <a:cubicBezTo>
                  <a:pt x="5194" y="1341"/>
                  <a:pt x="5038" y="1251"/>
                  <a:pt x="4870" y="1251"/>
                </a:cubicBezTo>
                <a:cubicBezTo>
                  <a:pt x="4788" y="1251"/>
                  <a:pt x="4707" y="1273"/>
                  <a:pt x="4635" y="1314"/>
                </a:cubicBezTo>
                <a:cubicBezTo>
                  <a:pt x="4448" y="1422"/>
                  <a:pt x="4364" y="1640"/>
                  <a:pt x="4415" y="1840"/>
                </a:cubicBezTo>
                <a:lnTo>
                  <a:pt x="3964" y="2100"/>
                </a:lnTo>
                <a:lnTo>
                  <a:pt x="4083" y="1482"/>
                </a:lnTo>
                <a:lnTo>
                  <a:pt x="3836" y="1435"/>
                </a:lnTo>
                <a:lnTo>
                  <a:pt x="3676" y="2266"/>
                </a:lnTo>
                <a:lnTo>
                  <a:pt x="3376" y="2439"/>
                </a:lnTo>
                <a:lnTo>
                  <a:pt x="2973" y="2506"/>
                </a:lnTo>
                <a:lnTo>
                  <a:pt x="2829" y="2124"/>
                </a:lnTo>
                <a:lnTo>
                  <a:pt x="2829" y="1777"/>
                </a:lnTo>
                <a:lnTo>
                  <a:pt x="3469" y="1223"/>
                </a:lnTo>
                <a:lnTo>
                  <a:pt x="3305" y="1033"/>
                </a:lnTo>
                <a:lnTo>
                  <a:pt x="2829" y="1445"/>
                </a:lnTo>
                <a:lnTo>
                  <a:pt x="2829" y="924"/>
                </a:lnTo>
                <a:cubicBezTo>
                  <a:pt x="3028" y="869"/>
                  <a:pt x="3174" y="687"/>
                  <a:pt x="3174" y="471"/>
                </a:cubicBezTo>
                <a:cubicBezTo>
                  <a:pt x="3174" y="211"/>
                  <a:pt x="2963" y="0"/>
                  <a:pt x="2704" y="0"/>
                </a:cubicBezTo>
                <a:cubicBezTo>
                  <a:pt x="2444" y="0"/>
                  <a:pt x="2233" y="211"/>
                  <a:pt x="2233" y="471"/>
                </a:cubicBezTo>
                <a:cubicBezTo>
                  <a:pt x="2233" y="687"/>
                  <a:pt x="2380" y="869"/>
                  <a:pt x="2578" y="924"/>
                </a:cubicBezTo>
                <a:lnTo>
                  <a:pt x="2578" y="1445"/>
                </a:lnTo>
                <a:lnTo>
                  <a:pt x="2102" y="1033"/>
                </a:lnTo>
                <a:lnTo>
                  <a:pt x="1938" y="1223"/>
                </a:lnTo>
                <a:lnTo>
                  <a:pt x="2578" y="1777"/>
                </a:lnTo>
                <a:lnTo>
                  <a:pt x="2578" y="2123"/>
                </a:lnTo>
                <a:lnTo>
                  <a:pt x="2434" y="2506"/>
                </a:lnTo>
                <a:lnTo>
                  <a:pt x="2031" y="2439"/>
                </a:lnTo>
                <a:lnTo>
                  <a:pt x="1731" y="2266"/>
                </a:lnTo>
                <a:lnTo>
                  <a:pt x="1571" y="1435"/>
                </a:lnTo>
                <a:lnTo>
                  <a:pt x="1325" y="1482"/>
                </a:lnTo>
                <a:lnTo>
                  <a:pt x="1444" y="2100"/>
                </a:lnTo>
                <a:lnTo>
                  <a:pt x="992" y="1840"/>
                </a:lnTo>
                <a:cubicBezTo>
                  <a:pt x="1044" y="1640"/>
                  <a:pt x="959" y="1422"/>
                  <a:pt x="772" y="1314"/>
                </a:cubicBezTo>
                <a:cubicBezTo>
                  <a:pt x="701" y="1273"/>
                  <a:pt x="619" y="1251"/>
                  <a:pt x="537" y="1251"/>
                </a:cubicBezTo>
                <a:cubicBezTo>
                  <a:pt x="369" y="1251"/>
                  <a:pt x="213" y="1341"/>
                  <a:pt x="129" y="1486"/>
                </a:cubicBezTo>
                <a:cubicBezTo>
                  <a:pt x="67" y="1595"/>
                  <a:pt x="50" y="1722"/>
                  <a:pt x="82" y="1843"/>
                </a:cubicBezTo>
                <a:cubicBezTo>
                  <a:pt x="115" y="1965"/>
                  <a:pt x="193" y="2066"/>
                  <a:pt x="302" y="2129"/>
                </a:cubicBezTo>
                <a:cubicBezTo>
                  <a:pt x="373" y="2170"/>
                  <a:pt x="454" y="2192"/>
                  <a:pt x="537" y="2192"/>
                </a:cubicBezTo>
                <a:cubicBezTo>
                  <a:pt x="661" y="2192"/>
                  <a:pt x="780" y="2142"/>
                  <a:pt x="867" y="2057"/>
                </a:cubicBezTo>
                <a:lnTo>
                  <a:pt x="1318" y="2317"/>
                </a:lnTo>
                <a:lnTo>
                  <a:pt x="724" y="2524"/>
                </a:lnTo>
                <a:lnTo>
                  <a:pt x="806" y="2761"/>
                </a:lnTo>
                <a:lnTo>
                  <a:pt x="1606" y="2483"/>
                </a:lnTo>
                <a:lnTo>
                  <a:pt x="1905" y="2656"/>
                </a:lnTo>
                <a:lnTo>
                  <a:pt x="2164" y="2973"/>
                </a:lnTo>
                <a:lnTo>
                  <a:pt x="1905" y="3289"/>
                </a:lnTo>
                <a:lnTo>
                  <a:pt x="1606" y="3462"/>
                </a:lnTo>
                <a:lnTo>
                  <a:pt x="806" y="3184"/>
                </a:lnTo>
                <a:lnTo>
                  <a:pt x="724" y="3421"/>
                </a:lnTo>
                <a:lnTo>
                  <a:pt x="1318" y="3628"/>
                </a:lnTo>
                <a:lnTo>
                  <a:pt x="867" y="3888"/>
                </a:lnTo>
                <a:cubicBezTo>
                  <a:pt x="780" y="3803"/>
                  <a:pt x="661" y="3753"/>
                  <a:pt x="537" y="3753"/>
                </a:cubicBezTo>
                <a:cubicBezTo>
                  <a:pt x="454" y="3753"/>
                  <a:pt x="373" y="3775"/>
                  <a:pt x="302" y="3816"/>
                </a:cubicBezTo>
                <a:cubicBezTo>
                  <a:pt x="77" y="3946"/>
                  <a:pt x="0" y="4234"/>
                  <a:pt x="129" y="4459"/>
                </a:cubicBezTo>
                <a:cubicBezTo>
                  <a:pt x="213" y="4604"/>
                  <a:pt x="369" y="4694"/>
                  <a:pt x="537" y="4694"/>
                </a:cubicBezTo>
                <a:cubicBezTo>
                  <a:pt x="619" y="4694"/>
                  <a:pt x="701" y="4672"/>
                  <a:pt x="772" y="4631"/>
                </a:cubicBezTo>
                <a:cubicBezTo>
                  <a:pt x="881" y="4568"/>
                  <a:pt x="959" y="4467"/>
                  <a:pt x="991" y="4345"/>
                </a:cubicBezTo>
                <a:cubicBezTo>
                  <a:pt x="1013" y="4266"/>
                  <a:pt x="1013" y="4183"/>
                  <a:pt x="992" y="4106"/>
                </a:cubicBezTo>
                <a:lnTo>
                  <a:pt x="1444" y="3845"/>
                </a:lnTo>
                <a:lnTo>
                  <a:pt x="1325" y="4463"/>
                </a:lnTo>
                <a:lnTo>
                  <a:pt x="1571" y="4510"/>
                </a:lnTo>
                <a:lnTo>
                  <a:pt x="1731" y="3679"/>
                </a:lnTo>
                <a:lnTo>
                  <a:pt x="2031" y="3506"/>
                </a:lnTo>
                <a:lnTo>
                  <a:pt x="2434" y="3440"/>
                </a:lnTo>
                <a:lnTo>
                  <a:pt x="2578" y="3822"/>
                </a:lnTo>
                <a:lnTo>
                  <a:pt x="2578" y="4168"/>
                </a:lnTo>
                <a:lnTo>
                  <a:pt x="1938" y="4722"/>
                </a:lnTo>
                <a:lnTo>
                  <a:pt x="2102" y="4912"/>
                </a:lnTo>
                <a:lnTo>
                  <a:pt x="2578" y="4500"/>
                </a:lnTo>
                <a:lnTo>
                  <a:pt x="2578" y="5021"/>
                </a:lnTo>
                <a:cubicBezTo>
                  <a:pt x="2380" y="5076"/>
                  <a:pt x="2233" y="5259"/>
                  <a:pt x="2233" y="5475"/>
                </a:cubicBezTo>
                <a:cubicBezTo>
                  <a:pt x="2233" y="5734"/>
                  <a:pt x="2444" y="5945"/>
                  <a:pt x="2704" y="5945"/>
                </a:cubicBezTo>
                <a:cubicBezTo>
                  <a:pt x="2963" y="5945"/>
                  <a:pt x="3174" y="5734"/>
                  <a:pt x="3174" y="5475"/>
                </a:cubicBezTo>
                <a:cubicBezTo>
                  <a:pt x="3174" y="5259"/>
                  <a:pt x="3028" y="5076"/>
                  <a:pt x="2829" y="5021"/>
                </a:cubicBezTo>
                <a:lnTo>
                  <a:pt x="2829" y="4500"/>
                </a:lnTo>
                <a:lnTo>
                  <a:pt x="3305" y="4912"/>
                </a:lnTo>
                <a:lnTo>
                  <a:pt x="3469" y="4722"/>
                </a:lnTo>
                <a:lnTo>
                  <a:pt x="2829" y="4168"/>
                </a:lnTo>
                <a:lnTo>
                  <a:pt x="2829" y="3821"/>
                </a:lnTo>
                <a:lnTo>
                  <a:pt x="2973" y="3440"/>
                </a:lnTo>
                <a:lnTo>
                  <a:pt x="3376" y="3506"/>
                </a:lnTo>
                <a:lnTo>
                  <a:pt x="3676" y="3679"/>
                </a:lnTo>
                <a:lnTo>
                  <a:pt x="3836" y="4510"/>
                </a:lnTo>
                <a:lnTo>
                  <a:pt x="4083" y="4463"/>
                </a:lnTo>
                <a:lnTo>
                  <a:pt x="3964" y="3845"/>
                </a:lnTo>
                <a:lnTo>
                  <a:pt x="4415" y="4106"/>
                </a:lnTo>
                <a:cubicBezTo>
                  <a:pt x="4364" y="4305"/>
                  <a:pt x="4448" y="4523"/>
                  <a:pt x="4635" y="4631"/>
                </a:cubicBezTo>
                <a:cubicBezTo>
                  <a:pt x="4707" y="4672"/>
                  <a:pt x="4788" y="4694"/>
                  <a:pt x="4870" y="4694"/>
                </a:cubicBezTo>
                <a:cubicBezTo>
                  <a:pt x="5038" y="4694"/>
                  <a:pt x="5194" y="4604"/>
                  <a:pt x="5278" y="4459"/>
                </a:cubicBezTo>
                <a:cubicBezTo>
                  <a:pt x="5408" y="4234"/>
                  <a:pt x="5331" y="3946"/>
                  <a:pt x="5106" y="3816"/>
                </a:cubicBezTo>
                <a:cubicBezTo>
                  <a:pt x="5034" y="3775"/>
                  <a:pt x="4953" y="3753"/>
                  <a:pt x="4871" y="3753"/>
                </a:cubicBezTo>
                <a:cubicBezTo>
                  <a:pt x="4746" y="3753"/>
                  <a:pt x="4628" y="3803"/>
                  <a:pt x="4541" y="3888"/>
                </a:cubicBezTo>
                <a:lnTo>
                  <a:pt x="4089" y="3628"/>
                </a:lnTo>
                <a:lnTo>
                  <a:pt x="4684" y="3421"/>
                </a:lnTo>
                <a:lnTo>
                  <a:pt x="4602" y="3184"/>
                </a:lnTo>
                <a:lnTo>
                  <a:pt x="3802" y="3462"/>
                </a:lnTo>
                <a:lnTo>
                  <a:pt x="3502" y="3288"/>
                </a:lnTo>
                <a:lnTo>
                  <a:pt x="3243" y="2973"/>
                </a:lnTo>
                <a:lnTo>
                  <a:pt x="3502" y="2657"/>
                </a:lnTo>
                <a:lnTo>
                  <a:pt x="3802" y="2483"/>
                </a:lnTo>
                <a:lnTo>
                  <a:pt x="4602" y="2761"/>
                </a:lnTo>
                <a:lnTo>
                  <a:pt x="4684" y="2524"/>
                </a:lnTo>
                <a:lnTo>
                  <a:pt x="4089" y="2317"/>
                </a:lnTo>
                <a:lnTo>
                  <a:pt x="4541" y="2057"/>
                </a:lnTo>
                <a:cubicBezTo>
                  <a:pt x="4628" y="2142"/>
                  <a:pt x="4746" y="2192"/>
                  <a:pt x="4871" y="2192"/>
                </a:cubicBezTo>
                <a:close/>
                <a:moveTo>
                  <a:pt x="4761" y="1531"/>
                </a:moveTo>
                <a:cubicBezTo>
                  <a:pt x="4794" y="1512"/>
                  <a:pt x="4832" y="1502"/>
                  <a:pt x="4870" y="1502"/>
                </a:cubicBezTo>
                <a:cubicBezTo>
                  <a:pt x="4949" y="1502"/>
                  <a:pt x="5022" y="1544"/>
                  <a:pt x="5061" y="1612"/>
                </a:cubicBezTo>
                <a:cubicBezTo>
                  <a:pt x="5121" y="1717"/>
                  <a:pt x="5085" y="1851"/>
                  <a:pt x="4980" y="1912"/>
                </a:cubicBezTo>
                <a:cubicBezTo>
                  <a:pt x="4947" y="1931"/>
                  <a:pt x="4909" y="1941"/>
                  <a:pt x="4871" y="1941"/>
                </a:cubicBezTo>
                <a:cubicBezTo>
                  <a:pt x="4793" y="1941"/>
                  <a:pt x="4720" y="1899"/>
                  <a:pt x="4680" y="1831"/>
                </a:cubicBezTo>
                <a:cubicBezTo>
                  <a:pt x="4620" y="1726"/>
                  <a:pt x="4656" y="1592"/>
                  <a:pt x="4761" y="1531"/>
                </a:cubicBezTo>
                <a:close/>
                <a:moveTo>
                  <a:pt x="727" y="1831"/>
                </a:moveTo>
                <a:cubicBezTo>
                  <a:pt x="688" y="1899"/>
                  <a:pt x="615" y="1941"/>
                  <a:pt x="537" y="1941"/>
                </a:cubicBezTo>
                <a:cubicBezTo>
                  <a:pt x="498" y="1941"/>
                  <a:pt x="460" y="1931"/>
                  <a:pt x="427" y="1912"/>
                </a:cubicBezTo>
                <a:cubicBezTo>
                  <a:pt x="376" y="1882"/>
                  <a:pt x="340" y="1835"/>
                  <a:pt x="325" y="1778"/>
                </a:cubicBezTo>
                <a:cubicBezTo>
                  <a:pt x="310" y="1722"/>
                  <a:pt x="317" y="1663"/>
                  <a:pt x="347" y="1612"/>
                </a:cubicBezTo>
                <a:cubicBezTo>
                  <a:pt x="386" y="1544"/>
                  <a:pt x="459" y="1502"/>
                  <a:pt x="537" y="1502"/>
                </a:cubicBezTo>
                <a:cubicBezTo>
                  <a:pt x="575" y="1502"/>
                  <a:pt x="613" y="1512"/>
                  <a:pt x="647" y="1531"/>
                </a:cubicBezTo>
                <a:cubicBezTo>
                  <a:pt x="752" y="1592"/>
                  <a:pt x="788" y="1726"/>
                  <a:pt x="727" y="1831"/>
                </a:cubicBezTo>
                <a:close/>
                <a:moveTo>
                  <a:pt x="749" y="4280"/>
                </a:moveTo>
                <a:cubicBezTo>
                  <a:pt x="734" y="4337"/>
                  <a:pt x="697" y="4385"/>
                  <a:pt x="647" y="4414"/>
                </a:cubicBezTo>
                <a:cubicBezTo>
                  <a:pt x="613" y="4433"/>
                  <a:pt x="575" y="4443"/>
                  <a:pt x="537" y="4443"/>
                </a:cubicBezTo>
                <a:cubicBezTo>
                  <a:pt x="459" y="4443"/>
                  <a:pt x="386" y="4401"/>
                  <a:pt x="347" y="4333"/>
                </a:cubicBezTo>
                <a:cubicBezTo>
                  <a:pt x="286" y="4229"/>
                  <a:pt x="322" y="4094"/>
                  <a:pt x="427" y="4034"/>
                </a:cubicBezTo>
                <a:cubicBezTo>
                  <a:pt x="460" y="4014"/>
                  <a:pt x="498" y="4004"/>
                  <a:pt x="537" y="4004"/>
                </a:cubicBezTo>
                <a:cubicBezTo>
                  <a:pt x="615" y="4004"/>
                  <a:pt x="688" y="4046"/>
                  <a:pt x="727" y="4114"/>
                </a:cubicBezTo>
                <a:cubicBezTo>
                  <a:pt x="756" y="4165"/>
                  <a:pt x="764" y="4224"/>
                  <a:pt x="749" y="4280"/>
                </a:cubicBezTo>
                <a:close/>
                <a:moveTo>
                  <a:pt x="4680" y="4114"/>
                </a:moveTo>
                <a:cubicBezTo>
                  <a:pt x="4720" y="4046"/>
                  <a:pt x="4793" y="4004"/>
                  <a:pt x="4871" y="4004"/>
                </a:cubicBezTo>
                <a:cubicBezTo>
                  <a:pt x="4909" y="4004"/>
                  <a:pt x="4947" y="4014"/>
                  <a:pt x="4980" y="4033"/>
                </a:cubicBezTo>
                <a:cubicBezTo>
                  <a:pt x="5085" y="4094"/>
                  <a:pt x="5121" y="4229"/>
                  <a:pt x="5061" y="4333"/>
                </a:cubicBezTo>
                <a:cubicBezTo>
                  <a:pt x="5022" y="4401"/>
                  <a:pt x="4949" y="4443"/>
                  <a:pt x="4870" y="4443"/>
                </a:cubicBezTo>
                <a:cubicBezTo>
                  <a:pt x="4832" y="4443"/>
                  <a:pt x="4794" y="4433"/>
                  <a:pt x="4761" y="4414"/>
                </a:cubicBezTo>
                <a:cubicBezTo>
                  <a:pt x="4656" y="4353"/>
                  <a:pt x="4620" y="4219"/>
                  <a:pt x="4680" y="4114"/>
                </a:cubicBezTo>
                <a:close/>
                <a:moveTo>
                  <a:pt x="2484" y="471"/>
                </a:moveTo>
                <a:cubicBezTo>
                  <a:pt x="2484" y="349"/>
                  <a:pt x="2583" y="251"/>
                  <a:pt x="2704" y="251"/>
                </a:cubicBezTo>
                <a:cubicBezTo>
                  <a:pt x="2825" y="251"/>
                  <a:pt x="2923" y="349"/>
                  <a:pt x="2923" y="471"/>
                </a:cubicBezTo>
                <a:cubicBezTo>
                  <a:pt x="2923" y="592"/>
                  <a:pt x="2825" y="690"/>
                  <a:pt x="2704" y="690"/>
                </a:cubicBezTo>
                <a:cubicBezTo>
                  <a:pt x="2583" y="690"/>
                  <a:pt x="2484" y="592"/>
                  <a:pt x="2484" y="471"/>
                </a:cubicBezTo>
                <a:close/>
                <a:moveTo>
                  <a:pt x="2923" y="5475"/>
                </a:moveTo>
                <a:cubicBezTo>
                  <a:pt x="2923" y="5596"/>
                  <a:pt x="2825" y="5694"/>
                  <a:pt x="2704" y="5694"/>
                </a:cubicBezTo>
                <a:cubicBezTo>
                  <a:pt x="2583" y="5694"/>
                  <a:pt x="2484" y="5596"/>
                  <a:pt x="2484" y="5475"/>
                </a:cubicBezTo>
                <a:cubicBezTo>
                  <a:pt x="2484" y="5354"/>
                  <a:pt x="2583" y="5255"/>
                  <a:pt x="2704" y="5255"/>
                </a:cubicBezTo>
                <a:cubicBezTo>
                  <a:pt x="2825" y="5255"/>
                  <a:pt x="2923" y="5354"/>
                  <a:pt x="2923" y="5475"/>
                </a:cubicBezTo>
                <a:close/>
                <a:moveTo>
                  <a:pt x="3111" y="3208"/>
                </a:moveTo>
                <a:lnTo>
                  <a:pt x="2912" y="3175"/>
                </a:lnTo>
                <a:lnTo>
                  <a:pt x="2775" y="3255"/>
                </a:lnTo>
                <a:lnTo>
                  <a:pt x="2704" y="3443"/>
                </a:lnTo>
                <a:lnTo>
                  <a:pt x="2633" y="3255"/>
                </a:lnTo>
                <a:lnTo>
                  <a:pt x="2495" y="3175"/>
                </a:lnTo>
                <a:lnTo>
                  <a:pt x="2296" y="3208"/>
                </a:lnTo>
                <a:lnTo>
                  <a:pt x="2424" y="3052"/>
                </a:lnTo>
                <a:lnTo>
                  <a:pt x="2424" y="2893"/>
                </a:lnTo>
                <a:lnTo>
                  <a:pt x="2296" y="2737"/>
                </a:lnTo>
                <a:lnTo>
                  <a:pt x="2495" y="2770"/>
                </a:lnTo>
                <a:lnTo>
                  <a:pt x="2633" y="2690"/>
                </a:lnTo>
                <a:lnTo>
                  <a:pt x="2704" y="2502"/>
                </a:lnTo>
                <a:lnTo>
                  <a:pt x="2775" y="2690"/>
                </a:lnTo>
                <a:lnTo>
                  <a:pt x="2912" y="2770"/>
                </a:lnTo>
                <a:lnTo>
                  <a:pt x="3111" y="2737"/>
                </a:lnTo>
                <a:lnTo>
                  <a:pt x="2984" y="2893"/>
                </a:lnTo>
                <a:lnTo>
                  <a:pt x="2984" y="3052"/>
                </a:lnTo>
                <a:lnTo>
                  <a:pt x="3111" y="3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8" name="îślîḍê"/>
          <p:cNvGrpSpPr/>
          <p:nvPr/>
        </p:nvGrpSpPr>
        <p:grpSpPr>
          <a:xfrm>
            <a:off x="6502472" y="3309726"/>
            <a:ext cx="5106740" cy="1568846"/>
            <a:chOff x="5663952" y="3501008"/>
            <a:chExt cx="3096344" cy="1568846"/>
          </a:xfrm>
        </p:grpSpPr>
        <p:sp>
          <p:nvSpPr>
            <p:cNvPr id="69" name="ïŝḻiďè"/>
            <p:cNvSpPr txBox="1"/>
            <p:nvPr/>
          </p:nvSpPr>
          <p:spPr>
            <a:xfrm>
              <a:off x="5663952" y="3952801"/>
              <a:ext cx="3096344" cy="1117053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noAutofit/>
            </a:bodyPr>
            <a:lstStyle/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1600" dirty="0">
                  <a:solidFill>
                    <a:schemeClr val="bg1"/>
                  </a:solidFill>
                  <a:cs typeface="+mn-ea"/>
                  <a:sym typeface="+mn-lt"/>
                </a:rPr>
                <a:t>立冬后，野鸡一类的大鸟便不多见了，而海边却可以看到外壳与野鸡的线条及颜色相似的大蛤。所以古人认为雉到立冬后便变成大蛤了。</a:t>
              </a:r>
            </a:p>
          </p:txBody>
        </p:sp>
        <p:sp>
          <p:nvSpPr>
            <p:cNvPr id="70" name="í$liḓe"/>
            <p:cNvSpPr txBox="1"/>
            <p:nvPr/>
          </p:nvSpPr>
          <p:spPr>
            <a:xfrm>
              <a:off x="5663952" y="3501008"/>
              <a:ext cx="3096344" cy="4517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b">
              <a:norm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立冬动物</a:t>
              </a:r>
              <a:endParaRPr lang="en-US" altLang="zh-CN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88" name="iśľïde"/>
          <p:cNvSpPr/>
          <p:nvPr/>
        </p:nvSpPr>
        <p:spPr bwMode="auto">
          <a:xfrm>
            <a:off x="5759470" y="3494198"/>
            <a:ext cx="615748" cy="686484"/>
          </a:xfrm>
          <a:custGeom>
            <a:avLst/>
            <a:gdLst>
              <a:gd name="T0" fmla="*/ 372171 w 604011"/>
              <a:gd name="T1" fmla="*/ 372171 w 604011"/>
              <a:gd name="T2" fmla="*/ 372171 w 604011"/>
              <a:gd name="T3" fmla="*/ 372171 w 604011"/>
              <a:gd name="T4" fmla="*/ 372171 w 604011"/>
              <a:gd name="T5" fmla="*/ 372171 w 604011"/>
              <a:gd name="T6" fmla="*/ 372171 w 604011"/>
              <a:gd name="T7" fmla="*/ 372171 w 604011"/>
              <a:gd name="T8" fmla="*/ 372171 w 604011"/>
              <a:gd name="T9" fmla="*/ 372171 w 604011"/>
              <a:gd name="T10" fmla="*/ 372171 w 604011"/>
              <a:gd name="T11" fmla="*/ 372171 w 604011"/>
              <a:gd name="T12" fmla="*/ 372171 w 604011"/>
              <a:gd name="T13" fmla="*/ 372171 w 604011"/>
              <a:gd name="T14" fmla="*/ 372171 w 604011"/>
              <a:gd name="T15" fmla="*/ 372171 w 604011"/>
              <a:gd name="T16" fmla="*/ 372171 w 604011"/>
              <a:gd name="T17" fmla="*/ 372171 w 604011"/>
              <a:gd name="T18" fmla="*/ 372171 w 604011"/>
              <a:gd name="T19" fmla="*/ 372171 w 604011"/>
              <a:gd name="T20" fmla="*/ 372171 w 604011"/>
              <a:gd name="T21" fmla="*/ 372171 w 604011"/>
              <a:gd name="T22" fmla="*/ 372171 w 604011"/>
              <a:gd name="T23" fmla="*/ 372171 w 604011"/>
              <a:gd name="T24" fmla="*/ 372171 w 604011"/>
              <a:gd name="T25" fmla="*/ 372171 w 604011"/>
              <a:gd name="T26" fmla="*/ 372171 w 604011"/>
              <a:gd name="T27" fmla="*/ 372171 w 604011"/>
              <a:gd name="T28" fmla="*/ 372171 w 604011"/>
              <a:gd name="T29" fmla="*/ 372171 w 604011"/>
              <a:gd name="T30" fmla="*/ 372171 w 604011"/>
              <a:gd name="T31" fmla="*/ 372171 w 604011"/>
              <a:gd name="T32" fmla="*/ 372171 w 604011"/>
              <a:gd name="T33" fmla="*/ 372171 w 604011"/>
              <a:gd name="T34" fmla="*/ 372171 w 604011"/>
              <a:gd name="T35" fmla="*/ 372171 w 604011"/>
              <a:gd name="T36" fmla="*/ 372171 w 604011"/>
              <a:gd name="T37" fmla="*/ 372171 w 604011"/>
              <a:gd name="T38" fmla="*/ 372171 w 604011"/>
              <a:gd name="T39" fmla="*/ 372171 w 604011"/>
              <a:gd name="T40" fmla="*/ 372171 w 604011"/>
              <a:gd name="T41" fmla="*/ 372171 w 604011"/>
              <a:gd name="T42" fmla="*/ 372171 w 604011"/>
              <a:gd name="T43" fmla="*/ 372171 w 604011"/>
              <a:gd name="T44" fmla="*/ 372171 w 604011"/>
              <a:gd name="T45" fmla="*/ 372171 w 604011"/>
              <a:gd name="T46" fmla="*/ 372171 w 604011"/>
              <a:gd name="T47" fmla="*/ 372171 w 604011"/>
              <a:gd name="T48" fmla="*/ 372171 w 604011"/>
              <a:gd name="T49" fmla="*/ 372171 w 604011"/>
              <a:gd name="T50" fmla="*/ 372171 w 604011"/>
              <a:gd name="T51" fmla="*/ 372171 w 604011"/>
              <a:gd name="T52" fmla="*/ 372171 w 604011"/>
              <a:gd name="T53" fmla="*/ 372171 w 604011"/>
              <a:gd name="T54" fmla="*/ 372171 w 604011"/>
              <a:gd name="T55" fmla="*/ 372171 w 604011"/>
              <a:gd name="T56" fmla="*/ 372171 w 604011"/>
              <a:gd name="T57" fmla="*/ 372171 w 604011"/>
              <a:gd name="T58" fmla="*/ 372171 w 604011"/>
              <a:gd name="T59" fmla="*/ 372171 w 604011"/>
              <a:gd name="T60" fmla="*/ 372171 w 604011"/>
              <a:gd name="T61" fmla="*/ 372171 w 604011"/>
              <a:gd name="T62" fmla="*/ 372171 w 604011"/>
              <a:gd name="T63" fmla="*/ 372171 w 604011"/>
              <a:gd name="T64" fmla="*/ 372171 w 604011"/>
              <a:gd name="T65" fmla="*/ 372171 w 604011"/>
              <a:gd name="T66" fmla="*/ 372171 w 604011"/>
              <a:gd name="T67" fmla="*/ 372171 w 604011"/>
              <a:gd name="T68" fmla="*/ 372171 w 604011"/>
              <a:gd name="T69" fmla="*/ 372171 w 604011"/>
              <a:gd name="T70" fmla="*/ 372171 w 604011"/>
              <a:gd name="T71" fmla="*/ 372171 w 604011"/>
              <a:gd name="T72" fmla="*/ 372171 w 604011"/>
              <a:gd name="T73" fmla="*/ 372171 w 604011"/>
              <a:gd name="T74" fmla="*/ 372171 w 604011"/>
              <a:gd name="T75" fmla="*/ 372171 w 604011"/>
              <a:gd name="T76" fmla="*/ 372171 w 604011"/>
              <a:gd name="T77" fmla="*/ 372171 w 604011"/>
              <a:gd name="T78" fmla="*/ 372171 w 604011"/>
              <a:gd name="T79" fmla="*/ 372171 w 604011"/>
              <a:gd name="T80" fmla="*/ 372171 w 604011"/>
              <a:gd name="T81" fmla="*/ 372171 w 604011"/>
              <a:gd name="T82" fmla="*/ 372171 w 604011"/>
              <a:gd name="T83" fmla="*/ 372171 w 604011"/>
              <a:gd name="T84" fmla="*/ 372171 w 604011"/>
              <a:gd name="T85" fmla="*/ 372171 w 604011"/>
              <a:gd name="T86" fmla="*/ 372171 w 604011"/>
              <a:gd name="T87" fmla="*/ 372171 w 604011"/>
              <a:gd name="T88" fmla="*/ 372171 w 604011"/>
              <a:gd name="T89" fmla="*/ 372171 w 604011"/>
              <a:gd name="T90" fmla="*/ 372171 w 604011"/>
              <a:gd name="T91" fmla="*/ 372171 w 604011"/>
              <a:gd name="T92" fmla="*/ 372171 w 604011"/>
              <a:gd name="T93" fmla="*/ 372171 w 604011"/>
              <a:gd name="T94" fmla="*/ 372171 w 604011"/>
              <a:gd name="T95" fmla="*/ 372171 w 60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368" h="5994">
                <a:moveTo>
                  <a:pt x="5088" y="3783"/>
                </a:moveTo>
                <a:cubicBezTo>
                  <a:pt x="5008" y="3738"/>
                  <a:pt x="4918" y="3713"/>
                  <a:pt x="4827" y="3713"/>
                </a:cubicBezTo>
                <a:cubicBezTo>
                  <a:pt x="4687" y="3713"/>
                  <a:pt x="4554" y="3770"/>
                  <a:pt x="4457" y="3867"/>
                </a:cubicBezTo>
                <a:lnTo>
                  <a:pt x="4199" y="3717"/>
                </a:lnTo>
                <a:lnTo>
                  <a:pt x="4520" y="3631"/>
                </a:lnTo>
                <a:cubicBezTo>
                  <a:pt x="4591" y="3612"/>
                  <a:pt x="4633" y="3539"/>
                  <a:pt x="4614" y="3468"/>
                </a:cubicBezTo>
                <a:cubicBezTo>
                  <a:pt x="4595" y="3397"/>
                  <a:pt x="4522" y="3355"/>
                  <a:pt x="4451" y="3374"/>
                </a:cubicBezTo>
                <a:lnTo>
                  <a:pt x="3872" y="3529"/>
                </a:lnTo>
                <a:lnTo>
                  <a:pt x="3467" y="3295"/>
                </a:lnTo>
                <a:lnTo>
                  <a:pt x="3599" y="3067"/>
                </a:lnTo>
                <a:cubicBezTo>
                  <a:pt x="3623" y="3026"/>
                  <a:pt x="3623" y="2975"/>
                  <a:pt x="3599" y="2934"/>
                </a:cubicBezTo>
                <a:lnTo>
                  <a:pt x="3464" y="2700"/>
                </a:lnTo>
                <a:lnTo>
                  <a:pt x="3872" y="2465"/>
                </a:lnTo>
                <a:lnTo>
                  <a:pt x="4451" y="2620"/>
                </a:lnTo>
                <a:cubicBezTo>
                  <a:pt x="4462" y="2623"/>
                  <a:pt x="4474" y="2624"/>
                  <a:pt x="4485" y="2624"/>
                </a:cubicBezTo>
                <a:cubicBezTo>
                  <a:pt x="4544" y="2624"/>
                  <a:pt x="4598" y="2585"/>
                  <a:pt x="4614" y="2525"/>
                </a:cubicBezTo>
                <a:cubicBezTo>
                  <a:pt x="4633" y="2454"/>
                  <a:pt x="4591" y="2381"/>
                  <a:pt x="4520" y="2362"/>
                </a:cubicBezTo>
                <a:lnTo>
                  <a:pt x="4199" y="2276"/>
                </a:lnTo>
                <a:lnTo>
                  <a:pt x="4457" y="2127"/>
                </a:lnTo>
                <a:cubicBezTo>
                  <a:pt x="4554" y="2225"/>
                  <a:pt x="4687" y="2282"/>
                  <a:pt x="4828" y="2282"/>
                </a:cubicBezTo>
                <a:cubicBezTo>
                  <a:pt x="4919" y="2282"/>
                  <a:pt x="5009" y="2258"/>
                  <a:pt x="5089" y="2212"/>
                </a:cubicBezTo>
                <a:cubicBezTo>
                  <a:pt x="5209" y="2142"/>
                  <a:pt x="5296" y="2030"/>
                  <a:pt x="5332" y="1895"/>
                </a:cubicBezTo>
                <a:cubicBezTo>
                  <a:pt x="5368" y="1761"/>
                  <a:pt x="5349" y="1620"/>
                  <a:pt x="5280" y="1499"/>
                </a:cubicBezTo>
                <a:cubicBezTo>
                  <a:pt x="5187" y="1338"/>
                  <a:pt x="5013" y="1238"/>
                  <a:pt x="4827" y="1238"/>
                </a:cubicBezTo>
                <a:cubicBezTo>
                  <a:pt x="4736" y="1238"/>
                  <a:pt x="4646" y="1263"/>
                  <a:pt x="4567" y="1308"/>
                </a:cubicBezTo>
                <a:cubicBezTo>
                  <a:pt x="4446" y="1378"/>
                  <a:pt x="4360" y="1491"/>
                  <a:pt x="4324" y="1625"/>
                </a:cubicBezTo>
                <a:cubicBezTo>
                  <a:pt x="4300" y="1715"/>
                  <a:pt x="4300" y="1808"/>
                  <a:pt x="4324" y="1896"/>
                </a:cubicBezTo>
                <a:lnTo>
                  <a:pt x="4065" y="2045"/>
                </a:lnTo>
                <a:lnTo>
                  <a:pt x="4151" y="1724"/>
                </a:lnTo>
                <a:cubicBezTo>
                  <a:pt x="4170" y="1653"/>
                  <a:pt x="4128" y="1580"/>
                  <a:pt x="4057" y="1561"/>
                </a:cubicBezTo>
                <a:cubicBezTo>
                  <a:pt x="3986" y="1542"/>
                  <a:pt x="3913" y="1584"/>
                  <a:pt x="3894" y="1655"/>
                </a:cubicBezTo>
                <a:lnTo>
                  <a:pt x="3739" y="2234"/>
                </a:lnTo>
                <a:lnTo>
                  <a:pt x="3331" y="2469"/>
                </a:lnTo>
                <a:lnTo>
                  <a:pt x="3200" y="2242"/>
                </a:lnTo>
                <a:cubicBezTo>
                  <a:pt x="3176" y="2201"/>
                  <a:pt x="3132" y="2175"/>
                  <a:pt x="3084" y="2175"/>
                </a:cubicBezTo>
                <a:lnTo>
                  <a:pt x="2817" y="2175"/>
                </a:lnTo>
                <a:lnTo>
                  <a:pt x="2817" y="1702"/>
                </a:lnTo>
                <a:lnTo>
                  <a:pt x="3241" y="1278"/>
                </a:lnTo>
                <a:cubicBezTo>
                  <a:pt x="3293" y="1226"/>
                  <a:pt x="3293" y="1142"/>
                  <a:pt x="3241" y="1090"/>
                </a:cubicBezTo>
                <a:cubicBezTo>
                  <a:pt x="3189" y="1037"/>
                  <a:pt x="3104" y="1037"/>
                  <a:pt x="3052" y="1090"/>
                </a:cubicBezTo>
                <a:lnTo>
                  <a:pt x="2817" y="1325"/>
                </a:lnTo>
                <a:lnTo>
                  <a:pt x="2817" y="1026"/>
                </a:lnTo>
                <a:cubicBezTo>
                  <a:pt x="3041" y="968"/>
                  <a:pt x="3207" y="764"/>
                  <a:pt x="3207" y="522"/>
                </a:cubicBezTo>
                <a:cubicBezTo>
                  <a:pt x="3207" y="234"/>
                  <a:pt x="2973" y="0"/>
                  <a:pt x="2685" y="0"/>
                </a:cubicBezTo>
                <a:cubicBezTo>
                  <a:pt x="2397" y="0"/>
                  <a:pt x="2163" y="234"/>
                  <a:pt x="2163" y="522"/>
                </a:cubicBezTo>
                <a:cubicBezTo>
                  <a:pt x="2163" y="763"/>
                  <a:pt x="2328" y="966"/>
                  <a:pt x="2550" y="1026"/>
                </a:cubicBezTo>
                <a:lnTo>
                  <a:pt x="2550" y="1325"/>
                </a:lnTo>
                <a:lnTo>
                  <a:pt x="2315" y="1090"/>
                </a:lnTo>
                <a:cubicBezTo>
                  <a:pt x="2263" y="1037"/>
                  <a:pt x="2179" y="1037"/>
                  <a:pt x="2127" y="1090"/>
                </a:cubicBezTo>
                <a:cubicBezTo>
                  <a:pt x="2075" y="1142"/>
                  <a:pt x="2075" y="1226"/>
                  <a:pt x="2127" y="1278"/>
                </a:cubicBezTo>
                <a:lnTo>
                  <a:pt x="2550" y="1702"/>
                </a:lnTo>
                <a:lnTo>
                  <a:pt x="2550" y="2175"/>
                </a:lnTo>
                <a:lnTo>
                  <a:pt x="2285" y="2175"/>
                </a:lnTo>
                <a:cubicBezTo>
                  <a:pt x="2238" y="2175"/>
                  <a:pt x="2194" y="2201"/>
                  <a:pt x="2170" y="2242"/>
                </a:cubicBezTo>
                <a:lnTo>
                  <a:pt x="2038" y="2470"/>
                </a:lnTo>
                <a:lnTo>
                  <a:pt x="1629" y="2234"/>
                </a:lnTo>
                <a:lnTo>
                  <a:pt x="1474" y="1655"/>
                </a:lnTo>
                <a:cubicBezTo>
                  <a:pt x="1455" y="1584"/>
                  <a:pt x="1382" y="1542"/>
                  <a:pt x="1311" y="1561"/>
                </a:cubicBezTo>
                <a:cubicBezTo>
                  <a:pt x="1239" y="1580"/>
                  <a:pt x="1197" y="1653"/>
                  <a:pt x="1216" y="1724"/>
                </a:cubicBezTo>
                <a:lnTo>
                  <a:pt x="1302" y="2045"/>
                </a:lnTo>
                <a:lnTo>
                  <a:pt x="1044" y="1896"/>
                </a:lnTo>
                <a:cubicBezTo>
                  <a:pt x="1069" y="1808"/>
                  <a:pt x="1069" y="1714"/>
                  <a:pt x="1045" y="1623"/>
                </a:cubicBezTo>
                <a:cubicBezTo>
                  <a:pt x="1009" y="1489"/>
                  <a:pt x="922" y="1376"/>
                  <a:pt x="802" y="1306"/>
                </a:cubicBezTo>
                <a:cubicBezTo>
                  <a:pt x="722" y="1261"/>
                  <a:pt x="632" y="1236"/>
                  <a:pt x="541" y="1236"/>
                </a:cubicBezTo>
                <a:cubicBezTo>
                  <a:pt x="355" y="1236"/>
                  <a:pt x="182" y="1336"/>
                  <a:pt x="89" y="1497"/>
                </a:cubicBezTo>
                <a:cubicBezTo>
                  <a:pt x="19" y="1618"/>
                  <a:pt x="1" y="1759"/>
                  <a:pt x="37" y="1893"/>
                </a:cubicBezTo>
                <a:cubicBezTo>
                  <a:pt x="73" y="2028"/>
                  <a:pt x="159" y="2140"/>
                  <a:pt x="280" y="2210"/>
                </a:cubicBezTo>
                <a:cubicBezTo>
                  <a:pt x="359" y="2256"/>
                  <a:pt x="449" y="2280"/>
                  <a:pt x="541" y="2280"/>
                </a:cubicBezTo>
                <a:cubicBezTo>
                  <a:pt x="681" y="2280"/>
                  <a:pt x="813" y="2223"/>
                  <a:pt x="910" y="2127"/>
                </a:cubicBezTo>
                <a:lnTo>
                  <a:pt x="1169" y="2276"/>
                </a:lnTo>
                <a:lnTo>
                  <a:pt x="848" y="2362"/>
                </a:lnTo>
                <a:cubicBezTo>
                  <a:pt x="777" y="2381"/>
                  <a:pt x="735" y="2454"/>
                  <a:pt x="754" y="2525"/>
                </a:cubicBezTo>
                <a:cubicBezTo>
                  <a:pt x="770" y="2585"/>
                  <a:pt x="823" y="2624"/>
                  <a:pt x="882" y="2624"/>
                </a:cubicBezTo>
                <a:cubicBezTo>
                  <a:pt x="894" y="2624"/>
                  <a:pt x="905" y="2623"/>
                  <a:pt x="917" y="2620"/>
                </a:cubicBezTo>
                <a:lnTo>
                  <a:pt x="1496" y="2465"/>
                </a:lnTo>
                <a:lnTo>
                  <a:pt x="1905" y="2701"/>
                </a:lnTo>
                <a:lnTo>
                  <a:pt x="1771" y="2934"/>
                </a:lnTo>
                <a:cubicBezTo>
                  <a:pt x="1747" y="2975"/>
                  <a:pt x="1747" y="3026"/>
                  <a:pt x="1771" y="3067"/>
                </a:cubicBezTo>
                <a:lnTo>
                  <a:pt x="1902" y="3294"/>
                </a:lnTo>
                <a:lnTo>
                  <a:pt x="1496" y="3529"/>
                </a:lnTo>
                <a:lnTo>
                  <a:pt x="917" y="3374"/>
                </a:lnTo>
                <a:cubicBezTo>
                  <a:pt x="846" y="3355"/>
                  <a:pt x="773" y="3397"/>
                  <a:pt x="754" y="3468"/>
                </a:cubicBezTo>
                <a:cubicBezTo>
                  <a:pt x="735" y="3539"/>
                  <a:pt x="777" y="3612"/>
                  <a:pt x="848" y="3631"/>
                </a:cubicBezTo>
                <a:lnTo>
                  <a:pt x="1169" y="3717"/>
                </a:lnTo>
                <a:lnTo>
                  <a:pt x="911" y="3867"/>
                </a:lnTo>
                <a:cubicBezTo>
                  <a:pt x="814" y="3769"/>
                  <a:pt x="680" y="3711"/>
                  <a:pt x="539" y="3711"/>
                </a:cubicBezTo>
                <a:cubicBezTo>
                  <a:pt x="448" y="3711"/>
                  <a:pt x="358" y="3736"/>
                  <a:pt x="279" y="3781"/>
                </a:cubicBezTo>
                <a:cubicBezTo>
                  <a:pt x="158" y="3851"/>
                  <a:pt x="72" y="3964"/>
                  <a:pt x="36" y="4098"/>
                </a:cubicBezTo>
                <a:cubicBezTo>
                  <a:pt x="0" y="4233"/>
                  <a:pt x="18" y="4373"/>
                  <a:pt x="88" y="4494"/>
                </a:cubicBezTo>
                <a:cubicBezTo>
                  <a:pt x="181" y="4655"/>
                  <a:pt x="354" y="4755"/>
                  <a:pt x="540" y="4755"/>
                </a:cubicBezTo>
                <a:cubicBezTo>
                  <a:pt x="631" y="4755"/>
                  <a:pt x="721" y="4731"/>
                  <a:pt x="801" y="4685"/>
                </a:cubicBezTo>
                <a:cubicBezTo>
                  <a:pt x="921" y="4615"/>
                  <a:pt x="1008" y="4503"/>
                  <a:pt x="1044" y="4368"/>
                </a:cubicBezTo>
                <a:cubicBezTo>
                  <a:pt x="1068" y="4278"/>
                  <a:pt x="1067" y="4185"/>
                  <a:pt x="1044" y="4098"/>
                </a:cubicBezTo>
                <a:lnTo>
                  <a:pt x="1302" y="3948"/>
                </a:lnTo>
                <a:lnTo>
                  <a:pt x="1216" y="4269"/>
                </a:lnTo>
                <a:cubicBezTo>
                  <a:pt x="1197" y="4340"/>
                  <a:pt x="1239" y="4414"/>
                  <a:pt x="1311" y="4433"/>
                </a:cubicBezTo>
                <a:cubicBezTo>
                  <a:pt x="1322" y="4436"/>
                  <a:pt x="1334" y="4437"/>
                  <a:pt x="1345" y="4437"/>
                </a:cubicBezTo>
                <a:cubicBezTo>
                  <a:pt x="1404" y="4437"/>
                  <a:pt x="1458" y="4398"/>
                  <a:pt x="1474" y="4338"/>
                </a:cubicBezTo>
                <a:lnTo>
                  <a:pt x="1629" y="3760"/>
                </a:lnTo>
                <a:lnTo>
                  <a:pt x="2035" y="3525"/>
                </a:lnTo>
                <a:lnTo>
                  <a:pt x="2170" y="3759"/>
                </a:lnTo>
                <a:cubicBezTo>
                  <a:pt x="2194" y="3800"/>
                  <a:pt x="2238" y="3826"/>
                  <a:pt x="2285" y="3826"/>
                </a:cubicBezTo>
                <a:lnTo>
                  <a:pt x="2550" y="3826"/>
                </a:lnTo>
                <a:lnTo>
                  <a:pt x="2550" y="4292"/>
                </a:lnTo>
                <a:lnTo>
                  <a:pt x="2127" y="4715"/>
                </a:lnTo>
                <a:cubicBezTo>
                  <a:pt x="2075" y="4767"/>
                  <a:pt x="2075" y="4852"/>
                  <a:pt x="2127" y="4904"/>
                </a:cubicBezTo>
                <a:cubicBezTo>
                  <a:pt x="2153" y="4930"/>
                  <a:pt x="2187" y="4943"/>
                  <a:pt x="2221" y="4943"/>
                </a:cubicBezTo>
                <a:cubicBezTo>
                  <a:pt x="2255" y="4943"/>
                  <a:pt x="2289" y="4930"/>
                  <a:pt x="2315" y="4904"/>
                </a:cubicBezTo>
                <a:lnTo>
                  <a:pt x="2550" y="4669"/>
                </a:lnTo>
                <a:lnTo>
                  <a:pt x="2550" y="4967"/>
                </a:lnTo>
                <a:cubicBezTo>
                  <a:pt x="2462" y="4990"/>
                  <a:pt x="2380" y="5036"/>
                  <a:pt x="2314" y="5103"/>
                </a:cubicBezTo>
                <a:cubicBezTo>
                  <a:pt x="2215" y="5201"/>
                  <a:pt x="2161" y="5332"/>
                  <a:pt x="2161" y="5472"/>
                </a:cubicBezTo>
                <a:cubicBezTo>
                  <a:pt x="2161" y="5611"/>
                  <a:pt x="2215" y="5742"/>
                  <a:pt x="2314" y="5841"/>
                </a:cubicBezTo>
                <a:cubicBezTo>
                  <a:pt x="2412" y="5939"/>
                  <a:pt x="2543" y="5994"/>
                  <a:pt x="2683" y="5994"/>
                </a:cubicBezTo>
                <a:cubicBezTo>
                  <a:pt x="2970" y="5994"/>
                  <a:pt x="3204" y="5759"/>
                  <a:pt x="3204" y="5472"/>
                </a:cubicBezTo>
                <a:cubicBezTo>
                  <a:pt x="3204" y="5231"/>
                  <a:pt x="3040" y="5027"/>
                  <a:pt x="2817" y="4968"/>
                </a:cubicBezTo>
                <a:lnTo>
                  <a:pt x="2817" y="4669"/>
                </a:lnTo>
                <a:lnTo>
                  <a:pt x="3052" y="4904"/>
                </a:lnTo>
                <a:cubicBezTo>
                  <a:pt x="3104" y="4956"/>
                  <a:pt x="3189" y="4956"/>
                  <a:pt x="3241" y="4904"/>
                </a:cubicBezTo>
                <a:cubicBezTo>
                  <a:pt x="3293" y="4852"/>
                  <a:pt x="3293" y="4767"/>
                  <a:pt x="3241" y="4715"/>
                </a:cubicBezTo>
                <a:lnTo>
                  <a:pt x="2817" y="4292"/>
                </a:lnTo>
                <a:lnTo>
                  <a:pt x="2817" y="3826"/>
                </a:lnTo>
                <a:lnTo>
                  <a:pt x="3084" y="3826"/>
                </a:lnTo>
                <a:cubicBezTo>
                  <a:pt x="3132" y="3826"/>
                  <a:pt x="3176" y="3800"/>
                  <a:pt x="3200" y="3759"/>
                </a:cubicBezTo>
                <a:lnTo>
                  <a:pt x="3334" y="3526"/>
                </a:lnTo>
                <a:lnTo>
                  <a:pt x="3739" y="3760"/>
                </a:lnTo>
                <a:lnTo>
                  <a:pt x="3894" y="4338"/>
                </a:lnTo>
                <a:cubicBezTo>
                  <a:pt x="3910" y="4398"/>
                  <a:pt x="3964" y="4437"/>
                  <a:pt x="4022" y="4437"/>
                </a:cubicBezTo>
                <a:cubicBezTo>
                  <a:pt x="4034" y="4437"/>
                  <a:pt x="4045" y="4436"/>
                  <a:pt x="4057" y="4433"/>
                </a:cubicBezTo>
                <a:cubicBezTo>
                  <a:pt x="4128" y="4414"/>
                  <a:pt x="4170" y="4340"/>
                  <a:pt x="4151" y="4269"/>
                </a:cubicBezTo>
                <a:lnTo>
                  <a:pt x="4065" y="3948"/>
                </a:lnTo>
                <a:lnTo>
                  <a:pt x="4323" y="4097"/>
                </a:lnTo>
                <a:cubicBezTo>
                  <a:pt x="4299" y="4186"/>
                  <a:pt x="4298" y="4279"/>
                  <a:pt x="4323" y="4370"/>
                </a:cubicBezTo>
                <a:cubicBezTo>
                  <a:pt x="4359" y="4505"/>
                  <a:pt x="4445" y="4617"/>
                  <a:pt x="4566" y="4687"/>
                </a:cubicBezTo>
                <a:cubicBezTo>
                  <a:pt x="4645" y="4733"/>
                  <a:pt x="4735" y="4757"/>
                  <a:pt x="4826" y="4757"/>
                </a:cubicBezTo>
                <a:cubicBezTo>
                  <a:pt x="5012" y="4757"/>
                  <a:pt x="5186" y="4657"/>
                  <a:pt x="5279" y="4496"/>
                </a:cubicBezTo>
                <a:cubicBezTo>
                  <a:pt x="5348" y="4375"/>
                  <a:pt x="5367" y="4235"/>
                  <a:pt x="5331" y="4100"/>
                </a:cubicBezTo>
                <a:cubicBezTo>
                  <a:pt x="5295" y="3966"/>
                  <a:pt x="5208" y="3853"/>
                  <a:pt x="5088" y="3783"/>
                </a:cubicBezTo>
                <a:close/>
                <a:moveTo>
                  <a:pt x="4581" y="1694"/>
                </a:moveTo>
                <a:cubicBezTo>
                  <a:pt x="4599" y="1628"/>
                  <a:pt x="4641" y="1573"/>
                  <a:pt x="4700" y="1539"/>
                </a:cubicBezTo>
                <a:cubicBezTo>
                  <a:pt x="4739" y="1517"/>
                  <a:pt x="4783" y="1505"/>
                  <a:pt x="4827" y="1505"/>
                </a:cubicBezTo>
                <a:cubicBezTo>
                  <a:pt x="4918" y="1505"/>
                  <a:pt x="5003" y="1554"/>
                  <a:pt x="5049" y="1633"/>
                </a:cubicBezTo>
                <a:cubicBezTo>
                  <a:pt x="5083" y="1692"/>
                  <a:pt x="5092" y="1760"/>
                  <a:pt x="5074" y="1826"/>
                </a:cubicBezTo>
                <a:cubicBezTo>
                  <a:pt x="5057" y="1892"/>
                  <a:pt x="5014" y="1947"/>
                  <a:pt x="4955" y="1981"/>
                </a:cubicBezTo>
                <a:cubicBezTo>
                  <a:pt x="4916" y="2003"/>
                  <a:pt x="4873" y="2015"/>
                  <a:pt x="4828" y="2015"/>
                </a:cubicBezTo>
                <a:cubicBezTo>
                  <a:pt x="4737" y="2015"/>
                  <a:pt x="4652" y="1966"/>
                  <a:pt x="4607" y="1888"/>
                </a:cubicBezTo>
                <a:cubicBezTo>
                  <a:pt x="4573" y="1829"/>
                  <a:pt x="4564" y="1760"/>
                  <a:pt x="4581" y="1694"/>
                </a:cubicBezTo>
                <a:close/>
                <a:moveTo>
                  <a:pt x="2430" y="522"/>
                </a:moveTo>
                <a:cubicBezTo>
                  <a:pt x="2430" y="381"/>
                  <a:pt x="2544" y="267"/>
                  <a:pt x="2685" y="267"/>
                </a:cubicBezTo>
                <a:cubicBezTo>
                  <a:pt x="2825" y="267"/>
                  <a:pt x="2940" y="381"/>
                  <a:pt x="2940" y="522"/>
                </a:cubicBezTo>
                <a:cubicBezTo>
                  <a:pt x="2940" y="662"/>
                  <a:pt x="2825" y="777"/>
                  <a:pt x="2685" y="777"/>
                </a:cubicBezTo>
                <a:cubicBezTo>
                  <a:pt x="2544" y="777"/>
                  <a:pt x="2430" y="662"/>
                  <a:pt x="2430" y="522"/>
                </a:cubicBezTo>
                <a:close/>
                <a:moveTo>
                  <a:pt x="541" y="2013"/>
                </a:moveTo>
                <a:cubicBezTo>
                  <a:pt x="496" y="2013"/>
                  <a:pt x="452" y="2002"/>
                  <a:pt x="413" y="1979"/>
                </a:cubicBezTo>
                <a:cubicBezTo>
                  <a:pt x="354" y="1945"/>
                  <a:pt x="312" y="1890"/>
                  <a:pt x="294" y="1824"/>
                </a:cubicBezTo>
                <a:cubicBezTo>
                  <a:pt x="277" y="1759"/>
                  <a:pt x="286" y="1690"/>
                  <a:pt x="320" y="1631"/>
                </a:cubicBezTo>
                <a:cubicBezTo>
                  <a:pt x="365" y="1552"/>
                  <a:pt x="450" y="1503"/>
                  <a:pt x="541" y="1503"/>
                </a:cubicBezTo>
                <a:cubicBezTo>
                  <a:pt x="586" y="1503"/>
                  <a:pt x="630" y="1515"/>
                  <a:pt x="668" y="1537"/>
                </a:cubicBezTo>
                <a:cubicBezTo>
                  <a:pt x="727" y="1571"/>
                  <a:pt x="770" y="1626"/>
                  <a:pt x="787" y="1692"/>
                </a:cubicBezTo>
                <a:cubicBezTo>
                  <a:pt x="805" y="1758"/>
                  <a:pt x="796" y="1827"/>
                  <a:pt x="762" y="1886"/>
                </a:cubicBezTo>
                <a:cubicBezTo>
                  <a:pt x="716" y="1965"/>
                  <a:pt x="632" y="2013"/>
                  <a:pt x="541" y="2013"/>
                </a:cubicBezTo>
                <a:close/>
                <a:moveTo>
                  <a:pt x="786" y="4299"/>
                </a:moveTo>
                <a:cubicBezTo>
                  <a:pt x="769" y="4365"/>
                  <a:pt x="726" y="4420"/>
                  <a:pt x="667" y="4454"/>
                </a:cubicBezTo>
                <a:cubicBezTo>
                  <a:pt x="629" y="4477"/>
                  <a:pt x="585" y="4488"/>
                  <a:pt x="540" y="4488"/>
                </a:cubicBezTo>
                <a:cubicBezTo>
                  <a:pt x="449" y="4488"/>
                  <a:pt x="364" y="4440"/>
                  <a:pt x="319" y="4361"/>
                </a:cubicBezTo>
                <a:cubicBezTo>
                  <a:pt x="285" y="4302"/>
                  <a:pt x="276" y="4233"/>
                  <a:pt x="293" y="4167"/>
                </a:cubicBezTo>
                <a:cubicBezTo>
                  <a:pt x="311" y="4101"/>
                  <a:pt x="353" y="4046"/>
                  <a:pt x="412" y="4012"/>
                </a:cubicBezTo>
                <a:cubicBezTo>
                  <a:pt x="451" y="3990"/>
                  <a:pt x="495" y="3978"/>
                  <a:pt x="539" y="3978"/>
                </a:cubicBezTo>
                <a:cubicBezTo>
                  <a:pt x="630" y="3978"/>
                  <a:pt x="715" y="4027"/>
                  <a:pt x="761" y="4106"/>
                </a:cubicBezTo>
                <a:cubicBezTo>
                  <a:pt x="795" y="4165"/>
                  <a:pt x="804" y="4234"/>
                  <a:pt x="786" y="4299"/>
                </a:cubicBezTo>
                <a:close/>
                <a:moveTo>
                  <a:pt x="2938" y="5472"/>
                </a:moveTo>
                <a:cubicBezTo>
                  <a:pt x="2938" y="5612"/>
                  <a:pt x="2823" y="5727"/>
                  <a:pt x="2683" y="5727"/>
                </a:cubicBezTo>
                <a:cubicBezTo>
                  <a:pt x="2615" y="5727"/>
                  <a:pt x="2551" y="5700"/>
                  <a:pt x="2502" y="5652"/>
                </a:cubicBezTo>
                <a:cubicBezTo>
                  <a:pt x="2454" y="5604"/>
                  <a:pt x="2428" y="5540"/>
                  <a:pt x="2428" y="5472"/>
                </a:cubicBezTo>
                <a:cubicBezTo>
                  <a:pt x="2428" y="5404"/>
                  <a:pt x="2454" y="5340"/>
                  <a:pt x="2502" y="5291"/>
                </a:cubicBezTo>
                <a:cubicBezTo>
                  <a:pt x="2551" y="5243"/>
                  <a:pt x="2615" y="5217"/>
                  <a:pt x="2683" y="5217"/>
                </a:cubicBezTo>
                <a:cubicBezTo>
                  <a:pt x="2823" y="5217"/>
                  <a:pt x="2938" y="5331"/>
                  <a:pt x="2938" y="5472"/>
                </a:cubicBezTo>
                <a:close/>
                <a:moveTo>
                  <a:pt x="3007" y="3559"/>
                </a:moveTo>
                <a:lnTo>
                  <a:pt x="2362" y="3559"/>
                </a:lnTo>
                <a:lnTo>
                  <a:pt x="2040" y="3000"/>
                </a:lnTo>
                <a:lnTo>
                  <a:pt x="2362" y="2442"/>
                </a:lnTo>
                <a:lnTo>
                  <a:pt x="3007" y="2442"/>
                </a:lnTo>
                <a:lnTo>
                  <a:pt x="3330" y="3000"/>
                </a:lnTo>
                <a:lnTo>
                  <a:pt x="3007" y="3559"/>
                </a:lnTo>
                <a:close/>
                <a:moveTo>
                  <a:pt x="5048" y="4363"/>
                </a:moveTo>
                <a:cubicBezTo>
                  <a:pt x="5002" y="4441"/>
                  <a:pt x="4917" y="4490"/>
                  <a:pt x="4826" y="4490"/>
                </a:cubicBezTo>
                <a:cubicBezTo>
                  <a:pt x="4782" y="4490"/>
                  <a:pt x="4738" y="4479"/>
                  <a:pt x="4699" y="4456"/>
                </a:cubicBezTo>
                <a:cubicBezTo>
                  <a:pt x="4640" y="4422"/>
                  <a:pt x="4598" y="4367"/>
                  <a:pt x="4580" y="4301"/>
                </a:cubicBezTo>
                <a:cubicBezTo>
                  <a:pt x="4563" y="4235"/>
                  <a:pt x="4572" y="4167"/>
                  <a:pt x="4606" y="4108"/>
                </a:cubicBezTo>
                <a:cubicBezTo>
                  <a:pt x="4651" y="4029"/>
                  <a:pt x="4736" y="3980"/>
                  <a:pt x="4827" y="3980"/>
                </a:cubicBezTo>
                <a:cubicBezTo>
                  <a:pt x="4871" y="3980"/>
                  <a:pt x="4915" y="3992"/>
                  <a:pt x="4954" y="4014"/>
                </a:cubicBezTo>
                <a:cubicBezTo>
                  <a:pt x="5013" y="4048"/>
                  <a:pt x="5055" y="4103"/>
                  <a:pt x="5073" y="4169"/>
                </a:cubicBezTo>
                <a:cubicBezTo>
                  <a:pt x="5091" y="4235"/>
                  <a:pt x="5082" y="4304"/>
                  <a:pt x="5048" y="436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5724102" y="3274879"/>
            <a:ext cx="5796386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  <a:headEnd type="none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87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746" y="4704203"/>
            <a:ext cx="12195747" cy="2156696"/>
            <a:chOff x="-3746" y="4704203"/>
            <a:chExt cx="12195747" cy="2156696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0" y="5325259"/>
              <a:ext cx="12192001" cy="152692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02477" y="5082771"/>
              <a:ext cx="2682062" cy="1769409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32281" y="5498266"/>
              <a:ext cx="2052257" cy="1353914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6" cstate="screen"/>
            <a:srcRect r="-92" b="-3"/>
            <a:stretch>
              <a:fillRect/>
            </a:stretch>
          </p:blipFill>
          <p:spPr>
            <a:xfrm>
              <a:off x="-3746" y="4704203"/>
              <a:ext cx="12184510" cy="2156696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65" name="ïṡľiḑé"/>
          <p:cNvSpPr txBox="1"/>
          <p:nvPr/>
        </p:nvSpPr>
        <p:spPr>
          <a:xfrm>
            <a:off x="5518129" y="1667404"/>
            <a:ext cx="5913439" cy="11707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 lvl="0" algn="just"/>
            <a:r>
              <a:rPr lang="zh-CN" altLang="en-US" sz="1600" dirty="0">
                <a:solidFill>
                  <a:srgbClr val="FFFFFF"/>
                </a:solidFill>
                <a:cs typeface="+mn-ea"/>
                <a:sym typeface="+mn-lt"/>
              </a:rPr>
              <a:t>立冬不仅是收获祭祀与丰年宴会隆重举行的时间，也是寒风乍起的季节。有“十月朔”、“秦岁首”、“寒衣节”、“丰收节”等习俗活动。此时，在北方，正是“水结冰，地始冻”的孟冬之月，在南方却是小阳春的天气。</a:t>
            </a:r>
          </a:p>
        </p:txBody>
      </p:sp>
      <p:sp>
        <p:nvSpPr>
          <p:cNvPr id="69" name="ïŝḻiďè"/>
          <p:cNvSpPr txBox="1"/>
          <p:nvPr/>
        </p:nvSpPr>
        <p:spPr>
          <a:xfrm>
            <a:off x="5518129" y="2891700"/>
            <a:ext cx="5970589" cy="2331058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立冬是十月的大节，汉魏时期，这天天子要亲率群臣迎接冬气，对为国捐躯的烈士及其家小进行表彰与抚恤，请死者保护生灵，鼓励民众抵御外敌或恶寇的掠夺与侵袭，在汉族民间有祭祖、饮宴、卜岁等习俗，以时令佳品向祖灵祭祀，以尽为人子孙的义务和责任，祈求上天赐给来岁的丰年，农民自己亦获得饮酒与休息的酬劳。立冬习俗有的改了，也有沿袭至今的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6" y="883716"/>
            <a:ext cx="6267231" cy="6102625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立冬物候</a:t>
            </a:r>
          </a:p>
        </p:txBody>
      </p:sp>
      <p:sp>
        <p:nvSpPr>
          <p:cNvPr id="27" name="í$ľídê"/>
          <p:cNvSpPr/>
          <p:nvPr/>
        </p:nvSpPr>
        <p:spPr>
          <a:xfrm>
            <a:off x="5003926" y="1159075"/>
            <a:ext cx="1704831" cy="4284440"/>
          </a:xfrm>
          <a:prstGeom prst="leftBracket">
            <a:avLst>
              <a:gd name="adj" fmla="val 92990"/>
            </a:avLst>
          </a:prstGeom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28" name="ïşḻîḓè"/>
          <p:cNvSpPr/>
          <p:nvPr/>
        </p:nvSpPr>
        <p:spPr>
          <a:xfrm flipH="1">
            <a:off x="10159354" y="1182606"/>
            <a:ext cx="1704831" cy="4284440"/>
          </a:xfrm>
          <a:prstGeom prst="leftBracket">
            <a:avLst>
              <a:gd name="adj" fmla="val 92990"/>
            </a:avLst>
          </a:prstGeom>
          <a:ln w="38100">
            <a:solidFill>
              <a:schemeClr val="accent1">
                <a:lumMod val="20000"/>
                <a:lumOff val="80000"/>
              </a:schemeClr>
            </a:solidFill>
            <a:prstDash val="sysDot"/>
          </a:ln>
          <a:effectLst>
            <a:outerShdw blurRad="63500" dist="38100" dir="27000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cs typeface="+mn-ea"/>
              <a:sym typeface="+mn-lt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 rot="17109474">
            <a:off x="5011300" y="1829459"/>
            <a:ext cx="626409" cy="67837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 rot="17109474">
            <a:off x="5008178" y="3474117"/>
            <a:ext cx="626409" cy="678376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 rot="17109474">
            <a:off x="11301548" y="1995938"/>
            <a:ext cx="626409" cy="67837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9" cstate="print"/>
          <a:srcRect/>
          <a:stretch>
            <a:fillRect/>
          </a:stretch>
        </p:blipFill>
        <p:spPr>
          <a:xfrm rot="17109474">
            <a:off x="11298426" y="3640596"/>
            <a:ext cx="626409" cy="678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9" grpId="0"/>
      <p:bldP spid="26" grpId="0" animBg="1"/>
      <p:bldP spid="13" grpId="0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l="2759"/>
          <a:stretch>
            <a:fillRect/>
          </a:stretch>
        </p:blipFill>
        <p:spPr>
          <a:xfrm>
            <a:off x="-17043" y="1526484"/>
            <a:ext cx="12214034" cy="5530299"/>
          </a:xfrm>
          <a:prstGeom prst="rect">
            <a:avLst/>
          </a:prstGeom>
        </p:spPr>
      </p:pic>
      <p:pic>
        <p:nvPicPr>
          <p:cNvPr id="66" name="图片 65"/>
          <p:cNvPicPr>
            <a:picLocks noChangeAspect="1"/>
          </p:cNvPicPr>
          <p:nvPr/>
        </p:nvPicPr>
        <p:blipFill rotWithShape="1">
          <a:blip r:embed="rId5" cstate="print"/>
          <a:srcRect/>
          <a:stretch>
            <a:fillRect/>
          </a:stretch>
        </p:blipFill>
        <p:spPr>
          <a:xfrm>
            <a:off x="10536865" y="0"/>
            <a:ext cx="1655135" cy="1488558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6" cstate="screen"/>
          <a:srcRect l="-4"/>
          <a:stretch>
            <a:fillRect/>
          </a:stretch>
        </p:blipFill>
        <p:spPr>
          <a:xfrm>
            <a:off x="-17043" y="194616"/>
            <a:ext cx="2498651" cy="127590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880783" y="1426158"/>
            <a:ext cx="2418382" cy="1565776"/>
            <a:chOff x="4770972" y="1415040"/>
            <a:chExt cx="2418382" cy="1565776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7" cstate="print"/>
            <a:srcRect/>
            <a:stretch>
              <a:fillRect/>
            </a:stretch>
          </p:blipFill>
          <p:spPr>
            <a:xfrm>
              <a:off x="4770972" y="1415040"/>
              <a:ext cx="2418382" cy="156577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文本框 27"/>
            <p:cNvSpPr txBox="1"/>
            <p:nvPr/>
          </p:nvSpPr>
          <p:spPr>
            <a:xfrm>
              <a:off x="5166325" y="1905492"/>
              <a:ext cx="1627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62BDCA"/>
                  </a:solidFill>
                  <a:effectLst>
                    <a:outerShdw blurRad="63500" dist="25400" dir="5400000" sx="102000" sy="102000" algn="ctr" rotWithShape="0">
                      <a:schemeClr val="tx1"/>
                    </a:outerShdw>
                  </a:effectLst>
                  <a:cs typeface="+mn-ea"/>
                  <a:sym typeface="+mn-lt"/>
                </a:rPr>
                <a:t>第二章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3730995" y="2994820"/>
            <a:ext cx="471795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立冬气候</a:t>
            </a: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3626" y="0"/>
            <a:ext cx="363321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4381614" y="1764379"/>
            <a:ext cx="3228736" cy="35328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2054"/>
            <a:ext cx="12192000" cy="21508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/>
          <a:srcRect/>
          <a:stretch>
            <a:fillRect/>
          </a:stretch>
        </p:blipFill>
        <p:spPr>
          <a:xfrm>
            <a:off x="3745" y="0"/>
            <a:ext cx="12184510" cy="1130889"/>
          </a:xfrm>
          <a:prstGeom prst="rect">
            <a:avLst/>
          </a:prstGeom>
        </p:spPr>
      </p:pic>
      <p:sp>
        <p:nvSpPr>
          <p:cNvPr id="26" name="trees-outline_28592"/>
          <p:cNvSpPr>
            <a:spLocks noChangeAspect="1"/>
          </p:cNvSpPr>
          <p:nvPr/>
        </p:nvSpPr>
        <p:spPr bwMode="auto">
          <a:xfrm>
            <a:off x="800109" y="883716"/>
            <a:ext cx="896999" cy="783688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607711" h="530944">
                <a:moveTo>
                  <a:pt x="506350" y="320223"/>
                </a:moveTo>
                <a:lnTo>
                  <a:pt x="481068" y="353906"/>
                </a:lnTo>
                <a:lnTo>
                  <a:pt x="531722" y="353906"/>
                </a:lnTo>
                <a:close/>
                <a:moveTo>
                  <a:pt x="101305" y="320223"/>
                </a:moveTo>
                <a:lnTo>
                  <a:pt x="76022" y="353906"/>
                </a:lnTo>
                <a:lnTo>
                  <a:pt x="126676" y="353906"/>
                </a:lnTo>
                <a:close/>
                <a:moveTo>
                  <a:pt x="303881" y="269636"/>
                </a:moveTo>
                <a:lnTo>
                  <a:pt x="278518" y="303407"/>
                </a:lnTo>
                <a:lnTo>
                  <a:pt x="329156" y="303407"/>
                </a:lnTo>
                <a:close/>
                <a:moveTo>
                  <a:pt x="506350" y="219083"/>
                </a:moveTo>
                <a:lnTo>
                  <a:pt x="481068" y="252856"/>
                </a:lnTo>
                <a:lnTo>
                  <a:pt x="531722" y="252856"/>
                </a:lnTo>
                <a:close/>
                <a:moveTo>
                  <a:pt x="101305" y="219083"/>
                </a:moveTo>
                <a:lnTo>
                  <a:pt x="76022" y="252856"/>
                </a:lnTo>
                <a:lnTo>
                  <a:pt x="126676" y="252856"/>
                </a:lnTo>
                <a:close/>
                <a:moveTo>
                  <a:pt x="303881" y="168500"/>
                </a:moveTo>
                <a:lnTo>
                  <a:pt x="278518" y="202271"/>
                </a:lnTo>
                <a:lnTo>
                  <a:pt x="303881" y="202271"/>
                </a:lnTo>
                <a:lnTo>
                  <a:pt x="329156" y="202271"/>
                </a:lnTo>
                <a:close/>
                <a:moveTo>
                  <a:pt x="506395" y="151717"/>
                </a:moveTo>
                <a:cubicBezTo>
                  <a:pt x="513984" y="151717"/>
                  <a:pt x="521573" y="155094"/>
                  <a:pt x="526647" y="161848"/>
                </a:cubicBezTo>
                <a:lnTo>
                  <a:pt x="602584" y="262899"/>
                </a:lnTo>
                <a:cubicBezTo>
                  <a:pt x="615136" y="279607"/>
                  <a:pt x="603207" y="303425"/>
                  <a:pt x="582376" y="303425"/>
                </a:cubicBezTo>
                <a:lnTo>
                  <a:pt x="557004" y="303425"/>
                </a:lnTo>
                <a:lnTo>
                  <a:pt x="602584" y="364038"/>
                </a:lnTo>
                <a:cubicBezTo>
                  <a:pt x="615136" y="380746"/>
                  <a:pt x="603207" y="404476"/>
                  <a:pt x="582376" y="404476"/>
                </a:cubicBezTo>
                <a:lnTo>
                  <a:pt x="531722" y="404476"/>
                </a:lnTo>
                <a:lnTo>
                  <a:pt x="531722" y="505615"/>
                </a:lnTo>
                <a:cubicBezTo>
                  <a:pt x="531722" y="519568"/>
                  <a:pt x="520416" y="530944"/>
                  <a:pt x="506350" y="530944"/>
                </a:cubicBezTo>
                <a:cubicBezTo>
                  <a:pt x="492374" y="530944"/>
                  <a:pt x="481068" y="519568"/>
                  <a:pt x="481068" y="505615"/>
                </a:cubicBezTo>
                <a:lnTo>
                  <a:pt x="481068" y="404476"/>
                </a:lnTo>
                <a:lnTo>
                  <a:pt x="430414" y="404476"/>
                </a:lnTo>
                <a:cubicBezTo>
                  <a:pt x="409582" y="404476"/>
                  <a:pt x="397653" y="380746"/>
                  <a:pt x="410205" y="364038"/>
                </a:cubicBezTo>
                <a:lnTo>
                  <a:pt x="455785" y="303425"/>
                </a:lnTo>
                <a:lnTo>
                  <a:pt x="430414" y="303425"/>
                </a:lnTo>
                <a:cubicBezTo>
                  <a:pt x="409582" y="303425"/>
                  <a:pt x="397653" y="279607"/>
                  <a:pt x="410205" y="262899"/>
                </a:cubicBezTo>
                <a:lnTo>
                  <a:pt x="486142" y="161848"/>
                </a:lnTo>
                <a:cubicBezTo>
                  <a:pt x="491216" y="155094"/>
                  <a:pt x="498806" y="151717"/>
                  <a:pt x="506395" y="151717"/>
                </a:cubicBezTo>
                <a:close/>
                <a:moveTo>
                  <a:pt x="101349" y="151717"/>
                </a:moveTo>
                <a:cubicBezTo>
                  <a:pt x="108938" y="151717"/>
                  <a:pt x="116528" y="155094"/>
                  <a:pt x="121602" y="161848"/>
                </a:cubicBezTo>
                <a:lnTo>
                  <a:pt x="197539" y="262899"/>
                </a:lnTo>
                <a:cubicBezTo>
                  <a:pt x="210091" y="279607"/>
                  <a:pt x="198162" y="303425"/>
                  <a:pt x="177330" y="303425"/>
                </a:cubicBezTo>
                <a:lnTo>
                  <a:pt x="151959" y="303425"/>
                </a:lnTo>
                <a:lnTo>
                  <a:pt x="197539" y="364038"/>
                </a:lnTo>
                <a:cubicBezTo>
                  <a:pt x="210091" y="380746"/>
                  <a:pt x="198162" y="404476"/>
                  <a:pt x="177330" y="404476"/>
                </a:cubicBezTo>
                <a:lnTo>
                  <a:pt x="126676" y="404476"/>
                </a:lnTo>
                <a:lnTo>
                  <a:pt x="126676" y="505615"/>
                </a:lnTo>
                <a:cubicBezTo>
                  <a:pt x="126676" y="519568"/>
                  <a:pt x="115281" y="530944"/>
                  <a:pt x="101305" y="530944"/>
                </a:cubicBezTo>
                <a:cubicBezTo>
                  <a:pt x="87328" y="530944"/>
                  <a:pt x="76022" y="519568"/>
                  <a:pt x="76022" y="505615"/>
                </a:cubicBezTo>
                <a:lnTo>
                  <a:pt x="76022" y="404476"/>
                </a:lnTo>
                <a:lnTo>
                  <a:pt x="25368" y="404476"/>
                </a:lnTo>
                <a:cubicBezTo>
                  <a:pt x="4537" y="404476"/>
                  <a:pt x="-7392" y="380746"/>
                  <a:pt x="5071" y="364038"/>
                </a:cubicBezTo>
                <a:lnTo>
                  <a:pt x="50651" y="303425"/>
                </a:lnTo>
                <a:lnTo>
                  <a:pt x="25368" y="303425"/>
                </a:lnTo>
                <a:cubicBezTo>
                  <a:pt x="4537" y="303425"/>
                  <a:pt x="-7392" y="279607"/>
                  <a:pt x="5071" y="262899"/>
                </a:cubicBezTo>
                <a:lnTo>
                  <a:pt x="81097" y="161848"/>
                </a:lnTo>
                <a:cubicBezTo>
                  <a:pt x="86171" y="155094"/>
                  <a:pt x="93760" y="151717"/>
                  <a:pt x="101349" y="151717"/>
                </a:cubicBezTo>
                <a:close/>
                <a:moveTo>
                  <a:pt x="303881" y="67453"/>
                </a:moveTo>
                <a:lnTo>
                  <a:pt x="278518" y="101135"/>
                </a:lnTo>
                <a:lnTo>
                  <a:pt x="329156" y="101135"/>
                </a:lnTo>
                <a:close/>
                <a:moveTo>
                  <a:pt x="303870" y="0"/>
                </a:moveTo>
                <a:cubicBezTo>
                  <a:pt x="311468" y="0"/>
                  <a:pt x="319055" y="3377"/>
                  <a:pt x="324083" y="10131"/>
                </a:cubicBezTo>
                <a:lnTo>
                  <a:pt x="400084" y="111267"/>
                </a:lnTo>
                <a:cubicBezTo>
                  <a:pt x="412543" y="127886"/>
                  <a:pt x="400707" y="151704"/>
                  <a:pt x="379793" y="151704"/>
                </a:cubicBezTo>
                <a:lnTo>
                  <a:pt x="354519" y="151704"/>
                </a:lnTo>
                <a:lnTo>
                  <a:pt x="400084" y="212403"/>
                </a:lnTo>
                <a:cubicBezTo>
                  <a:pt x="412543" y="229021"/>
                  <a:pt x="400707" y="252839"/>
                  <a:pt x="379793" y="252839"/>
                </a:cubicBezTo>
                <a:lnTo>
                  <a:pt x="354519" y="252839"/>
                </a:lnTo>
                <a:lnTo>
                  <a:pt x="400084" y="313449"/>
                </a:lnTo>
                <a:cubicBezTo>
                  <a:pt x="412543" y="330157"/>
                  <a:pt x="400707" y="353886"/>
                  <a:pt x="379793" y="353886"/>
                </a:cubicBezTo>
                <a:lnTo>
                  <a:pt x="329156" y="353886"/>
                </a:lnTo>
                <a:lnTo>
                  <a:pt x="329156" y="455021"/>
                </a:lnTo>
                <a:cubicBezTo>
                  <a:pt x="329156" y="468974"/>
                  <a:pt x="317853" y="480349"/>
                  <a:pt x="303881" y="480349"/>
                </a:cubicBezTo>
                <a:cubicBezTo>
                  <a:pt x="289909" y="480349"/>
                  <a:pt x="278518" y="468974"/>
                  <a:pt x="278518" y="455021"/>
                </a:cubicBezTo>
                <a:lnTo>
                  <a:pt x="278518" y="353886"/>
                </a:lnTo>
                <a:lnTo>
                  <a:pt x="227969" y="353886"/>
                </a:lnTo>
                <a:cubicBezTo>
                  <a:pt x="207056" y="353886"/>
                  <a:pt x="195131" y="330157"/>
                  <a:pt x="207679" y="313449"/>
                </a:cubicBezTo>
                <a:lnTo>
                  <a:pt x="253244" y="252839"/>
                </a:lnTo>
                <a:lnTo>
                  <a:pt x="227969" y="252839"/>
                </a:lnTo>
                <a:cubicBezTo>
                  <a:pt x="207056" y="252839"/>
                  <a:pt x="195131" y="229021"/>
                  <a:pt x="207679" y="212403"/>
                </a:cubicBezTo>
                <a:lnTo>
                  <a:pt x="253244" y="151704"/>
                </a:lnTo>
                <a:lnTo>
                  <a:pt x="227969" y="151704"/>
                </a:lnTo>
                <a:cubicBezTo>
                  <a:pt x="207056" y="151704"/>
                  <a:pt x="195131" y="127886"/>
                  <a:pt x="207679" y="111267"/>
                </a:cubicBezTo>
                <a:lnTo>
                  <a:pt x="283591" y="10131"/>
                </a:lnTo>
                <a:cubicBezTo>
                  <a:pt x="288663" y="3377"/>
                  <a:pt x="296272" y="0"/>
                  <a:pt x="3038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dist="63500" dir="54000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508000" contourW="6350">
            <a:contourClr>
              <a:schemeClr val="accent1">
                <a:lumMod val="20000"/>
                <a:lumOff val="80000"/>
              </a:schemeClr>
            </a:contourClr>
          </a:sp3d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45533" y="1031660"/>
            <a:ext cx="244810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635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立冬气候</a:t>
            </a:r>
          </a:p>
        </p:txBody>
      </p:sp>
      <p:sp>
        <p:nvSpPr>
          <p:cNvPr id="60" name="iś1íḍê"/>
          <p:cNvSpPr/>
          <p:nvPr/>
        </p:nvSpPr>
        <p:spPr>
          <a:xfrm>
            <a:off x="11202039" y="4646159"/>
            <a:ext cx="411872" cy="399403"/>
          </a:xfrm>
          <a:custGeom>
            <a:avLst/>
            <a:gdLst>
              <a:gd name="connsiteX0" fmla="*/ 227630 w 603687"/>
              <a:gd name="connsiteY0" fmla="*/ 389027 h 585411"/>
              <a:gd name="connsiteX1" fmla="*/ 237240 w 603687"/>
              <a:gd name="connsiteY1" fmla="*/ 389027 h 585411"/>
              <a:gd name="connsiteX2" fmla="*/ 237240 w 603687"/>
              <a:gd name="connsiteY2" fmla="*/ 437266 h 585411"/>
              <a:gd name="connsiteX3" fmla="*/ 261265 w 603687"/>
              <a:gd name="connsiteY3" fmla="*/ 413147 h 585411"/>
              <a:gd name="connsiteX4" fmla="*/ 261265 w 603687"/>
              <a:gd name="connsiteY4" fmla="*/ 393275 h 585411"/>
              <a:gd name="connsiteX5" fmla="*/ 270875 w 603687"/>
              <a:gd name="connsiteY5" fmla="*/ 393275 h 585411"/>
              <a:gd name="connsiteX6" fmla="*/ 270875 w 603687"/>
              <a:gd name="connsiteY6" fmla="*/ 403691 h 585411"/>
              <a:gd name="connsiteX7" fmla="*/ 278289 w 603687"/>
              <a:gd name="connsiteY7" fmla="*/ 396153 h 585411"/>
              <a:gd name="connsiteX8" fmla="*/ 285016 w 603687"/>
              <a:gd name="connsiteY8" fmla="*/ 402868 h 585411"/>
              <a:gd name="connsiteX9" fmla="*/ 277602 w 603687"/>
              <a:gd name="connsiteY9" fmla="*/ 410269 h 585411"/>
              <a:gd name="connsiteX10" fmla="*/ 288036 w 603687"/>
              <a:gd name="connsiteY10" fmla="*/ 410269 h 585411"/>
              <a:gd name="connsiteX11" fmla="*/ 288036 w 603687"/>
              <a:gd name="connsiteY11" fmla="*/ 419862 h 585411"/>
              <a:gd name="connsiteX12" fmla="*/ 268130 w 603687"/>
              <a:gd name="connsiteY12" fmla="*/ 419862 h 585411"/>
              <a:gd name="connsiteX13" fmla="*/ 237240 w 603687"/>
              <a:gd name="connsiteY13" fmla="*/ 450697 h 585411"/>
              <a:gd name="connsiteX14" fmla="*/ 237240 w 603687"/>
              <a:gd name="connsiteY14" fmla="*/ 463990 h 585411"/>
              <a:gd name="connsiteX15" fmla="*/ 252204 w 603687"/>
              <a:gd name="connsiteY15" fmla="*/ 448915 h 585411"/>
              <a:gd name="connsiteX16" fmla="*/ 258931 w 603687"/>
              <a:gd name="connsiteY16" fmla="*/ 455630 h 585411"/>
              <a:gd name="connsiteX17" fmla="*/ 237240 w 603687"/>
              <a:gd name="connsiteY17" fmla="*/ 477420 h 585411"/>
              <a:gd name="connsiteX18" fmla="*/ 237240 w 603687"/>
              <a:gd name="connsiteY18" fmla="*/ 482217 h 585411"/>
              <a:gd name="connsiteX19" fmla="*/ 244242 w 603687"/>
              <a:gd name="connsiteY19" fmla="*/ 482217 h 585411"/>
              <a:gd name="connsiteX20" fmla="*/ 265521 w 603687"/>
              <a:gd name="connsiteY20" fmla="*/ 460975 h 585411"/>
              <a:gd name="connsiteX21" fmla="*/ 272248 w 603687"/>
              <a:gd name="connsiteY21" fmla="*/ 467690 h 585411"/>
              <a:gd name="connsiteX22" fmla="*/ 257696 w 603687"/>
              <a:gd name="connsiteY22" fmla="*/ 482217 h 585411"/>
              <a:gd name="connsiteX23" fmla="*/ 271013 w 603687"/>
              <a:gd name="connsiteY23" fmla="*/ 482217 h 585411"/>
              <a:gd name="connsiteX24" fmla="*/ 301353 w 603687"/>
              <a:gd name="connsiteY24" fmla="*/ 451930 h 585411"/>
              <a:gd name="connsiteX25" fmla="*/ 301353 w 603687"/>
              <a:gd name="connsiteY25" fmla="*/ 430962 h 585411"/>
              <a:gd name="connsiteX26" fmla="*/ 310963 w 603687"/>
              <a:gd name="connsiteY26" fmla="*/ 430962 h 585411"/>
              <a:gd name="connsiteX27" fmla="*/ 310963 w 603687"/>
              <a:gd name="connsiteY27" fmla="*/ 442337 h 585411"/>
              <a:gd name="connsiteX28" fmla="*/ 318239 w 603687"/>
              <a:gd name="connsiteY28" fmla="*/ 434937 h 585411"/>
              <a:gd name="connsiteX29" fmla="*/ 324967 w 603687"/>
              <a:gd name="connsiteY29" fmla="*/ 441652 h 585411"/>
              <a:gd name="connsiteX30" fmla="*/ 318789 w 603687"/>
              <a:gd name="connsiteY30" fmla="*/ 447956 h 585411"/>
              <a:gd name="connsiteX31" fmla="*/ 327987 w 603687"/>
              <a:gd name="connsiteY31" fmla="*/ 447956 h 585411"/>
              <a:gd name="connsiteX32" fmla="*/ 327987 w 603687"/>
              <a:gd name="connsiteY32" fmla="*/ 457549 h 585411"/>
              <a:gd name="connsiteX33" fmla="*/ 309179 w 603687"/>
              <a:gd name="connsiteY33" fmla="*/ 457549 h 585411"/>
              <a:gd name="connsiteX34" fmla="*/ 284467 w 603687"/>
              <a:gd name="connsiteY34" fmla="*/ 482217 h 585411"/>
              <a:gd name="connsiteX35" fmla="*/ 330458 w 603687"/>
              <a:gd name="connsiteY35" fmla="*/ 482217 h 585411"/>
              <a:gd name="connsiteX36" fmla="*/ 330458 w 603687"/>
              <a:gd name="connsiteY36" fmla="*/ 491673 h 585411"/>
              <a:gd name="connsiteX37" fmla="*/ 283369 w 603687"/>
              <a:gd name="connsiteY37" fmla="*/ 491673 h 585411"/>
              <a:gd name="connsiteX38" fmla="*/ 308080 w 603687"/>
              <a:gd name="connsiteY38" fmla="*/ 516341 h 585411"/>
              <a:gd name="connsiteX39" fmla="*/ 327987 w 603687"/>
              <a:gd name="connsiteY39" fmla="*/ 516341 h 585411"/>
              <a:gd name="connsiteX40" fmla="*/ 327987 w 603687"/>
              <a:gd name="connsiteY40" fmla="*/ 525797 h 585411"/>
              <a:gd name="connsiteX41" fmla="*/ 317553 w 603687"/>
              <a:gd name="connsiteY41" fmla="*/ 525797 h 585411"/>
              <a:gd name="connsiteX42" fmla="*/ 325104 w 603687"/>
              <a:gd name="connsiteY42" fmla="*/ 533197 h 585411"/>
              <a:gd name="connsiteX43" fmla="*/ 318239 w 603687"/>
              <a:gd name="connsiteY43" fmla="*/ 540049 h 585411"/>
              <a:gd name="connsiteX44" fmla="*/ 310963 w 603687"/>
              <a:gd name="connsiteY44" fmla="*/ 532649 h 585411"/>
              <a:gd name="connsiteX45" fmla="*/ 310963 w 603687"/>
              <a:gd name="connsiteY45" fmla="*/ 542927 h 585411"/>
              <a:gd name="connsiteX46" fmla="*/ 301353 w 603687"/>
              <a:gd name="connsiteY46" fmla="*/ 542927 h 585411"/>
              <a:gd name="connsiteX47" fmla="*/ 301353 w 603687"/>
              <a:gd name="connsiteY47" fmla="*/ 523056 h 585411"/>
              <a:gd name="connsiteX48" fmla="*/ 269914 w 603687"/>
              <a:gd name="connsiteY48" fmla="*/ 491673 h 585411"/>
              <a:gd name="connsiteX49" fmla="*/ 256598 w 603687"/>
              <a:gd name="connsiteY49" fmla="*/ 491673 h 585411"/>
              <a:gd name="connsiteX50" fmla="*/ 272248 w 603687"/>
              <a:gd name="connsiteY50" fmla="*/ 507296 h 585411"/>
              <a:gd name="connsiteX51" fmla="*/ 265521 w 603687"/>
              <a:gd name="connsiteY51" fmla="*/ 514011 h 585411"/>
              <a:gd name="connsiteX52" fmla="*/ 243143 w 603687"/>
              <a:gd name="connsiteY52" fmla="*/ 491673 h 585411"/>
              <a:gd name="connsiteX53" fmla="*/ 237240 w 603687"/>
              <a:gd name="connsiteY53" fmla="*/ 491673 h 585411"/>
              <a:gd name="connsiteX54" fmla="*/ 237240 w 603687"/>
              <a:gd name="connsiteY54" fmla="*/ 499210 h 585411"/>
              <a:gd name="connsiteX55" fmla="*/ 258382 w 603687"/>
              <a:gd name="connsiteY55" fmla="*/ 520452 h 585411"/>
              <a:gd name="connsiteX56" fmla="*/ 251655 w 603687"/>
              <a:gd name="connsiteY56" fmla="*/ 527167 h 585411"/>
              <a:gd name="connsiteX57" fmla="*/ 237240 w 603687"/>
              <a:gd name="connsiteY57" fmla="*/ 512778 h 585411"/>
              <a:gd name="connsiteX58" fmla="*/ 237240 w 603687"/>
              <a:gd name="connsiteY58" fmla="*/ 525934 h 585411"/>
              <a:gd name="connsiteX59" fmla="*/ 267581 w 603687"/>
              <a:gd name="connsiteY59" fmla="*/ 556221 h 585411"/>
              <a:gd name="connsiteX60" fmla="*/ 288585 w 603687"/>
              <a:gd name="connsiteY60" fmla="*/ 556221 h 585411"/>
              <a:gd name="connsiteX61" fmla="*/ 288585 w 603687"/>
              <a:gd name="connsiteY61" fmla="*/ 565814 h 585411"/>
              <a:gd name="connsiteX62" fmla="*/ 277053 w 603687"/>
              <a:gd name="connsiteY62" fmla="*/ 565814 h 585411"/>
              <a:gd name="connsiteX63" fmla="*/ 284467 w 603687"/>
              <a:gd name="connsiteY63" fmla="*/ 573214 h 585411"/>
              <a:gd name="connsiteX64" fmla="*/ 277740 w 603687"/>
              <a:gd name="connsiteY64" fmla="*/ 579929 h 585411"/>
              <a:gd name="connsiteX65" fmla="*/ 271425 w 603687"/>
              <a:gd name="connsiteY65" fmla="*/ 573625 h 585411"/>
              <a:gd name="connsiteX66" fmla="*/ 271425 w 603687"/>
              <a:gd name="connsiteY66" fmla="*/ 582944 h 585411"/>
              <a:gd name="connsiteX67" fmla="*/ 261814 w 603687"/>
              <a:gd name="connsiteY67" fmla="*/ 582944 h 585411"/>
              <a:gd name="connsiteX68" fmla="*/ 261814 w 603687"/>
              <a:gd name="connsiteY68" fmla="*/ 564032 h 585411"/>
              <a:gd name="connsiteX69" fmla="*/ 237240 w 603687"/>
              <a:gd name="connsiteY69" fmla="*/ 539501 h 585411"/>
              <a:gd name="connsiteX70" fmla="*/ 237240 w 603687"/>
              <a:gd name="connsiteY70" fmla="*/ 585411 h 585411"/>
              <a:gd name="connsiteX71" fmla="*/ 227630 w 603687"/>
              <a:gd name="connsiteY71" fmla="*/ 585411 h 585411"/>
              <a:gd name="connsiteX72" fmla="*/ 227630 w 603687"/>
              <a:gd name="connsiteY72" fmla="*/ 538405 h 585411"/>
              <a:gd name="connsiteX73" fmla="*/ 203056 w 603687"/>
              <a:gd name="connsiteY73" fmla="*/ 562936 h 585411"/>
              <a:gd name="connsiteX74" fmla="*/ 203056 w 603687"/>
              <a:gd name="connsiteY74" fmla="*/ 582944 h 585411"/>
              <a:gd name="connsiteX75" fmla="*/ 193446 w 603687"/>
              <a:gd name="connsiteY75" fmla="*/ 582944 h 585411"/>
              <a:gd name="connsiteX76" fmla="*/ 193446 w 603687"/>
              <a:gd name="connsiteY76" fmla="*/ 572529 h 585411"/>
              <a:gd name="connsiteX77" fmla="*/ 186032 w 603687"/>
              <a:gd name="connsiteY77" fmla="*/ 579929 h 585411"/>
              <a:gd name="connsiteX78" fmla="*/ 179305 w 603687"/>
              <a:gd name="connsiteY78" fmla="*/ 573214 h 585411"/>
              <a:gd name="connsiteX79" fmla="*/ 186718 w 603687"/>
              <a:gd name="connsiteY79" fmla="*/ 565814 h 585411"/>
              <a:gd name="connsiteX80" fmla="*/ 176422 w 603687"/>
              <a:gd name="connsiteY80" fmla="*/ 565814 h 585411"/>
              <a:gd name="connsiteX81" fmla="*/ 176422 w 603687"/>
              <a:gd name="connsiteY81" fmla="*/ 556221 h 585411"/>
              <a:gd name="connsiteX82" fmla="*/ 196191 w 603687"/>
              <a:gd name="connsiteY82" fmla="*/ 556221 h 585411"/>
              <a:gd name="connsiteX83" fmla="*/ 227630 w 603687"/>
              <a:gd name="connsiteY83" fmla="*/ 524838 h 585411"/>
              <a:gd name="connsiteX84" fmla="*/ 227630 w 603687"/>
              <a:gd name="connsiteY84" fmla="*/ 511544 h 585411"/>
              <a:gd name="connsiteX85" fmla="*/ 212117 w 603687"/>
              <a:gd name="connsiteY85" fmla="*/ 527167 h 585411"/>
              <a:gd name="connsiteX86" fmla="*/ 205390 w 603687"/>
              <a:gd name="connsiteY86" fmla="*/ 520452 h 585411"/>
              <a:gd name="connsiteX87" fmla="*/ 227630 w 603687"/>
              <a:gd name="connsiteY87" fmla="*/ 498114 h 585411"/>
              <a:gd name="connsiteX88" fmla="*/ 227630 w 603687"/>
              <a:gd name="connsiteY88" fmla="*/ 491673 h 585411"/>
              <a:gd name="connsiteX89" fmla="*/ 222413 w 603687"/>
              <a:gd name="connsiteY89" fmla="*/ 491673 h 585411"/>
              <a:gd name="connsiteX90" fmla="*/ 200584 w 603687"/>
              <a:gd name="connsiteY90" fmla="*/ 513463 h 585411"/>
              <a:gd name="connsiteX91" fmla="*/ 193857 w 603687"/>
              <a:gd name="connsiteY91" fmla="*/ 506748 h 585411"/>
              <a:gd name="connsiteX92" fmla="*/ 208822 w 603687"/>
              <a:gd name="connsiteY92" fmla="*/ 491673 h 585411"/>
              <a:gd name="connsiteX93" fmla="*/ 195642 w 603687"/>
              <a:gd name="connsiteY93" fmla="*/ 491673 h 585411"/>
              <a:gd name="connsiteX94" fmla="*/ 164753 w 603687"/>
              <a:gd name="connsiteY94" fmla="*/ 522508 h 585411"/>
              <a:gd name="connsiteX95" fmla="*/ 164753 w 603687"/>
              <a:gd name="connsiteY95" fmla="*/ 543476 h 585411"/>
              <a:gd name="connsiteX96" fmla="*/ 155142 w 603687"/>
              <a:gd name="connsiteY96" fmla="*/ 543476 h 585411"/>
              <a:gd name="connsiteX97" fmla="*/ 155142 w 603687"/>
              <a:gd name="connsiteY97" fmla="*/ 532101 h 585411"/>
              <a:gd name="connsiteX98" fmla="*/ 147729 w 603687"/>
              <a:gd name="connsiteY98" fmla="*/ 539501 h 585411"/>
              <a:gd name="connsiteX99" fmla="*/ 141002 w 603687"/>
              <a:gd name="connsiteY99" fmla="*/ 532649 h 585411"/>
              <a:gd name="connsiteX100" fmla="*/ 147317 w 603687"/>
              <a:gd name="connsiteY100" fmla="*/ 526345 h 585411"/>
              <a:gd name="connsiteX101" fmla="*/ 137982 w 603687"/>
              <a:gd name="connsiteY101" fmla="*/ 526345 h 585411"/>
              <a:gd name="connsiteX102" fmla="*/ 137982 w 603687"/>
              <a:gd name="connsiteY102" fmla="*/ 516889 h 585411"/>
              <a:gd name="connsiteX103" fmla="*/ 156927 w 603687"/>
              <a:gd name="connsiteY103" fmla="*/ 516889 h 585411"/>
              <a:gd name="connsiteX104" fmla="*/ 182051 w 603687"/>
              <a:gd name="connsiteY104" fmla="*/ 491673 h 585411"/>
              <a:gd name="connsiteX105" fmla="*/ 133863 w 603687"/>
              <a:gd name="connsiteY105" fmla="*/ 491673 h 585411"/>
              <a:gd name="connsiteX106" fmla="*/ 133863 w 603687"/>
              <a:gd name="connsiteY106" fmla="*/ 482217 h 585411"/>
              <a:gd name="connsiteX107" fmla="*/ 182051 w 603687"/>
              <a:gd name="connsiteY107" fmla="*/ 482217 h 585411"/>
              <a:gd name="connsiteX108" fmla="*/ 158026 w 603687"/>
              <a:gd name="connsiteY108" fmla="*/ 458097 h 585411"/>
              <a:gd name="connsiteX109" fmla="*/ 137982 w 603687"/>
              <a:gd name="connsiteY109" fmla="*/ 458097 h 585411"/>
              <a:gd name="connsiteX110" fmla="*/ 137982 w 603687"/>
              <a:gd name="connsiteY110" fmla="*/ 448641 h 585411"/>
              <a:gd name="connsiteX111" fmla="*/ 148415 w 603687"/>
              <a:gd name="connsiteY111" fmla="*/ 448641 h 585411"/>
              <a:gd name="connsiteX112" fmla="*/ 141002 w 603687"/>
              <a:gd name="connsiteY112" fmla="*/ 441104 h 585411"/>
              <a:gd name="connsiteX113" fmla="*/ 147729 w 603687"/>
              <a:gd name="connsiteY113" fmla="*/ 434389 h 585411"/>
              <a:gd name="connsiteX114" fmla="*/ 155142 w 603687"/>
              <a:gd name="connsiteY114" fmla="*/ 441789 h 585411"/>
              <a:gd name="connsiteX115" fmla="*/ 155142 w 603687"/>
              <a:gd name="connsiteY115" fmla="*/ 431511 h 585411"/>
              <a:gd name="connsiteX116" fmla="*/ 164753 w 603687"/>
              <a:gd name="connsiteY116" fmla="*/ 431511 h 585411"/>
              <a:gd name="connsiteX117" fmla="*/ 164753 w 603687"/>
              <a:gd name="connsiteY117" fmla="*/ 451382 h 585411"/>
              <a:gd name="connsiteX118" fmla="*/ 195642 w 603687"/>
              <a:gd name="connsiteY118" fmla="*/ 482217 h 585411"/>
              <a:gd name="connsiteX119" fmla="*/ 208822 w 603687"/>
              <a:gd name="connsiteY119" fmla="*/ 482217 h 585411"/>
              <a:gd name="connsiteX120" fmla="*/ 193857 w 603687"/>
              <a:gd name="connsiteY120" fmla="*/ 467142 h 585411"/>
              <a:gd name="connsiteX121" fmla="*/ 200584 w 603687"/>
              <a:gd name="connsiteY121" fmla="*/ 460427 h 585411"/>
              <a:gd name="connsiteX122" fmla="*/ 222413 w 603687"/>
              <a:gd name="connsiteY122" fmla="*/ 482217 h 585411"/>
              <a:gd name="connsiteX123" fmla="*/ 227630 w 603687"/>
              <a:gd name="connsiteY123" fmla="*/ 482217 h 585411"/>
              <a:gd name="connsiteX124" fmla="*/ 227630 w 603687"/>
              <a:gd name="connsiteY124" fmla="*/ 477420 h 585411"/>
              <a:gd name="connsiteX125" fmla="*/ 205939 w 603687"/>
              <a:gd name="connsiteY125" fmla="*/ 455630 h 585411"/>
              <a:gd name="connsiteX126" fmla="*/ 212666 w 603687"/>
              <a:gd name="connsiteY126" fmla="*/ 448915 h 585411"/>
              <a:gd name="connsiteX127" fmla="*/ 227630 w 603687"/>
              <a:gd name="connsiteY127" fmla="*/ 463990 h 585411"/>
              <a:gd name="connsiteX128" fmla="*/ 227630 w 603687"/>
              <a:gd name="connsiteY128" fmla="*/ 450697 h 585411"/>
              <a:gd name="connsiteX129" fmla="*/ 196740 w 603687"/>
              <a:gd name="connsiteY129" fmla="*/ 419862 h 585411"/>
              <a:gd name="connsiteX130" fmla="*/ 175736 w 603687"/>
              <a:gd name="connsiteY130" fmla="*/ 419862 h 585411"/>
              <a:gd name="connsiteX131" fmla="*/ 175736 w 603687"/>
              <a:gd name="connsiteY131" fmla="*/ 410269 h 585411"/>
              <a:gd name="connsiteX132" fmla="*/ 187268 w 603687"/>
              <a:gd name="connsiteY132" fmla="*/ 410269 h 585411"/>
              <a:gd name="connsiteX133" fmla="*/ 179854 w 603687"/>
              <a:gd name="connsiteY133" fmla="*/ 402868 h 585411"/>
              <a:gd name="connsiteX134" fmla="*/ 186581 w 603687"/>
              <a:gd name="connsiteY134" fmla="*/ 396153 h 585411"/>
              <a:gd name="connsiteX135" fmla="*/ 192896 w 603687"/>
              <a:gd name="connsiteY135" fmla="*/ 402457 h 585411"/>
              <a:gd name="connsiteX136" fmla="*/ 192896 w 603687"/>
              <a:gd name="connsiteY136" fmla="*/ 393275 h 585411"/>
              <a:gd name="connsiteX137" fmla="*/ 202507 w 603687"/>
              <a:gd name="connsiteY137" fmla="*/ 393275 h 585411"/>
              <a:gd name="connsiteX138" fmla="*/ 202507 w 603687"/>
              <a:gd name="connsiteY138" fmla="*/ 412050 h 585411"/>
              <a:gd name="connsiteX139" fmla="*/ 227630 w 603687"/>
              <a:gd name="connsiteY139" fmla="*/ 437266 h 585411"/>
              <a:gd name="connsiteX140" fmla="*/ 448962 w 603687"/>
              <a:gd name="connsiteY140" fmla="*/ 383806 h 585411"/>
              <a:gd name="connsiteX141" fmla="*/ 453632 w 603687"/>
              <a:gd name="connsiteY141" fmla="*/ 383806 h 585411"/>
              <a:gd name="connsiteX142" fmla="*/ 453632 w 603687"/>
              <a:gd name="connsiteY142" fmla="*/ 406965 h 585411"/>
              <a:gd name="connsiteX143" fmla="*/ 465168 w 603687"/>
              <a:gd name="connsiteY143" fmla="*/ 395454 h 585411"/>
              <a:gd name="connsiteX144" fmla="*/ 465168 w 603687"/>
              <a:gd name="connsiteY144" fmla="*/ 385862 h 585411"/>
              <a:gd name="connsiteX145" fmla="*/ 469700 w 603687"/>
              <a:gd name="connsiteY145" fmla="*/ 385862 h 585411"/>
              <a:gd name="connsiteX146" fmla="*/ 469700 w 603687"/>
              <a:gd name="connsiteY146" fmla="*/ 390932 h 585411"/>
              <a:gd name="connsiteX147" fmla="*/ 473271 w 603687"/>
              <a:gd name="connsiteY147" fmla="*/ 387369 h 585411"/>
              <a:gd name="connsiteX148" fmla="*/ 476567 w 603687"/>
              <a:gd name="connsiteY148" fmla="*/ 390521 h 585411"/>
              <a:gd name="connsiteX149" fmla="*/ 472996 w 603687"/>
              <a:gd name="connsiteY149" fmla="*/ 394084 h 585411"/>
              <a:gd name="connsiteX150" fmla="*/ 477940 w 603687"/>
              <a:gd name="connsiteY150" fmla="*/ 394084 h 585411"/>
              <a:gd name="connsiteX151" fmla="*/ 477940 w 603687"/>
              <a:gd name="connsiteY151" fmla="*/ 398606 h 585411"/>
              <a:gd name="connsiteX152" fmla="*/ 468464 w 603687"/>
              <a:gd name="connsiteY152" fmla="*/ 398606 h 585411"/>
              <a:gd name="connsiteX153" fmla="*/ 453632 w 603687"/>
              <a:gd name="connsiteY153" fmla="*/ 413406 h 585411"/>
              <a:gd name="connsiteX154" fmla="*/ 453632 w 603687"/>
              <a:gd name="connsiteY154" fmla="*/ 419846 h 585411"/>
              <a:gd name="connsiteX155" fmla="*/ 460773 w 603687"/>
              <a:gd name="connsiteY155" fmla="*/ 412583 h 585411"/>
              <a:gd name="connsiteX156" fmla="*/ 464069 w 603687"/>
              <a:gd name="connsiteY156" fmla="*/ 415872 h 585411"/>
              <a:gd name="connsiteX157" fmla="*/ 453632 w 603687"/>
              <a:gd name="connsiteY157" fmla="*/ 426287 h 585411"/>
              <a:gd name="connsiteX158" fmla="*/ 453632 w 603687"/>
              <a:gd name="connsiteY158" fmla="*/ 428616 h 585411"/>
              <a:gd name="connsiteX159" fmla="*/ 456928 w 603687"/>
              <a:gd name="connsiteY159" fmla="*/ 428616 h 585411"/>
              <a:gd name="connsiteX160" fmla="*/ 467228 w 603687"/>
              <a:gd name="connsiteY160" fmla="*/ 418476 h 585411"/>
              <a:gd name="connsiteX161" fmla="*/ 470387 w 603687"/>
              <a:gd name="connsiteY161" fmla="*/ 421628 h 585411"/>
              <a:gd name="connsiteX162" fmla="*/ 463520 w 603687"/>
              <a:gd name="connsiteY162" fmla="*/ 428616 h 585411"/>
              <a:gd name="connsiteX163" fmla="*/ 469837 w 603687"/>
              <a:gd name="connsiteY163" fmla="*/ 428616 h 585411"/>
              <a:gd name="connsiteX164" fmla="*/ 484395 w 603687"/>
              <a:gd name="connsiteY164" fmla="*/ 414091 h 585411"/>
              <a:gd name="connsiteX165" fmla="*/ 484395 w 603687"/>
              <a:gd name="connsiteY165" fmla="*/ 403950 h 585411"/>
              <a:gd name="connsiteX166" fmla="*/ 489064 w 603687"/>
              <a:gd name="connsiteY166" fmla="*/ 403950 h 585411"/>
              <a:gd name="connsiteX167" fmla="*/ 489064 w 603687"/>
              <a:gd name="connsiteY167" fmla="*/ 409432 h 585411"/>
              <a:gd name="connsiteX168" fmla="*/ 492498 w 603687"/>
              <a:gd name="connsiteY168" fmla="*/ 405869 h 585411"/>
              <a:gd name="connsiteX169" fmla="*/ 495794 w 603687"/>
              <a:gd name="connsiteY169" fmla="*/ 409157 h 585411"/>
              <a:gd name="connsiteX170" fmla="*/ 492772 w 603687"/>
              <a:gd name="connsiteY170" fmla="*/ 412172 h 585411"/>
              <a:gd name="connsiteX171" fmla="*/ 497167 w 603687"/>
              <a:gd name="connsiteY171" fmla="*/ 412172 h 585411"/>
              <a:gd name="connsiteX172" fmla="*/ 497167 w 603687"/>
              <a:gd name="connsiteY172" fmla="*/ 416831 h 585411"/>
              <a:gd name="connsiteX173" fmla="*/ 488240 w 603687"/>
              <a:gd name="connsiteY173" fmla="*/ 416831 h 585411"/>
              <a:gd name="connsiteX174" fmla="*/ 476292 w 603687"/>
              <a:gd name="connsiteY174" fmla="*/ 428616 h 585411"/>
              <a:gd name="connsiteX175" fmla="*/ 498403 w 603687"/>
              <a:gd name="connsiteY175" fmla="*/ 428616 h 585411"/>
              <a:gd name="connsiteX176" fmla="*/ 498403 w 603687"/>
              <a:gd name="connsiteY176" fmla="*/ 433139 h 585411"/>
              <a:gd name="connsiteX177" fmla="*/ 475743 w 603687"/>
              <a:gd name="connsiteY177" fmla="*/ 433139 h 585411"/>
              <a:gd name="connsiteX178" fmla="*/ 487691 w 603687"/>
              <a:gd name="connsiteY178" fmla="*/ 445061 h 585411"/>
              <a:gd name="connsiteX179" fmla="*/ 497167 w 603687"/>
              <a:gd name="connsiteY179" fmla="*/ 445061 h 585411"/>
              <a:gd name="connsiteX180" fmla="*/ 497167 w 603687"/>
              <a:gd name="connsiteY180" fmla="*/ 449583 h 585411"/>
              <a:gd name="connsiteX181" fmla="*/ 492223 w 603687"/>
              <a:gd name="connsiteY181" fmla="*/ 449583 h 585411"/>
              <a:gd name="connsiteX182" fmla="*/ 495794 w 603687"/>
              <a:gd name="connsiteY182" fmla="*/ 453146 h 585411"/>
              <a:gd name="connsiteX183" fmla="*/ 492498 w 603687"/>
              <a:gd name="connsiteY183" fmla="*/ 456434 h 585411"/>
              <a:gd name="connsiteX184" fmla="*/ 489064 w 603687"/>
              <a:gd name="connsiteY184" fmla="*/ 452872 h 585411"/>
              <a:gd name="connsiteX185" fmla="*/ 489064 w 603687"/>
              <a:gd name="connsiteY185" fmla="*/ 457805 h 585411"/>
              <a:gd name="connsiteX186" fmla="*/ 484395 w 603687"/>
              <a:gd name="connsiteY186" fmla="*/ 457805 h 585411"/>
              <a:gd name="connsiteX187" fmla="*/ 484395 w 603687"/>
              <a:gd name="connsiteY187" fmla="*/ 448212 h 585411"/>
              <a:gd name="connsiteX188" fmla="*/ 469288 w 603687"/>
              <a:gd name="connsiteY188" fmla="*/ 433139 h 585411"/>
              <a:gd name="connsiteX189" fmla="*/ 462970 w 603687"/>
              <a:gd name="connsiteY189" fmla="*/ 433139 h 585411"/>
              <a:gd name="connsiteX190" fmla="*/ 470387 w 603687"/>
              <a:gd name="connsiteY190" fmla="*/ 440675 h 585411"/>
              <a:gd name="connsiteX191" fmla="*/ 467228 w 603687"/>
              <a:gd name="connsiteY191" fmla="*/ 443827 h 585411"/>
              <a:gd name="connsiteX192" fmla="*/ 456378 w 603687"/>
              <a:gd name="connsiteY192" fmla="*/ 433139 h 585411"/>
              <a:gd name="connsiteX193" fmla="*/ 453632 w 603687"/>
              <a:gd name="connsiteY193" fmla="*/ 433139 h 585411"/>
              <a:gd name="connsiteX194" fmla="*/ 453632 w 603687"/>
              <a:gd name="connsiteY194" fmla="*/ 436838 h 585411"/>
              <a:gd name="connsiteX195" fmla="*/ 463794 w 603687"/>
              <a:gd name="connsiteY195" fmla="*/ 446979 h 585411"/>
              <a:gd name="connsiteX196" fmla="*/ 460498 w 603687"/>
              <a:gd name="connsiteY196" fmla="*/ 450268 h 585411"/>
              <a:gd name="connsiteX197" fmla="*/ 453632 w 603687"/>
              <a:gd name="connsiteY197" fmla="*/ 443279 h 585411"/>
              <a:gd name="connsiteX198" fmla="*/ 453632 w 603687"/>
              <a:gd name="connsiteY198" fmla="*/ 449720 h 585411"/>
              <a:gd name="connsiteX199" fmla="*/ 468189 w 603687"/>
              <a:gd name="connsiteY199" fmla="*/ 464245 h 585411"/>
              <a:gd name="connsiteX200" fmla="*/ 478215 w 603687"/>
              <a:gd name="connsiteY200" fmla="*/ 464245 h 585411"/>
              <a:gd name="connsiteX201" fmla="*/ 478215 w 603687"/>
              <a:gd name="connsiteY201" fmla="*/ 468768 h 585411"/>
              <a:gd name="connsiteX202" fmla="*/ 472721 w 603687"/>
              <a:gd name="connsiteY202" fmla="*/ 468768 h 585411"/>
              <a:gd name="connsiteX203" fmla="*/ 476292 w 603687"/>
              <a:gd name="connsiteY203" fmla="*/ 472330 h 585411"/>
              <a:gd name="connsiteX204" fmla="*/ 472996 w 603687"/>
              <a:gd name="connsiteY204" fmla="*/ 475619 h 585411"/>
              <a:gd name="connsiteX205" fmla="*/ 469974 w 603687"/>
              <a:gd name="connsiteY205" fmla="*/ 472468 h 585411"/>
              <a:gd name="connsiteX206" fmla="*/ 469974 w 603687"/>
              <a:gd name="connsiteY206" fmla="*/ 476990 h 585411"/>
              <a:gd name="connsiteX207" fmla="*/ 465442 w 603687"/>
              <a:gd name="connsiteY207" fmla="*/ 476990 h 585411"/>
              <a:gd name="connsiteX208" fmla="*/ 465442 w 603687"/>
              <a:gd name="connsiteY208" fmla="*/ 467945 h 585411"/>
              <a:gd name="connsiteX209" fmla="*/ 453632 w 603687"/>
              <a:gd name="connsiteY209" fmla="*/ 456160 h 585411"/>
              <a:gd name="connsiteX210" fmla="*/ 453632 w 603687"/>
              <a:gd name="connsiteY210" fmla="*/ 478223 h 585411"/>
              <a:gd name="connsiteX211" fmla="*/ 448962 w 603687"/>
              <a:gd name="connsiteY211" fmla="*/ 478223 h 585411"/>
              <a:gd name="connsiteX212" fmla="*/ 448962 w 603687"/>
              <a:gd name="connsiteY212" fmla="*/ 455612 h 585411"/>
              <a:gd name="connsiteX213" fmla="*/ 437151 w 603687"/>
              <a:gd name="connsiteY213" fmla="*/ 467397 h 585411"/>
              <a:gd name="connsiteX214" fmla="*/ 437151 w 603687"/>
              <a:gd name="connsiteY214" fmla="*/ 476990 h 585411"/>
              <a:gd name="connsiteX215" fmla="*/ 432619 w 603687"/>
              <a:gd name="connsiteY215" fmla="*/ 476990 h 585411"/>
              <a:gd name="connsiteX216" fmla="*/ 432619 w 603687"/>
              <a:gd name="connsiteY216" fmla="*/ 471919 h 585411"/>
              <a:gd name="connsiteX217" fmla="*/ 429048 w 603687"/>
              <a:gd name="connsiteY217" fmla="*/ 475619 h 585411"/>
              <a:gd name="connsiteX218" fmla="*/ 425752 w 603687"/>
              <a:gd name="connsiteY218" fmla="*/ 472330 h 585411"/>
              <a:gd name="connsiteX219" fmla="*/ 429323 w 603687"/>
              <a:gd name="connsiteY219" fmla="*/ 468768 h 585411"/>
              <a:gd name="connsiteX220" fmla="*/ 424379 w 603687"/>
              <a:gd name="connsiteY220" fmla="*/ 468768 h 585411"/>
              <a:gd name="connsiteX221" fmla="*/ 424379 w 603687"/>
              <a:gd name="connsiteY221" fmla="*/ 464245 h 585411"/>
              <a:gd name="connsiteX222" fmla="*/ 433855 w 603687"/>
              <a:gd name="connsiteY222" fmla="*/ 464245 h 585411"/>
              <a:gd name="connsiteX223" fmla="*/ 448962 w 603687"/>
              <a:gd name="connsiteY223" fmla="*/ 449172 h 585411"/>
              <a:gd name="connsiteX224" fmla="*/ 448962 w 603687"/>
              <a:gd name="connsiteY224" fmla="*/ 442731 h 585411"/>
              <a:gd name="connsiteX225" fmla="*/ 441546 w 603687"/>
              <a:gd name="connsiteY225" fmla="*/ 450268 h 585411"/>
              <a:gd name="connsiteX226" fmla="*/ 438250 w 603687"/>
              <a:gd name="connsiteY226" fmla="*/ 446979 h 585411"/>
              <a:gd name="connsiteX227" fmla="*/ 448962 w 603687"/>
              <a:gd name="connsiteY227" fmla="*/ 436290 h 585411"/>
              <a:gd name="connsiteX228" fmla="*/ 448962 w 603687"/>
              <a:gd name="connsiteY228" fmla="*/ 433139 h 585411"/>
              <a:gd name="connsiteX229" fmla="*/ 446490 w 603687"/>
              <a:gd name="connsiteY229" fmla="*/ 433139 h 585411"/>
              <a:gd name="connsiteX230" fmla="*/ 436053 w 603687"/>
              <a:gd name="connsiteY230" fmla="*/ 443690 h 585411"/>
              <a:gd name="connsiteX231" fmla="*/ 432757 w 603687"/>
              <a:gd name="connsiteY231" fmla="*/ 440401 h 585411"/>
              <a:gd name="connsiteX232" fmla="*/ 439898 w 603687"/>
              <a:gd name="connsiteY232" fmla="*/ 433139 h 585411"/>
              <a:gd name="connsiteX233" fmla="*/ 433581 w 603687"/>
              <a:gd name="connsiteY233" fmla="*/ 433139 h 585411"/>
              <a:gd name="connsiteX234" fmla="*/ 418748 w 603687"/>
              <a:gd name="connsiteY234" fmla="*/ 447938 h 585411"/>
              <a:gd name="connsiteX235" fmla="*/ 418748 w 603687"/>
              <a:gd name="connsiteY235" fmla="*/ 458079 h 585411"/>
              <a:gd name="connsiteX236" fmla="*/ 414216 w 603687"/>
              <a:gd name="connsiteY236" fmla="*/ 458079 h 585411"/>
              <a:gd name="connsiteX237" fmla="*/ 414216 w 603687"/>
              <a:gd name="connsiteY237" fmla="*/ 452597 h 585411"/>
              <a:gd name="connsiteX238" fmla="*/ 410645 w 603687"/>
              <a:gd name="connsiteY238" fmla="*/ 456160 h 585411"/>
              <a:gd name="connsiteX239" fmla="*/ 407349 w 603687"/>
              <a:gd name="connsiteY239" fmla="*/ 452872 h 585411"/>
              <a:gd name="connsiteX240" fmla="*/ 410371 w 603687"/>
              <a:gd name="connsiteY240" fmla="*/ 449857 h 585411"/>
              <a:gd name="connsiteX241" fmla="*/ 405976 w 603687"/>
              <a:gd name="connsiteY241" fmla="*/ 449857 h 585411"/>
              <a:gd name="connsiteX242" fmla="*/ 405976 w 603687"/>
              <a:gd name="connsiteY242" fmla="*/ 445198 h 585411"/>
              <a:gd name="connsiteX243" fmla="*/ 415040 w 603687"/>
              <a:gd name="connsiteY243" fmla="*/ 445198 h 585411"/>
              <a:gd name="connsiteX244" fmla="*/ 427126 w 603687"/>
              <a:gd name="connsiteY244" fmla="*/ 433139 h 585411"/>
              <a:gd name="connsiteX245" fmla="*/ 403916 w 603687"/>
              <a:gd name="connsiteY245" fmla="*/ 433139 h 585411"/>
              <a:gd name="connsiteX246" fmla="*/ 403916 w 603687"/>
              <a:gd name="connsiteY246" fmla="*/ 428616 h 585411"/>
              <a:gd name="connsiteX247" fmla="*/ 427126 w 603687"/>
              <a:gd name="connsiteY247" fmla="*/ 428616 h 585411"/>
              <a:gd name="connsiteX248" fmla="*/ 415590 w 603687"/>
              <a:gd name="connsiteY248" fmla="*/ 416968 h 585411"/>
              <a:gd name="connsiteX249" fmla="*/ 405976 w 603687"/>
              <a:gd name="connsiteY249" fmla="*/ 416968 h 585411"/>
              <a:gd name="connsiteX250" fmla="*/ 405976 w 603687"/>
              <a:gd name="connsiteY250" fmla="*/ 412446 h 585411"/>
              <a:gd name="connsiteX251" fmla="*/ 410920 w 603687"/>
              <a:gd name="connsiteY251" fmla="*/ 412446 h 585411"/>
              <a:gd name="connsiteX252" fmla="*/ 407349 w 603687"/>
              <a:gd name="connsiteY252" fmla="*/ 408883 h 585411"/>
              <a:gd name="connsiteX253" fmla="*/ 410645 w 603687"/>
              <a:gd name="connsiteY253" fmla="*/ 405595 h 585411"/>
              <a:gd name="connsiteX254" fmla="*/ 414216 w 603687"/>
              <a:gd name="connsiteY254" fmla="*/ 409157 h 585411"/>
              <a:gd name="connsiteX255" fmla="*/ 414216 w 603687"/>
              <a:gd name="connsiteY255" fmla="*/ 404224 h 585411"/>
              <a:gd name="connsiteX256" fmla="*/ 418748 w 603687"/>
              <a:gd name="connsiteY256" fmla="*/ 404224 h 585411"/>
              <a:gd name="connsiteX257" fmla="*/ 418748 w 603687"/>
              <a:gd name="connsiteY257" fmla="*/ 413817 h 585411"/>
              <a:gd name="connsiteX258" fmla="*/ 433581 w 603687"/>
              <a:gd name="connsiteY258" fmla="*/ 428616 h 585411"/>
              <a:gd name="connsiteX259" fmla="*/ 439898 w 603687"/>
              <a:gd name="connsiteY259" fmla="*/ 428616 h 585411"/>
              <a:gd name="connsiteX260" fmla="*/ 432757 w 603687"/>
              <a:gd name="connsiteY260" fmla="*/ 421354 h 585411"/>
              <a:gd name="connsiteX261" fmla="*/ 436053 w 603687"/>
              <a:gd name="connsiteY261" fmla="*/ 418202 h 585411"/>
              <a:gd name="connsiteX262" fmla="*/ 446490 w 603687"/>
              <a:gd name="connsiteY262" fmla="*/ 428616 h 585411"/>
              <a:gd name="connsiteX263" fmla="*/ 448962 w 603687"/>
              <a:gd name="connsiteY263" fmla="*/ 428616 h 585411"/>
              <a:gd name="connsiteX264" fmla="*/ 448962 w 603687"/>
              <a:gd name="connsiteY264" fmla="*/ 426287 h 585411"/>
              <a:gd name="connsiteX265" fmla="*/ 438525 w 603687"/>
              <a:gd name="connsiteY265" fmla="*/ 415872 h 585411"/>
              <a:gd name="connsiteX266" fmla="*/ 441821 w 603687"/>
              <a:gd name="connsiteY266" fmla="*/ 412583 h 585411"/>
              <a:gd name="connsiteX267" fmla="*/ 448962 w 603687"/>
              <a:gd name="connsiteY267" fmla="*/ 419846 h 585411"/>
              <a:gd name="connsiteX268" fmla="*/ 448962 w 603687"/>
              <a:gd name="connsiteY268" fmla="*/ 413406 h 585411"/>
              <a:gd name="connsiteX269" fmla="*/ 434130 w 603687"/>
              <a:gd name="connsiteY269" fmla="*/ 398606 h 585411"/>
              <a:gd name="connsiteX270" fmla="*/ 424104 w 603687"/>
              <a:gd name="connsiteY270" fmla="*/ 398606 h 585411"/>
              <a:gd name="connsiteX271" fmla="*/ 424104 w 603687"/>
              <a:gd name="connsiteY271" fmla="*/ 394084 h 585411"/>
              <a:gd name="connsiteX272" fmla="*/ 429598 w 603687"/>
              <a:gd name="connsiteY272" fmla="*/ 394084 h 585411"/>
              <a:gd name="connsiteX273" fmla="*/ 426027 w 603687"/>
              <a:gd name="connsiteY273" fmla="*/ 390521 h 585411"/>
              <a:gd name="connsiteX274" fmla="*/ 429323 w 603687"/>
              <a:gd name="connsiteY274" fmla="*/ 387369 h 585411"/>
              <a:gd name="connsiteX275" fmla="*/ 432345 w 603687"/>
              <a:gd name="connsiteY275" fmla="*/ 390384 h 585411"/>
              <a:gd name="connsiteX276" fmla="*/ 432345 w 603687"/>
              <a:gd name="connsiteY276" fmla="*/ 385862 h 585411"/>
              <a:gd name="connsiteX277" fmla="*/ 436877 w 603687"/>
              <a:gd name="connsiteY277" fmla="*/ 385862 h 585411"/>
              <a:gd name="connsiteX278" fmla="*/ 436877 w 603687"/>
              <a:gd name="connsiteY278" fmla="*/ 394906 h 585411"/>
              <a:gd name="connsiteX279" fmla="*/ 448962 w 603687"/>
              <a:gd name="connsiteY279" fmla="*/ 406965 h 585411"/>
              <a:gd name="connsiteX280" fmla="*/ 223379 w 603687"/>
              <a:gd name="connsiteY280" fmla="*/ 0 h 585411"/>
              <a:gd name="connsiteX281" fmla="*/ 328547 w 603687"/>
              <a:gd name="connsiteY281" fmla="*/ 61821 h 585411"/>
              <a:gd name="connsiteX282" fmla="*/ 357654 w 603687"/>
              <a:gd name="connsiteY282" fmla="*/ 58257 h 585411"/>
              <a:gd name="connsiteX283" fmla="*/ 461037 w 603687"/>
              <a:gd name="connsiteY283" fmla="*/ 116787 h 585411"/>
              <a:gd name="connsiteX284" fmla="*/ 603687 w 603687"/>
              <a:gd name="connsiteY284" fmla="*/ 234946 h 585411"/>
              <a:gd name="connsiteX285" fmla="*/ 483142 w 603687"/>
              <a:gd name="connsiteY285" fmla="*/ 355297 h 585411"/>
              <a:gd name="connsiteX286" fmla="*/ 120545 w 603687"/>
              <a:gd name="connsiteY286" fmla="*/ 355297 h 585411"/>
              <a:gd name="connsiteX287" fmla="*/ 0 w 603687"/>
              <a:gd name="connsiteY287" fmla="*/ 234946 h 585411"/>
              <a:gd name="connsiteX288" fmla="*/ 102971 w 603687"/>
              <a:gd name="connsiteY288" fmla="*/ 115965 h 585411"/>
              <a:gd name="connsiteX289" fmla="*/ 223379 w 603687"/>
              <a:gd name="connsiteY289" fmla="*/ 0 h 58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603687" h="585411">
                <a:moveTo>
                  <a:pt x="227630" y="389027"/>
                </a:moveTo>
                <a:lnTo>
                  <a:pt x="237240" y="389027"/>
                </a:lnTo>
                <a:lnTo>
                  <a:pt x="237240" y="437266"/>
                </a:lnTo>
                <a:lnTo>
                  <a:pt x="261265" y="413147"/>
                </a:lnTo>
                <a:lnTo>
                  <a:pt x="261265" y="393275"/>
                </a:lnTo>
                <a:lnTo>
                  <a:pt x="270875" y="393275"/>
                </a:lnTo>
                <a:lnTo>
                  <a:pt x="270875" y="403691"/>
                </a:lnTo>
                <a:lnTo>
                  <a:pt x="278289" y="396153"/>
                </a:lnTo>
                <a:lnTo>
                  <a:pt x="285016" y="402868"/>
                </a:lnTo>
                <a:lnTo>
                  <a:pt x="277602" y="410269"/>
                </a:lnTo>
                <a:lnTo>
                  <a:pt x="288036" y="410269"/>
                </a:lnTo>
                <a:lnTo>
                  <a:pt x="288036" y="419862"/>
                </a:lnTo>
                <a:lnTo>
                  <a:pt x="268130" y="419862"/>
                </a:lnTo>
                <a:lnTo>
                  <a:pt x="237240" y="450697"/>
                </a:lnTo>
                <a:lnTo>
                  <a:pt x="237240" y="463990"/>
                </a:lnTo>
                <a:lnTo>
                  <a:pt x="252204" y="448915"/>
                </a:lnTo>
                <a:lnTo>
                  <a:pt x="258931" y="455630"/>
                </a:lnTo>
                <a:lnTo>
                  <a:pt x="237240" y="477420"/>
                </a:lnTo>
                <a:lnTo>
                  <a:pt x="237240" y="482217"/>
                </a:lnTo>
                <a:lnTo>
                  <a:pt x="244242" y="482217"/>
                </a:lnTo>
                <a:lnTo>
                  <a:pt x="265521" y="460975"/>
                </a:lnTo>
                <a:lnTo>
                  <a:pt x="272248" y="467690"/>
                </a:lnTo>
                <a:lnTo>
                  <a:pt x="257696" y="482217"/>
                </a:lnTo>
                <a:lnTo>
                  <a:pt x="271013" y="482217"/>
                </a:lnTo>
                <a:lnTo>
                  <a:pt x="301353" y="451930"/>
                </a:lnTo>
                <a:lnTo>
                  <a:pt x="301353" y="430962"/>
                </a:lnTo>
                <a:lnTo>
                  <a:pt x="310963" y="430962"/>
                </a:lnTo>
                <a:lnTo>
                  <a:pt x="310963" y="442337"/>
                </a:lnTo>
                <a:lnTo>
                  <a:pt x="318239" y="434937"/>
                </a:lnTo>
                <a:lnTo>
                  <a:pt x="324967" y="441652"/>
                </a:lnTo>
                <a:lnTo>
                  <a:pt x="318789" y="447956"/>
                </a:lnTo>
                <a:lnTo>
                  <a:pt x="327987" y="447956"/>
                </a:lnTo>
                <a:lnTo>
                  <a:pt x="327987" y="457549"/>
                </a:lnTo>
                <a:lnTo>
                  <a:pt x="309179" y="457549"/>
                </a:lnTo>
                <a:lnTo>
                  <a:pt x="284467" y="482217"/>
                </a:lnTo>
                <a:lnTo>
                  <a:pt x="330458" y="482217"/>
                </a:lnTo>
                <a:lnTo>
                  <a:pt x="330458" y="491673"/>
                </a:lnTo>
                <a:lnTo>
                  <a:pt x="283369" y="491673"/>
                </a:lnTo>
                <a:lnTo>
                  <a:pt x="308080" y="516341"/>
                </a:lnTo>
                <a:lnTo>
                  <a:pt x="327987" y="516341"/>
                </a:lnTo>
                <a:lnTo>
                  <a:pt x="327987" y="525797"/>
                </a:lnTo>
                <a:lnTo>
                  <a:pt x="317553" y="525797"/>
                </a:lnTo>
                <a:lnTo>
                  <a:pt x="325104" y="533197"/>
                </a:lnTo>
                <a:lnTo>
                  <a:pt x="318239" y="540049"/>
                </a:lnTo>
                <a:lnTo>
                  <a:pt x="310963" y="532649"/>
                </a:lnTo>
                <a:lnTo>
                  <a:pt x="310963" y="542927"/>
                </a:lnTo>
                <a:lnTo>
                  <a:pt x="301353" y="542927"/>
                </a:lnTo>
                <a:lnTo>
                  <a:pt x="301353" y="523056"/>
                </a:lnTo>
                <a:lnTo>
                  <a:pt x="269914" y="491673"/>
                </a:lnTo>
                <a:lnTo>
                  <a:pt x="256598" y="491673"/>
                </a:lnTo>
                <a:lnTo>
                  <a:pt x="272248" y="507296"/>
                </a:lnTo>
                <a:lnTo>
                  <a:pt x="265521" y="514011"/>
                </a:lnTo>
                <a:lnTo>
                  <a:pt x="243143" y="491673"/>
                </a:lnTo>
                <a:lnTo>
                  <a:pt x="237240" y="491673"/>
                </a:lnTo>
                <a:lnTo>
                  <a:pt x="237240" y="499210"/>
                </a:lnTo>
                <a:lnTo>
                  <a:pt x="258382" y="520452"/>
                </a:lnTo>
                <a:lnTo>
                  <a:pt x="251655" y="527167"/>
                </a:lnTo>
                <a:lnTo>
                  <a:pt x="237240" y="512778"/>
                </a:lnTo>
                <a:lnTo>
                  <a:pt x="237240" y="525934"/>
                </a:lnTo>
                <a:lnTo>
                  <a:pt x="267581" y="556221"/>
                </a:lnTo>
                <a:lnTo>
                  <a:pt x="288585" y="556221"/>
                </a:lnTo>
                <a:lnTo>
                  <a:pt x="288585" y="565814"/>
                </a:lnTo>
                <a:lnTo>
                  <a:pt x="277053" y="565814"/>
                </a:lnTo>
                <a:lnTo>
                  <a:pt x="284467" y="573214"/>
                </a:lnTo>
                <a:lnTo>
                  <a:pt x="277740" y="579929"/>
                </a:lnTo>
                <a:lnTo>
                  <a:pt x="271425" y="573625"/>
                </a:lnTo>
                <a:lnTo>
                  <a:pt x="271425" y="582944"/>
                </a:lnTo>
                <a:lnTo>
                  <a:pt x="261814" y="582944"/>
                </a:lnTo>
                <a:lnTo>
                  <a:pt x="261814" y="564032"/>
                </a:lnTo>
                <a:lnTo>
                  <a:pt x="237240" y="539501"/>
                </a:lnTo>
                <a:lnTo>
                  <a:pt x="237240" y="585411"/>
                </a:lnTo>
                <a:lnTo>
                  <a:pt x="227630" y="585411"/>
                </a:lnTo>
                <a:lnTo>
                  <a:pt x="227630" y="538405"/>
                </a:lnTo>
                <a:lnTo>
                  <a:pt x="203056" y="562936"/>
                </a:lnTo>
                <a:lnTo>
                  <a:pt x="203056" y="582944"/>
                </a:lnTo>
                <a:lnTo>
                  <a:pt x="193446" y="582944"/>
                </a:lnTo>
                <a:lnTo>
                  <a:pt x="193446" y="572529"/>
                </a:lnTo>
                <a:lnTo>
                  <a:pt x="186032" y="579929"/>
                </a:lnTo>
                <a:lnTo>
                  <a:pt x="179305" y="573214"/>
                </a:lnTo>
                <a:lnTo>
                  <a:pt x="186718" y="565814"/>
                </a:lnTo>
                <a:lnTo>
                  <a:pt x="176422" y="565814"/>
                </a:lnTo>
                <a:lnTo>
                  <a:pt x="176422" y="556221"/>
                </a:lnTo>
                <a:lnTo>
                  <a:pt x="196191" y="556221"/>
                </a:lnTo>
                <a:lnTo>
                  <a:pt x="227630" y="524838"/>
                </a:lnTo>
                <a:lnTo>
                  <a:pt x="227630" y="511544"/>
                </a:lnTo>
                <a:lnTo>
                  <a:pt x="212117" y="527167"/>
                </a:lnTo>
                <a:lnTo>
                  <a:pt x="205390" y="520452"/>
                </a:lnTo>
                <a:lnTo>
                  <a:pt x="227630" y="498114"/>
                </a:lnTo>
                <a:lnTo>
                  <a:pt x="227630" y="491673"/>
                </a:lnTo>
                <a:lnTo>
                  <a:pt x="222413" y="491673"/>
                </a:lnTo>
                <a:lnTo>
                  <a:pt x="200584" y="513463"/>
                </a:lnTo>
                <a:lnTo>
                  <a:pt x="193857" y="506748"/>
                </a:lnTo>
                <a:lnTo>
                  <a:pt x="208822" y="491673"/>
                </a:lnTo>
                <a:lnTo>
                  <a:pt x="195642" y="491673"/>
                </a:lnTo>
                <a:lnTo>
                  <a:pt x="164753" y="522508"/>
                </a:lnTo>
                <a:lnTo>
                  <a:pt x="164753" y="543476"/>
                </a:lnTo>
                <a:lnTo>
                  <a:pt x="155142" y="543476"/>
                </a:lnTo>
                <a:lnTo>
                  <a:pt x="155142" y="532101"/>
                </a:lnTo>
                <a:lnTo>
                  <a:pt x="147729" y="539501"/>
                </a:lnTo>
                <a:lnTo>
                  <a:pt x="141002" y="532649"/>
                </a:lnTo>
                <a:lnTo>
                  <a:pt x="147317" y="526345"/>
                </a:lnTo>
                <a:lnTo>
                  <a:pt x="137982" y="526345"/>
                </a:lnTo>
                <a:lnTo>
                  <a:pt x="137982" y="516889"/>
                </a:lnTo>
                <a:lnTo>
                  <a:pt x="156927" y="516889"/>
                </a:lnTo>
                <a:lnTo>
                  <a:pt x="182051" y="491673"/>
                </a:lnTo>
                <a:lnTo>
                  <a:pt x="133863" y="491673"/>
                </a:lnTo>
                <a:lnTo>
                  <a:pt x="133863" y="482217"/>
                </a:lnTo>
                <a:lnTo>
                  <a:pt x="182051" y="482217"/>
                </a:lnTo>
                <a:lnTo>
                  <a:pt x="158026" y="458097"/>
                </a:lnTo>
                <a:lnTo>
                  <a:pt x="137982" y="458097"/>
                </a:lnTo>
                <a:lnTo>
                  <a:pt x="137982" y="448641"/>
                </a:lnTo>
                <a:lnTo>
                  <a:pt x="148415" y="448641"/>
                </a:lnTo>
                <a:lnTo>
                  <a:pt x="141002" y="441104"/>
                </a:lnTo>
                <a:lnTo>
                  <a:pt x="147729" y="434389"/>
                </a:lnTo>
                <a:lnTo>
                  <a:pt x="155142" y="441789"/>
                </a:lnTo>
                <a:lnTo>
                  <a:pt x="155142" y="431511"/>
                </a:lnTo>
                <a:lnTo>
                  <a:pt x="164753" y="431511"/>
                </a:lnTo>
                <a:lnTo>
                  <a:pt x="164753" y="451382"/>
                </a:lnTo>
                <a:lnTo>
                  <a:pt x="195642" y="482217"/>
                </a:lnTo>
                <a:lnTo>
                  <a:pt x="208822" y="482217"/>
                </a:lnTo>
                <a:lnTo>
                  <a:pt x="193857" y="467142"/>
                </a:lnTo>
                <a:lnTo>
                  <a:pt x="200584" y="460427"/>
                </a:lnTo>
                <a:lnTo>
                  <a:pt x="222413" y="482217"/>
                </a:lnTo>
                <a:lnTo>
                  <a:pt x="227630" y="482217"/>
                </a:lnTo>
                <a:lnTo>
                  <a:pt x="227630" y="477420"/>
                </a:lnTo>
                <a:lnTo>
                  <a:pt x="205939" y="455630"/>
                </a:lnTo>
                <a:lnTo>
                  <a:pt x="212666" y="448915"/>
                </a:lnTo>
                <a:lnTo>
                  <a:pt x="227630" y="463990"/>
                </a:lnTo>
                <a:lnTo>
                  <a:pt x="227630" y="450697"/>
                </a:lnTo>
                <a:lnTo>
                  <a:pt x="196740" y="419862"/>
                </a:lnTo>
                <a:lnTo>
                  <a:pt x="175736" y="419862"/>
                </a:lnTo>
                <a:lnTo>
                  <a:pt x="175736" y="410269"/>
                </a:lnTo>
                <a:lnTo>
                  <a:pt x="187268" y="410269"/>
                </a:lnTo>
                <a:lnTo>
                  <a:pt x="179854" y="402868"/>
                </a:lnTo>
                <a:lnTo>
                  <a:pt x="186581" y="396153"/>
                </a:lnTo>
                <a:lnTo>
                  <a:pt x="192896" y="402457"/>
                </a:lnTo>
                <a:lnTo>
                  <a:pt x="192896" y="393275"/>
                </a:lnTo>
                <a:lnTo>
                  <a:pt x="202507" y="393275"/>
                </a:lnTo>
                <a:lnTo>
                  <a:pt x="202507" y="412050"/>
                </a:lnTo>
                <a:lnTo>
                  <a:pt x="227630" y="437266"/>
                </a:lnTo>
                <a:close/>
                <a:moveTo>
                  <a:pt x="448962" y="383806"/>
                </a:moveTo>
                <a:lnTo>
                  <a:pt x="453632" y="383806"/>
                </a:lnTo>
                <a:lnTo>
                  <a:pt x="453632" y="406965"/>
                </a:lnTo>
                <a:lnTo>
                  <a:pt x="465168" y="395454"/>
                </a:lnTo>
                <a:lnTo>
                  <a:pt x="465168" y="385862"/>
                </a:lnTo>
                <a:lnTo>
                  <a:pt x="469700" y="385862"/>
                </a:lnTo>
                <a:lnTo>
                  <a:pt x="469700" y="390932"/>
                </a:lnTo>
                <a:lnTo>
                  <a:pt x="473271" y="387369"/>
                </a:lnTo>
                <a:lnTo>
                  <a:pt x="476567" y="390521"/>
                </a:lnTo>
                <a:lnTo>
                  <a:pt x="472996" y="394084"/>
                </a:lnTo>
                <a:lnTo>
                  <a:pt x="477940" y="394084"/>
                </a:lnTo>
                <a:lnTo>
                  <a:pt x="477940" y="398606"/>
                </a:lnTo>
                <a:lnTo>
                  <a:pt x="468464" y="398606"/>
                </a:lnTo>
                <a:lnTo>
                  <a:pt x="453632" y="413406"/>
                </a:lnTo>
                <a:lnTo>
                  <a:pt x="453632" y="419846"/>
                </a:lnTo>
                <a:lnTo>
                  <a:pt x="460773" y="412583"/>
                </a:lnTo>
                <a:lnTo>
                  <a:pt x="464069" y="415872"/>
                </a:lnTo>
                <a:lnTo>
                  <a:pt x="453632" y="426287"/>
                </a:lnTo>
                <a:lnTo>
                  <a:pt x="453632" y="428616"/>
                </a:lnTo>
                <a:lnTo>
                  <a:pt x="456928" y="428616"/>
                </a:lnTo>
                <a:lnTo>
                  <a:pt x="467228" y="418476"/>
                </a:lnTo>
                <a:lnTo>
                  <a:pt x="470387" y="421628"/>
                </a:lnTo>
                <a:lnTo>
                  <a:pt x="463520" y="428616"/>
                </a:lnTo>
                <a:lnTo>
                  <a:pt x="469837" y="428616"/>
                </a:lnTo>
                <a:lnTo>
                  <a:pt x="484395" y="414091"/>
                </a:lnTo>
                <a:lnTo>
                  <a:pt x="484395" y="403950"/>
                </a:lnTo>
                <a:lnTo>
                  <a:pt x="489064" y="403950"/>
                </a:lnTo>
                <a:lnTo>
                  <a:pt x="489064" y="409432"/>
                </a:lnTo>
                <a:lnTo>
                  <a:pt x="492498" y="405869"/>
                </a:lnTo>
                <a:lnTo>
                  <a:pt x="495794" y="409157"/>
                </a:lnTo>
                <a:lnTo>
                  <a:pt x="492772" y="412172"/>
                </a:lnTo>
                <a:lnTo>
                  <a:pt x="497167" y="412172"/>
                </a:lnTo>
                <a:lnTo>
                  <a:pt x="497167" y="416831"/>
                </a:lnTo>
                <a:lnTo>
                  <a:pt x="488240" y="416831"/>
                </a:lnTo>
                <a:lnTo>
                  <a:pt x="476292" y="428616"/>
                </a:lnTo>
                <a:lnTo>
                  <a:pt x="498403" y="428616"/>
                </a:lnTo>
                <a:lnTo>
                  <a:pt x="498403" y="433139"/>
                </a:lnTo>
                <a:lnTo>
                  <a:pt x="475743" y="433139"/>
                </a:lnTo>
                <a:lnTo>
                  <a:pt x="487691" y="445061"/>
                </a:lnTo>
                <a:lnTo>
                  <a:pt x="497167" y="445061"/>
                </a:lnTo>
                <a:lnTo>
                  <a:pt x="497167" y="449583"/>
                </a:lnTo>
                <a:lnTo>
                  <a:pt x="492223" y="449583"/>
                </a:lnTo>
                <a:lnTo>
                  <a:pt x="495794" y="453146"/>
                </a:lnTo>
                <a:lnTo>
                  <a:pt x="492498" y="456434"/>
                </a:lnTo>
                <a:lnTo>
                  <a:pt x="489064" y="452872"/>
                </a:lnTo>
                <a:lnTo>
                  <a:pt x="489064" y="457805"/>
                </a:lnTo>
                <a:lnTo>
                  <a:pt x="484395" y="457805"/>
                </a:lnTo>
                <a:lnTo>
                  <a:pt x="484395" y="448212"/>
                </a:lnTo>
                <a:lnTo>
                  <a:pt x="469288" y="433139"/>
                </a:lnTo>
                <a:lnTo>
                  <a:pt x="462970" y="433139"/>
                </a:lnTo>
                <a:lnTo>
                  <a:pt x="470387" y="440675"/>
                </a:lnTo>
                <a:lnTo>
                  <a:pt x="467228" y="443827"/>
                </a:lnTo>
                <a:lnTo>
                  <a:pt x="456378" y="433139"/>
                </a:lnTo>
                <a:lnTo>
                  <a:pt x="453632" y="433139"/>
                </a:lnTo>
                <a:lnTo>
                  <a:pt x="453632" y="436838"/>
                </a:lnTo>
                <a:lnTo>
                  <a:pt x="463794" y="446979"/>
                </a:lnTo>
                <a:lnTo>
                  <a:pt x="460498" y="450268"/>
                </a:lnTo>
                <a:lnTo>
                  <a:pt x="453632" y="443279"/>
                </a:lnTo>
                <a:lnTo>
                  <a:pt x="453632" y="449720"/>
                </a:lnTo>
                <a:lnTo>
                  <a:pt x="468189" y="464245"/>
                </a:lnTo>
                <a:lnTo>
                  <a:pt x="478215" y="464245"/>
                </a:lnTo>
                <a:lnTo>
                  <a:pt x="478215" y="468768"/>
                </a:lnTo>
                <a:lnTo>
                  <a:pt x="472721" y="468768"/>
                </a:lnTo>
                <a:lnTo>
                  <a:pt x="476292" y="472330"/>
                </a:lnTo>
                <a:lnTo>
                  <a:pt x="472996" y="475619"/>
                </a:lnTo>
                <a:lnTo>
                  <a:pt x="469974" y="472468"/>
                </a:lnTo>
                <a:lnTo>
                  <a:pt x="469974" y="476990"/>
                </a:lnTo>
                <a:lnTo>
                  <a:pt x="465442" y="476990"/>
                </a:lnTo>
                <a:lnTo>
                  <a:pt x="465442" y="467945"/>
                </a:lnTo>
                <a:lnTo>
                  <a:pt x="453632" y="456160"/>
                </a:lnTo>
                <a:lnTo>
                  <a:pt x="453632" y="478223"/>
                </a:lnTo>
                <a:lnTo>
                  <a:pt x="448962" y="478223"/>
                </a:lnTo>
                <a:lnTo>
                  <a:pt x="448962" y="455612"/>
                </a:lnTo>
                <a:lnTo>
                  <a:pt x="437151" y="467397"/>
                </a:lnTo>
                <a:lnTo>
                  <a:pt x="437151" y="476990"/>
                </a:lnTo>
                <a:lnTo>
                  <a:pt x="432619" y="476990"/>
                </a:lnTo>
                <a:lnTo>
                  <a:pt x="432619" y="471919"/>
                </a:lnTo>
                <a:lnTo>
                  <a:pt x="429048" y="475619"/>
                </a:lnTo>
                <a:lnTo>
                  <a:pt x="425752" y="472330"/>
                </a:lnTo>
                <a:lnTo>
                  <a:pt x="429323" y="468768"/>
                </a:lnTo>
                <a:lnTo>
                  <a:pt x="424379" y="468768"/>
                </a:lnTo>
                <a:lnTo>
                  <a:pt x="424379" y="464245"/>
                </a:lnTo>
                <a:lnTo>
                  <a:pt x="433855" y="464245"/>
                </a:lnTo>
                <a:lnTo>
                  <a:pt x="448962" y="449172"/>
                </a:lnTo>
                <a:lnTo>
                  <a:pt x="448962" y="442731"/>
                </a:lnTo>
                <a:lnTo>
                  <a:pt x="441546" y="450268"/>
                </a:lnTo>
                <a:lnTo>
                  <a:pt x="438250" y="446979"/>
                </a:lnTo>
                <a:lnTo>
                  <a:pt x="448962" y="436290"/>
                </a:lnTo>
                <a:lnTo>
                  <a:pt x="448962" y="433139"/>
                </a:lnTo>
                <a:lnTo>
                  <a:pt x="446490" y="433139"/>
                </a:lnTo>
                <a:lnTo>
                  <a:pt x="436053" y="443690"/>
                </a:lnTo>
                <a:lnTo>
                  <a:pt x="432757" y="440401"/>
                </a:lnTo>
                <a:lnTo>
                  <a:pt x="439898" y="433139"/>
                </a:lnTo>
                <a:lnTo>
                  <a:pt x="433581" y="433139"/>
                </a:lnTo>
                <a:lnTo>
                  <a:pt x="418748" y="447938"/>
                </a:lnTo>
                <a:lnTo>
                  <a:pt x="418748" y="458079"/>
                </a:lnTo>
                <a:lnTo>
                  <a:pt x="414216" y="458079"/>
                </a:lnTo>
                <a:lnTo>
                  <a:pt x="414216" y="452597"/>
                </a:lnTo>
                <a:lnTo>
                  <a:pt x="410645" y="456160"/>
                </a:lnTo>
                <a:lnTo>
                  <a:pt x="407349" y="452872"/>
                </a:lnTo>
                <a:lnTo>
                  <a:pt x="410371" y="449857"/>
                </a:lnTo>
                <a:lnTo>
                  <a:pt x="405976" y="449857"/>
                </a:lnTo>
                <a:lnTo>
                  <a:pt x="405976" y="445198"/>
                </a:lnTo>
                <a:lnTo>
                  <a:pt x="415040" y="445198"/>
                </a:lnTo>
                <a:lnTo>
                  <a:pt x="427126" y="433139"/>
                </a:lnTo>
                <a:lnTo>
                  <a:pt x="403916" y="433139"/>
                </a:lnTo>
                <a:lnTo>
                  <a:pt x="403916" y="428616"/>
                </a:lnTo>
                <a:lnTo>
                  <a:pt x="427126" y="428616"/>
                </a:lnTo>
                <a:lnTo>
                  <a:pt x="415590" y="416968"/>
                </a:lnTo>
                <a:lnTo>
                  <a:pt x="405976" y="416968"/>
                </a:lnTo>
                <a:lnTo>
                  <a:pt x="405976" y="412446"/>
                </a:lnTo>
                <a:lnTo>
                  <a:pt x="410920" y="412446"/>
                </a:lnTo>
                <a:lnTo>
                  <a:pt x="407349" y="408883"/>
                </a:lnTo>
                <a:lnTo>
                  <a:pt x="410645" y="405595"/>
                </a:lnTo>
                <a:lnTo>
                  <a:pt x="414216" y="409157"/>
                </a:lnTo>
                <a:lnTo>
                  <a:pt x="414216" y="404224"/>
                </a:lnTo>
                <a:lnTo>
                  <a:pt x="418748" y="404224"/>
                </a:lnTo>
                <a:lnTo>
                  <a:pt x="418748" y="413817"/>
                </a:lnTo>
                <a:lnTo>
                  <a:pt x="433581" y="428616"/>
                </a:lnTo>
                <a:lnTo>
                  <a:pt x="439898" y="428616"/>
                </a:lnTo>
                <a:lnTo>
                  <a:pt x="432757" y="421354"/>
                </a:lnTo>
                <a:lnTo>
                  <a:pt x="436053" y="418202"/>
                </a:lnTo>
                <a:lnTo>
                  <a:pt x="446490" y="428616"/>
                </a:lnTo>
                <a:lnTo>
                  <a:pt x="448962" y="428616"/>
                </a:lnTo>
                <a:lnTo>
                  <a:pt x="448962" y="426287"/>
                </a:lnTo>
                <a:lnTo>
                  <a:pt x="438525" y="415872"/>
                </a:lnTo>
                <a:lnTo>
                  <a:pt x="441821" y="412583"/>
                </a:lnTo>
                <a:lnTo>
                  <a:pt x="448962" y="419846"/>
                </a:lnTo>
                <a:lnTo>
                  <a:pt x="448962" y="413406"/>
                </a:lnTo>
                <a:lnTo>
                  <a:pt x="434130" y="398606"/>
                </a:lnTo>
                <a:lnTo>
                  <a:pt x="424104" y="398606"/>
                </a:lnTo>
                <a:lnTo>
                  <a:pt x="424104" y="394084"/>
                </a:lnTo>
                <a:lnTo>
                  <a:pt x="429598" y="394084"/>
                </a:lnTo>
                <a:lnTo>
                  <a:pt x="426027" y="390521"/>
                </a:lnTo>
                <a:lnTo>
                  <a:pt x="429323" y="387369"/>
                </a:lnTo>
                <a:lnTo>
                  <a:pt x="432345" y="390384"/>
                </a:lnTo>
                <a:lnTo>
                  <a:pt x="432345" y="385862"/>
                </a:lnTo>
                <a:lnTo>
                  <a:pt x="436877" y="385862"/>
                </a:lnTo>
                <a:lnTo>
                  <a:pt x="436877" y="394906"/>
                </a:lnTo>
                <a:lnTo>
                  <a:pt x="448962" y="406965"/>
                </a:lnTo>
                <a:close/>
                <a:moveTo>
                  <a:pt x="223379" y="0"/>
                </a:moveTo>
                <a:cubicBezTo>
                  <a:pt x="267314" y="0"/>
                  <a:pt x="307267" y="23577"/>
                  <a:pt x="328547" y="61821"/>
                </a:cubicBezTo>
                <a:cubicBezTo>
                  <a:pt x="338158" y="59490"/>
                  <a:pt x="348043" y="58257"/>
                  <a:pt x="357654" y="58257"/>
                </a:cubicBezTo>
                <a:cubicBezTo>
                  <a:pt x="400078" y="58257"/>
                  <a:pt x="439345" y="80600"/>
                  <a:pt x="461037" y="116787"/>
                </a:cubicBezTo>
                <a:cubicBezTo>
                  <a:pt x="536550" y="102669"/>
                  <a:pt x="603687" y="161474"/>
                  <a:pt x="603687" y="234946"/>
                </a:cubicBezTo>
                <a:cubicBezTo>
                  <a:pt x="603687" y="301290"/>
                  <a:pt x="549593" y="355297"/>
                  <a:pt x="483142" y="355297"/>
                </a:cubicBezTo>
                <a:lnTo>
                  <a:pt x="120545" y="355297"/>
                </a:lnTo>
                <a:cubicBezTo>
                  <a:pt x="54094" y="355297"/>
                  <a:pt x="0" y="301290"/>
                  <a:pt x="0" y="234946"/>
                </a:cubicBezTo>
                <a:cubicBezTo>
                  <a:pt x="0" y="174907"/>
                  <a:pt x="43934" y="124601"/>
                  <a:pt x="102971" y="115965"/>
                </a:cubicBezTo>
                <a:cubicBezTo>
                  <a:pt x="105443" y="51266"/>
                  <a:pt x="158439" y="0"/>
                  <a:pt x="2233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iṩľîḋè"/>
          <p:cNvSpPr txBox="1"/>
          <p:nvPr/>
        </p:nvSpPr>
        <p:spPr bwMode="auto">
          <a:xfrm>
            <a:off x="1028320" y="3812112"/>
            <a:ext cx="3265319" cy="92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在晴朗无风之时，常会出现风和日丽、温暖舒适的十月“小阳春”天气。</a:t>
            </a:r>
          </a:p>
        </p:txBody>
      </p:sp>
      <p:sp>
        <p:nvSpPr>
          <p:cNvPr id="40" name="ïṥḻiḋê"/>
          <p:cNvSpPr txBox="1"/>
          <p:nvPr/>
        </p:nvSpPr>
        <p:spPr bwMode="auto">
          <a:xfrm>
            <a:off x="1064904" y="2397586"/>
            <a:ext cx="3228735" cy="94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天文学上把“立冬”作为冬季的开始，按照气候学划分，我国要推迟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20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天左右才入冬。</a:t>
            </a:r>
          </a:p>
        </p:txBody>
      </p:sp>
      <p:cxnSp>
        <p:nvCxnSpPr>
          <p:cNvPr id="41" name="直接连接符 40"/>
          <p:cNvCxnSpPr/>
          <p:nvPr/>
        </p:nvCxnSpPr>
        <p:spPr>
          <a:xfrm flipV="1">
            <a:off x="654028" y="3359866"/>
            <a:ext cx="3541186" cy="45707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654028" y="4774392"/>
            <a:ext cx="3544361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ïṩľiḑé"/>
          <p:cNvSpPr txBox="1"/>
          <p:nvPr/>
        </p:nvSpPr>
        <p:spPr bwMode="auto">
          <a:xfrm flipH="1">
            <a:off x="7895181" y="3599010"/>
            <a:ext cx="3658797" cy="132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不仅十分宜人，对冬作物的生长也十分有利。但是，这时北方冷空气也已具有较强的势力，常频频南侵，有时形成大风、降温并伴有雨雪的寒潮天气。</a:t>
            </a:r>
          </a:p>
        </p:txBody>
      </p:sp>
      <p:sp>
        <p:nvSpPr>
          <p:cNvPr id="48" name="ïŝ1iďè"/>
          <p:cNvSpPr txBox="1"/>
          <p:nvPr/>
        </p:nvSpPr>
        <p:spPr bwMode="auto">
          <a:xfrm flipH="1">
            <a:off x="7895182" y="1765543"/>
            <a:ext cx="3625303" cy="1557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立冬时节，太阳已到达黄经</a:t>
            </a:r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225</a:t>
            </a:r>
            <a:r>
              <a:rPr lang="zh-CN" altLang="en-US" sz="1600" b="1" dirty="0">
                <a:solidFill>
                  <a:schemeClr val="bg1"/>
                </a:solidFill>
                <a:cs typeface="+mn-ea"/>
                <a:sym typeface="+mn-lt"/>
              </a:rPr>
              <a:t>度，我们所处的北半球获得太阳的辐射量越来越少，但由于此时地表在下半年贮存的热量还有一定的能量，所以一般还不会太冷，但气温逐渐下降。</a:t>
            </a:r>
          </a:p>
        </p:txBody>
      </p:sp>
      <p:cxnSp>
        <p:nvCxnSpPr>
          <p:cNvPr id="49" name="直接连接符 48"/>
          <p:cNvCxnSpPr/>
          <p:nvPr/>
        </p:nvCxnSpPr>
        <p:spPr>
          <a:xfrm flipH="1">
            <a:off x="7993613" y="3376258"/>
            <a:ext cx="3560370" cy="21707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H="1">
            <a:off x="7990437" y="5041092"/>
            <a:ext cx="3563546" cy="0"/>
          </a:xfrm>
          <a:prstGeom prst="line">
            <a:avLst/>
          </a:prstGeom>
          <a:ln w="3175" cap="rnd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ïṡļíďé"/>
          <p:cNvSpPr/>
          <p:nvPr/>
        </p:nvSpPr>
        <p:spPr>
          <a:xfrm>
            <a:off x="635238" y="2926833"/>
            <a:ext cx="411872" cy="399403"/>
          </a:xfrm>
          <a:custGeom>
            <a:avLst/>
            <a:gdLst>
              <a:gd name="connsiteX0" fmla="*/ 227630 w 603687"/>
              <a:gd name="connsiteY0" fmla="*/ 389027 h 585411"/>
              <a:gd name="connsiteX1" fmla="*/ 237240 w 603687"/>
              <a:gd name="connsiteY1" fmla="*/ 389027 h 585411"/>
              <a:gd name="connsiteX2" fmla="*/ 237240 w 603687"/>
              <a:gd name="connsiteY2" fmla="*/ 437266 h 585411"/>
              <a:gd name="connsiteX3" fmla="*/ 261265 w 603687"/>
              <a:gd name="connsiteY3" fmla="*/ 413147 h 585411"/>
              <a:gd name="connsiteX4" fmla="*/ 261265 w 603687"/>
              <a:gd name="connsiteY4" fmla="*/ 393275 h 585411"/>
              <a:gd name="connsiteX5" fmla="*/ 270875 w 603687"/>
              <a:gd name="connsiteY5" fmla="*/ 393275 h 585411"/>
              <a:gd name="connsiteX6" fmla="*/ 270875 w 603687"/>
              <a:gd name="connsiteY6" fmla="*/ 403691 h 585411"/>
              <a:gd name="connsiteX7" fmla="*/ 278289 w 603687"/>
              <a:gd name="connsiteY7" fmla="*/ 396153 h 585411"/>
              <a:gd name="connsiteX8" fmla="*/ 285016 w 603687"/>
              <a:gd name="connsiteY8" fmla="*/ 402868 h 585411"/>
              <a:gd name="connsiteX9" fmla="*/ 277602 w 603687"/>
              <a:gd name="connsiteY9" fmla="*/ 410269 h 585411"/>
              <a:gd name="connsiteX10" fmla="*/ 288036 w 603687"/>
              <a:gd name="connsiteY10" fmla="*/ 410269 h 585411"/>
              <a:gd name="connsiteX11" fmla="*/ 288036 w 603687"/>
              <a:gd name="connsiteY11" fmla="*/ 419862 h 585411"/>
              <a:gd name="connsiteX12" fmla="*/ 268130 w 603687"/>
              <a:gd name="connsiteY12" fmla="*/ 419862 h 585411"/>
              <a:gd name="connsiteX13" fmla="*/ 237240 w 603687"/>
              <a:gd name="connsiteY13" fmla="*/ 450697 h 585411"/>
              <a:gd name="connsiteX14" fmla="*/ 237240 w 603687"/>
              <a:gd name="connsiteY14" fmla="*/ 463990 h 585411"/>
              <a:gd name="connsiteX15" fmla="*/ 252204 w 603687"/>
              <a:gd name="connsiteY15" fmla="*/ 448915 h 585411"/>
              <a:gd name="connsiteX16" fmla="*/ 258931 w 603687"/>
              <a:gd name="connsiteY16" fmla="*/ 455630 h 585411"/>
              <a:gd name="connsiteX17" fmla="*/ 237240 w 603687"/>
              <a:gd name="connsiteY17" fmla="*/ 477420 h 585411"/>
              <a:gd name="connsiteX18" fmla="*/ 237240 w 603687"/>
              <a:gd name="connsiteY18" fmla="*/ 482217 h 585411"/>
              <a:gd name="connsiteX19" fmla="*/ 244242 w 603687"/>
              <a:gd name="connsiteY19" fmla="*/ 482217 h 585411"/>
              <a:gd name="connsiteX20" fmla="*/ 265521 w 603687"/>
              <a:gd name="connsiteY20" fmla="*/ 460975 h 585411"/>
              <a:gd name="connsiteX21" fmla="*/ 272248 w 603687"/>
              <a:gd name="connsiteY21" fmla="*/ 467690 h 585411"/>
              <a:gd name="connsiteX22" fmla="*/ 257696 w 603687"/>
              <a:gd name="connsiteY22" fmla="*/ 482217 h 585411"/>
              <a:gd name="connsiteX23" fmla="*/ 271013 w 603687"/>
              <a:gd name="connsiteY23" fmla="*/ 482217 h 585411"/>
              <a:gd name="connsiteX24" fmla="*/ 301353 w 603687"/>
              <a:gd name="connsiteY24" fmla="*/ 451930 h 585411"/>
              <a:gd name="connsiteX25" fmla="*/ 301353 w 603687"/>
              <a:gd name="connsiteY25" fmla="*/ 430962 h 585411"/>
              <a:gd name="connsiteX26" fmla="*/ 310963 w 603687"/>
              <a:gd name="connsiteY26" fmla="*/ 430962 h 585411"/>
              <a:gd name="connsiteX27" fmla="*/ 310963 w 603687"/>
              <a:gd name="connsiteY27" fmla="*/ 442337 h 585411"/>
              <a:gd name="connsiteX28" fmla="*/ 318239 w 603687"/>
              <a:gd name="connsiteY28" fmla="*/ 434937 h 585411"/>
              <a:gd name="connsiteX29" fmla="*/ 324967 w 603687"/>
              <a:gd name="connsiteY29" fmla="*/ 441652 h 585411"/>
              <a:gd name="connsiteX30" fmla="*/ 318789 w 603687"/>
              <a:gd name="connsiteY30" fmla="*/ 447956 h 585411"/>
              <a:gd name="connsiteX31" fmla="*/ 327987 w 603687"/>
              <a:gd name="connsiteY31" fmla="*/ 447956 h 585411"/>
              <a:gd name="connsiteX32" fmla="*/ 327987 w 603687"/>
              <a:gd name="connsiteY32" fmla="*/ 457549 h 585411"/>
              <a:gd name="connsiteX33" fmla="*/ 309179 w 603687"/>
              <a:gd name="connsiteY33" fmla="*/ 457549 h 585411"/>
              <a:gd name="connsiteX34" fmla="*/ 284467 w 603687"/>
              <a:gd name="connsiteY34" fmla="*/ 482217 h 585411"/>
              <a:gd name="connsiteX35" fmla="*/ 330458 w 603687"/>
              <a:gd name="connsiteY35" fmla="*/ 482217 h 585411"/>
              <a:gd name="connsiteX36" fmla="*/ 330458 w 603687"/>
              <a:gd name="connsiteY36" fmla="*/ 491673 h 585411"/>
              <a:gd name="connsiteX37" fmla="*/ 283369 w 603687"/>
              <a:gd name="connsiteY37" fmla="*/ 491673 h 585411"/>
              <a:gd name="connsiteX38" fmla="*/ 308080 w 603687"/>
              <a:gd name="connsiteY38" fmla="*/ 516341 h 585411"/>
              <a:gd name="connsiteX39" fmla="*/ 327987 w 603687"/>
              <a:gd name="connsiteY39" fmla="*/ 516341 h 585411"/>
              <a:gd name="connsiteX40" fmla="*/ 327987 w 603687"/>
              <a:gd name="connsiteY40" fmla="*/ 525797 h 585411"/>
              <a:gd name="connsiteX41" fmla="*/ 317553 w 603687"/>
              <a:gd name="connsiteY41" fmla="*/ 525797 h 585411"/>
              <a:gd name="connsiteX42" fmla="*/ 325104 w 603687"/>
              <a:gd name="connsiteY42" fmla="*/ 533197 h 585411"/>
              <a:gd name="connsiteX43" fmla="*/ 318239 w 603687"/>
              <a:gd name="connsiteY43" fmla="*/ 540049 h 585411"/>
              <a:gd name="connsiteX44" fmla="*/ 310963 w 603687"/>
              <a:gd name="connsiteY44" fmla="*/ 532649 h 585411"/>
              <a:gd name="connsiteX45" fmla="*/ 310963 w 603687"/>
              <a:gd name="connsiteY45" fmla="*/ 542927 h 585411"/>
              <a:gd name="connsiteX46" fmla="*/ 301353 w 603687"/>
              <a:gd name="connsiteY46" fmla="*/ 542927 h 585411"/>
              <a:gd name="connsiteX47" fmla="*/ 301353 w 603687"/>
              <a:gd name="connsiteY47" fmla="*/ 523056 h 585411"/>
              <a:gd name="connsiteX48" fmla="*/ 269914 w 603687"/>
              <a:gd name="connsiteY48" fmla="*/ 491673 h 585411"/>
              <a:gd name="connsiteX49" fmla="*/ 256598 w 603687"/>
              <a:gd name="connsiteY49" fmla="*/ 491673 h 585411"/>
              <a:gd name="connsiteX50" fmla="*/ 272248 w 603687"/>
              <a:gd name="connsiteY50" fmla="*/ 507296 h 585411"/>
              <a:gd name="connsiteX51" fmla="*/ 265521 w 603687"/>
              <a:gd name="connsiteY51" fmla="*/ 514011 h 585411"/>
              <a:gd name="connsiteX52" fmla="*/ 243143 w 603687"/>
              <a:gd name="connsiteY52" fmla="*/ 491673 h 585411"/>
              <a:gd name="connsiteX53" fmla="*/ 237240 w 603687"/>
              <a:gd name="connsiteY53" fmla="*/ 491673 h 585411"/>
              <a:gd name="connsiteX54" fmla="*/ 237240 w 603687"/>
              <a:gd name="connsiteY54" fmla="*/ 499210 h 585411"/>
              <a:gd name="connsiteX55" fmla="*/ 258382 w 603687"/>
              <a:gd name="connsiteY55" fmla="*/ 520452 h 585411"/>
              <a:gd name="connsiteX56" fmla="*/ 251655 w 603687"/>
              <a:gd name="connsiteY56" fmla="*/ 527167 h 585411"/>
              <a:gd name="connsiteX57" fmla="*/ 237240 w 603687"/>
              <a:gd name="connsiteY57" fmla="*/ 512778 h 585411"/>
              <a:gd name="connsiteX58" fmla="*/ 237240 w 603687"/>
              <a:gd name="connsiteY58" fmla="*/ 525934 h 585411"/>
              <a:gd name="connsiteX59" fmla="*/ 267581 w 603687"/>
              <a:gd name="connsiteY59" fmla="*/ 556221 h 585411"/>
              <a:gd name="connsiteX60" fmla="*/ 288585 w 603687"/>
              <a:gd name="connsiteY60" fmla="*/ 556221 h 585411"/>
              <a:gd name="connsiteX61" fmla="*/ 288585 w 603687"/>
              <a:gd name="connsiteY61" fmla="*/ 565814 h 585411"/>
              <a:gd name="connsiteX62" fmla="*/ 277053 w 603687"/>
              <a:gd name="connsiteY62" fmla="*/ 565814 h 585411"/>
              <a:gd name="connsiteX63" fmla="*/ 284467 w 603687"/>
              <a:gd name="connsiteY63" fmla="*/ 573214 h 585411"/>
              <a:gd name="connsiteX64" fmla="*/ 277740 w 603687"/>
              <a:gd name="connsiteY64" fmla="*/ 579929 h 585411"/>
              <a:gd name="connsiteX65" fmla="*/ 271425 w 603687"/>
              <a:gd name="connsiteY65" fmla="*/ 573625 h 585411"/>
              <a:gd name="connsiteX66" fmla="*/ 271425 w 603687"/>
              <a:gd name="connsiteY66" fmla="*/ 582944 h 585411"/>
              <a:gd name="connsiteX67" fmla="*/ 261814 w 603687"/>
              <a:gd name="connsiteY67" fmla="*/ 582944 h 585411"/>
              <a:gd name="connsiteX68" fmla="*/ 261814 w 603687"/>
              <a:gd name="connsiteY68" fmla="*/ 564032 h 585411"/>
              <a:gd name="connsiteX69" fmla="*/ 237240 w 603687"/>
              <a:gd name="connsiteY69" fmla="*/ 539501 h 585411"/>
              <a:gd name="connsiteX70" fmla="*/ 237240 w 603687"/>
              <a:gd name="connsiteY70" fmla="*/ 585411 h 585411"/>
              <a:gd name="connsiteX71" fmla="*/ 227630 w 603687"/>
              <a:gd name="connsiteY71" fmla="*/ 585411 h 585411"/>
              <a:gd name="connsiteX72" fmla="*/ 227630 w 603687"/>
              <a:gd name="connsiteY72" fmla="*/ 538405 h 585411"/>
              <a:gd name="connsiteX73" fmla="*/ 203056 w 603687"/>
              <a:gd name="connsiteY73" fmla="*/ 562936 h 585411"/>
              <a:gd name="connsiteX74" fmla="*/ 203056 w 603687"/>
              <a:gd name="connsiteY74" fmla="*/ 582944 h 585411"/>
              <a:gd name="connsiteX75" fmla="*/ 193446 w 603687"/>
              <a:gd name="connsiteY75" fmla="*/ 582944 h 585411"/>
              <a:gd name="connsiteX76" fmla="*/ 193446 w 603687"/>
              <a:gd name="connsiteY76" fmla="*/ 572529 h 585411"/>
              <a:gd name="connsiteX77" fmla="*/ 186032 w 603687"/>
              <a:gd name="connsiteY77" fmla="*/ 579929 h 585411"/>
              <a:gd name="connsiteX78" fmla="*/ 179305 w 603687"/>
              <a:gd name="connsiteY78" fmla="*/ 573214 h 585411"/>
              <a:gd name="connsiteX79" fmla="*/ 186718 w 603687"/>
              <a:gd name="connsiteY79" fmla="*/ 565814 h 585411"/>
              <a:gd name="connsiteX80" fmla="*/ 176422 w 603687"/>
              <a:gd name="connsiteY80" fmla="*/ 565814 h 585411"/>
              <a:gd name="connsiteX81" fmla="*/ 176422 w 603687"/>
              <a:gd name="connsiteY81" fmla="*/ 556221 h 585411"/>
              <a:gd name="connsiteX82" fmla="*/ 196191 w 603687"/>
              <a:gd name="connsiteY82" fmla="*/ 556221 h 585411"/>
              <a:gd name="connsiteX83" fmla="*/ 227630 w 603687"/>
              <a:gd name="connsiteY83" fmla="*/ 524838 h 585411"/>
              <a:gd name="connsiteX84" fmla="*/ 227630 w 603687"/>
              <a:gd name="connsiteY84" fmla="*/ 511544 h 585411"/>
              <a:gd name="connsiteX85" fmla="*/ 212117 w 603687"/>
              <a:gd name="connsiteY85" fmla="*/ 527167 h 585411"/>
              <a:gd name="connsiteX86" fmla="*/ 205390 w 603687"/>
              <a:gd name="connsiteY86" fmla="*/ 520452 h 585411"/>
              <a:gd name="connsiteX87" fmla="*/ 227630 w 603687"/>
              <a:gd name="connsiteY87" fmla="*/ 498114 h 585411"/>
              <a:gd name="connsiteX88" fmla="*/ 227630 w 603687"/>
              <a:gd name="connsiteY88" fmla="*/ 491673 h 585411"/>
              <a:gd name="connsiteX89" fmla="*/ 222413 w 603687"/>
              <a:gd name="connsiteY89" fmla="*/ 491673 h 585411"/>
              <a:gd name="connsiteX90" fmla="*/ 200584 w 603687"/>
              <a:gd name="connsiteY90" fmla="*/ 513463 h 585411"/>
              <a:gd name="connsiteX91" fmla="*/ 193857 w 603687"/>
              <a:gd name="connsiteY91" fmla="*/ 506748 h 585411"/>
              <a:gd name="connsiteX92" fmla="*/ 208822 w 603687"/>
              <a:gd name="connsiteY92" fmla="*/ 491673 h 585411"/>
              <a:gd name="connsiteX93" fmla="*/ 195642 w 603687"/>
              <a:gd name="connsiteY93" fmla="*/ 491673 h 585411"/>
              <a:gd name="connsiteX94" fmla="*/ 164753 w 603687"/>
              <a:gd name="connsiteY94" fmla="*/ 522508 h 585411"/>
              <a:gd name="connsiteX95" fmla="*/ 164753 w 603687"/>
              <a:gd name="connsiteY95" fmla="*/ 543476 h 585411"/>
              <a:gd name="connsiteX96" fmla="*/ 155142 w 603687"/>
              <a:gd name="connsiteY96" fmla="*/ 543476 h 585411"/>
              <a:gd name="connsiteX97" fmla="*/ 155142 w 603687"/>
              <a:gd name="connsiteY97" fmla="*/ 532101 h 585411"/>
              <a:gd name="connsiteX98" fmla="*/ 147729 w 603687"/>
              <a:gd name="connsiteY98" fmla="*/ 539501 h 585411"/>
              <a:gd name="connsiteX99" fmla="*/ 141002 w 603687"/>
              <a:gd name="connsiteY99" fmla="*/ 532649 h 585411"/>
              <a:gd name="connsiteX100" fmla="*/ 147317 w 603687"/>
              <a:gd name="connsiteY100" fmla="*/ 526345 h 585411"/>
              <a:gd name="connsiteX101" fmla="*/ 137982 w 603687"/>
              <a:gd name="connsiteY101" fmla="*/ 526345 h 585411"/>
              <a:gd name="connsiteX102" fmla="*/ 137982 w 603687"/>
              <a:gd name="connsiteY102" fmla="*/ 516889 h 585411"/>
              <a:gd name="connsiteX103" fmla="*/ 156927 w 603687"/>
              <a:gd name="connsiteY103" fmla="*/ 516889 h 585411"/>
              <a:gd name="connsiteX104" fmla="*/ 182051 w 603687"/>
              <a:gd name="connsiteY104" fmla="*/ 491673 h 585411"/>
              <a:gd name="connsiteX105" fmla="*/ 133863 w 603687"/>
              <a:gd name="connsiteY105" fmla="*/ 491673 h 585411"/>
              <a:gd name="connsiteX106" fmla="*/ 133863 w 603687"/>
              <a:gd name="connsiteY106" fmla="*/ 482217 h 585411"/>
              <a:gd name="connsiteX107" fmla="*/ 182051 w 603687"/>
              <a:gd name="connsiteY107" fmla="*/ 482217 h 585411"/>
              <a:gd name="connsiteX108" fmla="*/ 158026 w 603687"/>
              <a:gd name="connsiteY108" fmla="*/ 458097 h 585411"/>
              <a:gd name="connsiteX109" fmla="*/ 137982 w 603687"/>
              <a:gd name="connsiteY109" fmla="*/ 458097 h 585411"/>
              <a:gd name="connsiteX110" fmla="*/ 137982 w 603687"/>
              <a:gd name="connsiteY110" fmla="*/ 448641 h 585411"/>
              <a:gd name="connsiteX111" fmla="*/ 148415 w 603687"/>
              <a:gd name="connsiteY111" fmla="*/ 448641 h 585411"/>
              <a:gd name="connsiteX112" fmla="*/ 141002 w 603687"/>
              <a:gd name="connsiteY112" fmla="*/ 441104 h 585411"/>
              <a:gd name="connsiteX113" fmla="*/ 147729 w 603687"/>
              <a:gd name="connsiteY113" fmla="*/ 434389 h 585411"/>
              <a:gd name="connsiteX114" fmla="*/ 155142 w 603687"/>
              <a:gd name="connsiteY114" fmla="*/ 441789 h 585411"/>
              <a:gd name="connsiteX115" fmla="*/ 155142 w 603687"/>
              <a:gd name="connsiteY115" fmla="*/ 431511 h 585411"/>
              <a:gd name="connsiteX116" fmla="*/ 164753 w 603687"/>
              <a:gd name="connsiteY116" fmla="*/ 431511 h 585411"/>
              <a:gd name="connsiteX117" fmla="*/ 164753 w 603687"/>
              <a:gd name="connsiteY117" fmla="*/ 451382 h 585411"/>
              <a:gd name="connsiteX118" fmla="*/ 195642 w 603687"/>
              <a:gd name="connsiteY118" fmla="*/ 482217 h 585411"/>
              <a:gd name="connsiteX119" fmla="*/ 208822 w 603687"/>
              <a:gd name="connsiteY119" fmla="*/ 482217 h 585411"/>
              <a:gd name="connsiteX120" fmla="*/ 193857 w 603687"/>
              <a:gd name="connsiteY120" fmla="*/ 467142 h 585411"/>
              <a:gd name="connsiteX121" fmla="*/ 200584 w 603687"/>
              <a:gd name="connsiteY121" fmla="*/ 460427 h 585411"/>
              <a:gd name="connsiteX122" fmla="*/ 222413 w 603687"/>
              <a:gd name="connsiteY122" fmla="*/ 482217 h 585411"/>
              <a:gd name="connsiteX123" fmla="*/ 227630 w 603687"/>
              <a:gd name="connsiteY123" fmla="*/ 482217 h 585411"/>
              <a:gd name="connsiteX124" fmla="*/ 227630 w 603687"/>
              <a:gd name="connsiteY124" fmla="*/ 477420 h 585411"/>
              <a:gd name="connsiteX125" fmla="*/ 205939 w 603687"/>
              <a:gd name="connsiteY125" fmla="*/ 455630 h 585411"/>
              <a:gd name="connsiteX126" fmla="*/ 212666 w 603687"/>
              <a:gd name="connsiteY126" fmla="*/ 448915 h 585411"/>
              <a:gd name="connsiteX127" fmla="*/ 227630 w 603687"/>
              <a:gd name="connsiteY127" fmla="*/ 463990 h 585411"/>
              <a:gd name="connsiteX128" fmla="*/ 227630 w 603687"/>
              <a:gd name="connsiteY128" fmla="*/ 450697 h 585411"/>
              <a:gd name="connsiteX129" fmla="*/ 196740 w 603687"/>
              <a:gd name="connsiteY129" fmla="*/ 419862 h 585411"/>
              <a:gd name="connsiteX130" fmla="*/ 175736 w 603687"/>
              <a:gd name="connsiteY130" fmla="*/ 419862 h 585411"/>
              <a:gd name="connsiteX131" fmla="*/ 175736 w 603687"/>
              <a:gd name="connsiteY131" fmla="*/ 410269 h 585411"/>
              <a:gd name="connsiteX132" fmla="*/ 187268 w 603687"/>
              <a:gd name="connsiteY132" fmla="*/ 410269 h 585411"/>
              <a:gd name="connsiteX133" fmla="*/ 179854 w 603687"/>
              <a:gd name="connsiteY133" fmla="*/ 402868 h 585411"/>
              <a:gd name="connsiteX134" fmla="*/ 186581 w 603687"/>
              <a:gd name="connsiteY134" fmla="*/ 396153 h 585411"/>
              <a:gd name="connsiteX135" fmla="*/ 192896 w 603687"/>
              <a:gd name="connsiteY135" fmla="*/ 402457 h 585411"/>
              <a:gd name="connsiteX136" fmla="*/ 192896 w 603687"/>
              <a:gd name="connsiteY136" fmla="*/ 393275 h 585411"/>
              <a:gd name="connsiteX137" fmla="*/ 202507 w 603687"/>
              <a:gd name="connsiteY137" fmla="*/ 393275 h 585411"/>
              <a:gd name="connsiteX138" fmla="*/ 202507 w 603687"/>
              <a:gd name="connsiteY138" fmla="*/ 412050 h 585411"/>
              <a:gd name="connsiteX139" fmla="*/ 227630 w 603687"/>
              <a:gd name="connsiteY139" fmla="*/ 437266 h 585411"/>
              <a:gd name="connsiteX140" fmla="*/ 448962 w 603687"/>
              <a:gd name="connsiteY140" fmla="*/ 383806 h 585411"/>
              <a:gd name="connsiteX141" fmla="*/ 453632 w 603687"/>
              <a:gd name="connsiteY141" fmla="*/ 383806 h 585411"/>
              <a:gd name="connsiteX142" fmla="*/ 453632 w 603687"/>
              <a:gd name="connsiteY142" fmla="*/ 406965 h 585411"/>
              <a:gd name="connsiteX143" fmla="*/ 465168 w 603687"/>
              <a:gd name="connsiteY143" fmla="*/ 395454 h 585411"/>
              <a:gd name="connsiteX144" fmla="*/ 465168 w 603687"/>
              <a:gd name="connsiteY144" fmla="*/ 385862 h 585411"/>
              <a:gd name="connsiteX145" fmla="*/ 469700 w 603687"/>
              <a:gd name="connsiteY145" fmla="*/ 385862 h 585411"/>
              <a:gd name="connsiteX146" fmla="*/ 469700 w 603687"/>
              <a:gd name="connsiteY146" fmla="*/ 390932 h 585411"/>
              <a:gd name="connsiteX147" fmla="*/ 473271 w 603687"/>
              <a:gd name="connsiteY147" fmla="*/ 387369 h 585411"/>
              <a:gd name="connsiteX148" fmla="*/ 476567 w 603687"/>
              <a:gd name="connsiteY148" fmla="*/ 390521 h 585411"/>
              <a:gd name="connsiteX149" fmla="*/ 472996 w 603687"/>
              <a:gd name="connsiteY149" fmla="*/ 394084 h 585411"/>
              <a:gd name="connsiteX150" fmla="*/ 477940 w 603687"/>
              <a:gd name="connsiteY150" fmla="*/ 394084 h 585411"/>
              <a:gd name="connsiteX151" fmla="*/ 477940 w 603687"/>
              <a:gd name="connsiteY151" fmla="*/ 398606 h 585411"/>
              <a:gd name="connsiteX152" fmla="*/ 468464 w 603687"/>
              <a:gd name="connsiteY152" fmla="*/ 398606 h 585411"/>
              <a:gd name="connsiteX153" fmla="*/ 453632 w 603687"/>
              <a:gd name="connsiteY153" fmla="*/ 413406 h 585411"/>
              <a:gd name="connsiteX154" fmla="*/ 453632 w 603687"/>
              <a:gd name="connsiteY154" fmla="*/ 419846 h 585411"/>
              <a:gd name="connsiteX155" fmla="*/ 460773 w 603687"/>
              <a:gd name="connsiteY155" fmla="*/ 412583 h 585411"/>
              <a:gd name="connsiteX156" fmla="*/ 464069 w 603687"/>
              <a:gd name="connsiteY156" fmla="*/ 415872 h 585411"/>
              <a:gd name="connsiteX157" fmla="*/ 453632 w 603687"/>
              <a:gd name="connsiteY157" fmla="*/ 426287 h 585411"/>
              <a:gd name="connsiteX158" fmla="*/ 453632 w 603687"/>
              <a:gd name="connsiteY158" fmla="*/ 428616 h 585411"/>
              <a:gd name="connsiteX159" fmla="*/ 456928 w 603687"/>
              <a:gd name="connsiteY159" fmla="*/ 428616 h 585411"/>
              <a:gd name="connsiteX160" fmla="*/ 467228 w 603687"/>
              <a:gd name="connsiteY160" fmla="*/ 418476 h 585411"/>
              <a:gd name="connsiteX161" fmla="*/ 470387 w 603687"/>
              <a:gd name="connsiteY161" fmla="*/ 421628 h 585411"/>
              <a:gd name="connsiteX162" fmla="*/ 463520 w 603687"/>
              <a:gd name="connsiteY162" fmla="*/ 428616 h 585411"/>
              <a:gd name="connsiteX163" fmla="*/ 469837 w 603687"/>
              <a:gd name="connsiteY163" fmla="*/ 428616 h 585411"/>
              <a:gd name="connsiteX164" fmla="*/ 484395 w 603687"/>
              <a:gd name="connsiteY164" fmla="*/ 414091 h 585411"/>
              <a:gd name="connsiteX165" fmla="*/ 484395 w 603687"/>
              <a:gd name="connsiteY165" fmla="*/ 403950 h 585411"/>
              <a:gd name="connsiteX166" fmla="*/ 489064 w 603687"/>
              <a:gd name="connsiteY166" fmla="*/ 403950 h 585411"/>
              <a:gd name="connsiteX167" fmla="*/ 489064 w 603687"/>
              <a:gd name="connsiteY167" fmla="*/ 409432 h 585411"/>
              <a:gd name="connsiteX168" fmla="*/ 492498 w 603687"/>
              <a:gd name="connsiteY168" fmla="*/ 405869 h 585411"/>
              <a:gd name="connsiteX169" fmla="*/ 495794 w 603687"/>
              <a:gd name="connsiteY169" fmla="*/ 409157 h 585411"/>
              <a:gd name="connsiteX170" fmla="*/ 492772 w 603687"/>
              <a:gd name="connsiteY170" fmla="*/ 412172 h 585411"/>
              <a:gd name="connsiteX171" fmla="*/ 497167 w 603687"/>
              <a:gd name="connsiteY171" fmla="*/ 412172 h 585411"/>
              <a:gd name="connsiteX172" fmla="*/ 497167 w 603687"/>
              <a:gd name="connsiteY172" fmla="*/ 416831 h 585411"/>
              <a:gd name="connsiteX173" fmla="*/ 488240 w 603687"/>
              <a:gd name="connsiteY173" fmla="*/ 416831 h 585411"/>
              <a:gd name="connsiteX174" fmla="*/ 476292 w 603687"/>
              <a:gd name="connsiteY174" fmla="*/ 428616 h 585411"/>
              <a:gd name="connsiteX175" fmla="*/ 498403 w 603687"/>
              <a:gd name="connsiteY175" fmla="*/ 428616 h 585411"/>
              <a:gd name="connsiteX176" fmla="*/ 498403 w 603687"/>
              <a:gd name="connsiteY176" fmla="*/ 433139 h 585411"/>
              <a:gd name="connsiteX177" fmla="*/ 475743 w 603687"/>
              <a:gd name="connsiteY177" fmla="*/ 433139 h 585411"/>
              <a:gd name="connsiteX178" fmla="*/ 487691 w 603687"/>
              <a:gd name="connsiteY178" fmla="*/ 445061 h 585411"/>
              <a:gd name="connsiteX179" fmla="*/ 497167 w 603687"/>
              <a:gd name="connsiteY179" fmla="*/ 445061 h 585411"/>
              <a:gd name="connsiteX180" fmla="*/ 497167 w 603687"/>
              <a:gd name="connsiteY180" fmla="*/ 449583 h 585411"/>
              <a:gd name="connsiteX181" fmla="*/ 492223 w 603687"/>
              <a:gd name="connsiteY181" fmla="*/ 449583 h 585411"/>
              <a:gd name="connsiteX182" fmla="*/ 495794 w 603687"/>
              <a:gd name="connsiteY182" fmla="*/ 453146 h 585411"/>
              <a:gd name="connsiteX183" fmla="*/ 492498 w 603687"/>
              <a:gd name="connsiteY183" fmla="*/ 456434 h 585411"/>
              <a:gd name="connsiteX184" fmla="*/ 489064 w 603687"/>
              <a:gd name="connsiteY184" fmla="*/ 452872 h 585411"/>
              <a:gd name="connsiteX185" fmla="*/ 489064 w 603687"/>
              <a:gd name="connsiteY185" fmla="*/ 457805 h 585411"/>
              <a:gd name="connsiteX186" fmla="*/ 484395 w 603687"/>
              <a:gd name="connsiteY186" fmla="*/ 457805 h 585411"/>
              <a:gd name="connsiteX187" fmla="*/ 484395 w 603687"/>
              <a:gd name="connsiteY187" fmla="*/ 448212 h 585411"/>
              <a:gd name="connsiteX188" fmla="*/ 469288 w 603687"/>
              <a:gd name="connsiteY188" fmla="*/ 433139 h 585411"/>
              <a:gd name="connsiteX189" fmla="*/ 462970 w 603687"/>
              <a:gd name="connsiteY189" fmla="*/ 433139 h 585411"/>
              <a:gd name="connsiteX190" fmla="*/ 470387 w 603687"/>
              <a:gd name="connsiteY190" fmla="*/ 440675 h 585411"/>
              <a:gd name="connsiteX191" fmla="*/ 467228 w 603687"/>
              <a:gd name="connsiteY191" fmla="*/ 443827 h 585411"/>
              <a:gd name="connsiteX192" fmla="*/ 456378 w 603687"/>
              <a:gd name="connsiteY192" fmla="*/ 433139 h 585411"/>
              <a:gd name="connsiteX193" fmla="*/ 453632 w 603687"/>
              <a:gd name="connsiteY193" fmla="*/ 433139 h 585411"/>
              <a:gd name="connsiteX194" fmla="*/ 453632 w 603687"/>
              <a:gd name="connsiteY194" fmla="*/ 436838 h 585411"/>
              <a:gd name="connsiteX195" fmla="*/ 463794 w 603687"/>
              <a:gd name="connsiteY195" fmla="*/ 446979 h 585411"/>
              <a:gd name="connsiteX196" fmla="*/ 460498 w 603687"/>
              <a:gd name="connsiteY196" fmla="*/ 450268 h 585411"/>
              <a:gd name="connsiteX197" fmla="*/ 453632 w 603687"/>
              <a:gd name="connsiteY197" fmla="*/ 443279 h 585411"/>
              <a:gd name="connsiteX198" fmla="*/ 453632 w 603687"/>
              <a:gd name="connsiteY198" fmla="*/ 449720 h 585411"/>
              <a:gd name="connsiteX199" fmla="*/ 468189 w 603687"/>
              <a:gd name="connsiteY199" fmla="*/ 464245 h 585411"/>
              <a:gd name="connsiteX200" fmla="*/ 478215 w 603687"/>
              <a:gd name="connsiteY200" fmla="*/ 464245 h 585411"/>
              <a:gd name="connsiteX201" fmla="*/ 478215 w 603687"/>
              <a:gd name="connsiteY201" fmla="*/ 468768 h 585411"/>
              <a:gd name="connsiteX202" fmla="*/ 472721 w 603687"/>
              <a:gd name="connsiteY202" fmla="*/ 468768 h 585411"/>
              <a:gd name="connsiteX203" fmla="*/ 476292 w 603687"/>
              <a:gd name="connsiteY203" fmla="*/ 472330 h 585411"/>
              <a:gd name="connsiteX204" fmla="*/ 472996 w 603687"/>
              <a:gd name="connsiteY204" fmla="*/ 475619 h 585411"/>
              <a:gd name="connsiteX205" fmla="*/ 469974 w 603687"/>
              <a:gd name="connsiteY205" fmla="*/ 472468 h 585411"/>
              <a:gd name="connsiteX206" fmla="*/ 469974 w 603687"/>
              <a:gd name="connsiteY206" fmla="*/ 476990 h 585411"/>
              <a:gd name="connsiteX207" fmla="*/ 465442 w 603687"/>
              <a:gd name="connsiteY207" fmla="*/ 476990 h 585411"/>
              <a:gd name="connsiteX208" fmla="*/ 465442 w 603687"/>
              <a:gd name="connsiteY208" fmla="*/ 467945 h 585411"/>
              <a:gd name="connsiteX209" fmla="*/ 453632 w 603687"/>
              <a:gd name="connsiteY209" fmla="*/ 456160 h 585411"/>
              <a:gd name="connsiteX210" fmla="*/ 453632 w 603687"/>
              <a:gd name="connsiteY210" fmla="*/ 478223 h 585411"/>
              <a:gd name="connsiteX211" fmla="*/ 448962 w 603687"/>
              <a:gd name="connsiteY211" fmla="*/ 478223 h 585411"/>
              <a:gd name="connsiteX212" fmla="*/ 448962 w 603687"/>
              <a:gd name="connsiteY212" fmla="*/ 455612 h 585411"/>
              <a:gd name="connsiteX213" fmla="*/ 437151 w 603687"/>
              <a:gd name="connsiteY213" fmla="*/ 467397 h 585411"/>
              <a:gd name="connsiteX214" fmla="*/ 437151 w 603687"/>
              <a:gd name="connsiteY214" fmla="*/ 476990 h 585411"/>
              <a:gd name="connsiteX215" fmla="*/ 432619 w 603687"/>
              <a:gd name="connsiteY215" fmla="*/ 476990 h 585411"/>
              <a:gd name="connsiteX216" fmla="*/ 432619 w 603687"/>
              <a:gd name="connsiteY216" fmla="*/ 471919 h 585411"/>
              <a:gd name="connsiteX217" fmla="*/ 429048 w 603687"/>
              <a:gd name="connsiteY217" fmla="*/ 475619 h 585411"/>
              <a:gd name="connsiteX218" fmla="*/ 425752 w 603687"/>
              <a:gd name="connsiteY218" fmla="*/ 472330 h 585411"/>
              <a:gd name="connsiteX219" fmla="*/ 429323 w 603687"/>
              <a:gd name="connsiteY219" fmla="*/ 468768 h 585411"/>
              <a:gd name="connsiteX220" fmla="*/ 424379 w 603687"/>
              <a:gd name="connsiteY220" fmla="*/ 468768 h 585411"/>
              <a:gd name="connsiteX221" fmla="*/ 424379 w 603687"/>
              <a:gd name="connsiteY221" fmla="*/ 464245 h 585411"/>
              <a:gd name="connsiteX222" fmla="*/ 433855 w 603687"/>
              <a:gd name="connsiteY222" fmla="*/ 464245 h 585411"/>
              <a:gd name="connsiteX223" fmla="*/ 448962 w 603687"/>
              <a:gd name="connsiteY223" fmla="*/ 449172 h 585411"/>
              <a:gd name="connsiteX224" fmla="*/ 448962 w 603687"/>
              <a:gd name="connsiteY224" fmla="*/ 442731 h 585411"/>
              <a:gd name="connsiteX225" fmla="*/ 441546 w 603687"/>
              <a:gd name="connsiteY225" fmla="*/ 450268 h 585411"/>
              <a:gd name="connsiteX226" fmla="*/ 438250 w 603687"/>
              <a:gd name="connsiteY226" fmla="*/ 446979 h 585411"/>
              <a:gd name="connsiteX227" fmla="*/ 448962 w 603687"/>
              <a:gd name="connsiteY227" fmla="*/ 436290 h 585411"/>
              <a:gd name="connsiteX228" fmla="*/ 448962 w 603687"/>
              <a:gd name="connsiteY228" fmla="*/ 433139 h 585411"/>
              <a:gd name="connsiteX229" fmla="*/ 446490 w 603687"/>
              <a:gd name="connsiteY229" fmla="*/ 433139 h 585411"/>
              <a:gd name="connsiteX230" fmla="*/ 436053 w 603687"/>
              <a:gd name="connsiteY230" fmla="*/ 443690 h 585411"/>
              <a:gd name="connsiteX231" fmla="*/ 432757 w 603687"/>
              <a:gd name="connsiteY231" fmla="*/ 440401 h 585411"/>
              <a:gd name="connsiteX232" fmla="*/ 439898 w 603687"/>
              <a:gd name="connsiteY232" fmla="*/ 433139 h 585411"/>
              <a:gd name="connsiteX233" fmla="*/ 433581 w 603687"/>
              <a:gd name="connsiteY233" fmla="*/ 433139 h 585411"/>
              <a:gd name="connsiteX234" fmla="*/ 418748 w 603687"/>
              <a:gd name="connsiteY234" fmla="*/ 447938 h 585411"/>
              <a:gd name="connsiteX235" fmla="*/ 418748 w 603687"/>
              <a:gd name="connsiteY235" fmla="*/ 458079 h 585411"/>
              <a:gd name="connsiteX236" fmla="*/ 414216 w 603687"/>
              <a:gd name="connsiteY236" fmla="*/ 458079 h 585411"/>
              <a:gd name="connsiteX237" fmla="*/ 414216 w 603687"/>
              <a:gd name="connsiteY237" fmla="*/ 452597 h 585411"/>
              <a:gd name="connsiteX238" fmla="*/ 410645 w 603687"/>
              <a:gd name="connsiteY238" fmla="*/ 456160 h 585411"/>
              <a:gd name="connsiteX239" fmla="*/ 407349 w 603687"/>
              <a:gd name="connsiteY239" fmla="*/ 452872 h 585411"/>
              <a:gd name="connsiteX240" fmla="*/ 410371 w 603687"/>
              <a:gd name="connsiteY240" fmla="*/ 449857 h 585411"/>
              <a:gd name="connsiteX241" fmla="*/ 405976 w 603687"/>
              <a:gd name="connsiteY241" fmla="*/ 449857 h 585411"/>
              <a:gd name="connsiteX242" fmla="*/ 405976 w 603687"/>
              <a:gd name="connsiteY242" fmla="*/ 445198 h 585411"/>
              <a:gd name="connsiteX243" fmla="*/ 415040 w 603687"/>
              <a:gd name="connsiteY243" fmla="*/ 445198 h 585411"/>
              <a:gd name="connsiteX244" fmla="*/ 427126 w 603687"/>
              <a:gd name="connsiteY244" fmla="*/ 433139 h 585411"/>
              <a:gd name="connsiteX245" fmla="*/ 403916 w 603687"/>
              <a:gd name="connsiteY245" fmla="*/ 433139 h 585411"/>
              <a:gd name="connsiteX246" fmla="*/ 403916 w 603687"/>
              <a:gd name="connsiteY246" fmla="*/ 428616 h 585411"/>
              <a:gd name="connsiteX247" fmla="*/ 427126 w 603687"/>
              <a:gd name="connsiteY247" fmla="*/ 428616 h 585411"/>
              <a:gd name="connsiteX248" fmla="*/ 415590 w 603687"/>
              <a:gd name="connsiteY248" fmla="*/ 416968 h 585411"/>
              <a:gd name="connsiteX249" fmla="*/ 405976 w 603687"/>
              <a:gd name="connsiteY249" fmla="*/ 416968 h 585411"/>
              <a:gd name="connsiteX250" fmla="*/ 405976 w 603687"/>
              <a:gd name="connsiteY250" fmla="*/ 412446 h 585411"/>
              <a:gd name="connsiteX251" fmla="*/ 410920 w 603687"/>
              <a:gd name="connsiteY251" fmla="*/ 412446 h 585411"/>
              <a:gd name="connsiteX252" fmla="*/ 407349 w 603687"/>
              <a:gd name="connsiteY252" fmla="*/ 408883 h 585411"/>
              <a:gd name="connsiteX253" fmla="*/ 410645 w 603687"/>
              <a:gd name="connsiteY253" fmla="*/ 405595 h 585411"/>
              <a:gd name="connsiteX254" fmla="*/ 414216 w 603687"/>
              <a:gd name="connsiteY254" fmla="*/ 409157 h 585411"/>
              <a:gd name="connsiteX255" fmla="*/ 414216 w 603687"/>
              <a:gd name="connsiteY255" fmla="*/ 404224 h 585411"/>
              <a:gd name="connsiteX256" fmla="*/ 418748 w 603687"/>
              <a:gd name="connsiteY256" fmla="*/ 404224 h 585411"/>
              <a:gd name="connsiteX257" fmla="*/ 418748 w 603687"/>
              <a:gd name="connsiteY257" fmla="*/ 413817 h 585411"/>
              <a:gd name="connsiteX258" fmla="*/ 433581 w 603687"/>
              <a:gd name="connsiteY258" fmla="*/ 428616 h 585411"/>
              <a:gd name="connsiteX259" fmla="*/ 439898 w 603687"/>
              <a:gd name="connsiteY259" fmla="*/ 428616 h 585411"/>
              <a:gd name="connsiteX260" fmla="*/ 432757 w 603687"/>
              <a:gd name="connsiteY260" fmla="*/ 421354 h 585411"/>
              <a:gd name="connsiteX261" fmla="*/ 436053 w 603687"/>
              <a:gd name="connsiteY261" fmla="*/ 418202 h 585411"/>
              <a:gd name="connsiteX262" fmla="*/ 446490 w 603687"/>
              <a:gd name="connsiteY262" fmla="*/ 428616 h 585411"/>
              <a:gd name="connsiteX263" fmla="*/ 448962 w 603687"/>
              <a:gd name="connsiteY263" fmla="*/ 428616 h 585411"/>
              <a:gd name="connsiteX264" fmla="*/ 448962 w 603687"/>
              <a:gd name="connsiteY264" fmla="*/ 426287 h 585411"/>
              <a:gd name="connsiteX265" fmla="*/ 438525 w 603687"/>
              <a:gd name="connsiteY265" fmla="*/ 415872 h 585411"/>
              <a:gd name="connsiteX266" fmla="*/ 441821 w 603687"/>
              <a:gd name="connsiteY266" fmla="*/ 412583 h 585411"/>
              <a:gd name="connsiteX267" fmla="*/ 448962 w 603687"/>
              <a:gd name="connsiteY267" fmla="*/ 419846 h 585411"/>
              <a:gd name="connsiteX268" fmla="*/ 448962 w 603687"/>
              <a:gd name="connsiteY268" fmla="*/ 413406 h 585411"/>
              <a:gd name="connsiteX269" fmla="*/ 434130 w 603687"/>
              <a:gd name="connsiteY269" fmla="*/ 398606 h 585411"/>
              <a:gd name="connsiteX270" fmla="*/ 424104 w 603687"/>
              <a:gd name="connsiteY270" fmla="*/ 398606 h 585411"/>
              <a:gd name="connsiteX271" fmla="*/ 424104 w 603687"/>
              <a:gd name="connsiteY271" fmla="*/ 394084 h 585411"/>
              <a:gd name="connsiteX272" fmla="*/ 429598 w 603687"/>
              <a:gd name="connsiteY272" fmla="*/ 394084 h 585411"/>
              <a:gd name="connsiteX273" fmla="*/ 426027 w 603687"/>
              <a:gd name="connsiteY273" fmla="*/ 390521 h 585411"/>
              <a:gd name="connsiteX274" fmla="*/ 429323 w 603687"/>
              <a:gd name="connsiteY274" fmla="*/ 387369 h 585411"/>
              <a:gd name="connsiteX275" fmla="*/ 432345 w 603687"/>
              <a:gd name="connsiteY275" fmla="*/ 390384 h 585411"/>
              <a:gd name="connsiteX276" fmla="*/ 432345 w 603687"/>
              <a:gd name="connsiteY276" fmla="*/ 385862 h 585411"/>
              <a:gd name="connsiteX277" fmla="*/ 436877 w 603687"/>
              <a:gd name="connsiteY277" fmla="*/ 385862 h 585411"/>
              <a:gd name="connsiteX278" fmla="*/ 436877 w 603687"/>
              <a:gd name="connsiteY278" fmla="*/ 394906 h 585411"/>
              <a:gd name="connsiteX279" fmla="*/ 448962 w 603687"/>
              <a:gd name="connsiteY279" fmla="*/ 406965 h 585411"/>
              <a:gd name="connsiteX280" fmla="*/ 223379 w 603687"/>
              <a:gd name="connsiteY280" fmla="*/ 0 h 585411"/>
              <a:gd name="connsiteX281" fmla="*/ 328547 w 603687"/>
              <a:gd name="connsiteY281" fmla="*/ 61821 h 585411"/>
              <a:gd name="connsiteX282" fmla="*/ 357654 w 603687"/>
              <a:gd name="connsiteY282" fmla="*/ 58257 h 585411"/>
              <a:gd name="connsiteX283" fmla="*/ 461037 w 603687"/>
              <a:gd name="connsiteY283" fmla="*/ 116787 h 585411"/>
              <a:gd name="connsiteX284" fmla="*/ 603687 w 603687"/>
              <a:gd name="connsiteY284" fmla="*/ 234946 h 585411"/>
              <a:gd name="connsiteX285" fmla="*/ 483142 w 603687"/>
              <a:gd name="connsiteY285" fmla="*/ 355297 h 585411"/>
              <a:gd name="connsiteX286" fmla="*/ 120545 w 603687"/>
              <a:gd name="connsiteY286" fmla="*/ 355297 h 585411"/>
              <a:gd name="connsiteX287" fmla="*/ 0 w 603687"/>
              <a:gd name="connsiteY287" fmla="*/ 234946 h 585411"/>
              <a:gd name="connsiteX288" fmla="*/ 102971 w 603687"/>
              <a:gd name="connsiteY288" fmla="*/ 115965 h 585411"/>
              <a:gd name="connsiteX289" fmla="*/ 223379 w 603687"/>
              <a:gd name="connsiteY289" fmla="*/ 0 h 58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603687" h="585411">
                <a:moveTo>
                  <a:pt x="227630" y="389027"/>
                </a:moveTo>
                <a:lnTo>
                  <a:pt x="237240" y="389027"/>
                </a:lnTo>
                <a:lnTo>
                  <a:pt x="237240" y="437266"/>
                </a:lnTo>
                <a:lnTo>
                  <a:pt x="261265" y="413147"/>
                </a:lnTo>
                <a:lnTo>
                  <a:pt x="261265" y="393275"/>
                </a:lnTo>
                <a:lnTo>
                  <a:pt x="270875" y="393275"/>
                </a:lnTo>
                <a:lnTo>
                  <a:pt x="270875" y="403691"/>
                </a:lnTo>
                <a:lnTo>
                  <a:pt x="278289" y="396153"/>
                </a:lnTo>
                <a:lnTo>
                  <a:pt x="285016" y="402868"/>
                </a:lnTo>
                <a:lnTo>
                  <a:pt x="277602" y="410269"/>
                </a:lnTo>
                <a:lnTo>
                  <a:pt x="288036" y="410269"/>
                </a:lnTo>
                <a:lnTo>
                  <a:pt x="288036" y="419862"/>
                </a:lnTo>
                <a:lnTo>
                  <a:pt x="268130" y="419862"/>
                </a:lnTo>
                <a:lnTo>
                  <a:pt x="237240" y="450697"/>
                </a:lnTo>
                <a:lnTo>
                  <a:pt x="237240" y="463990"/>
                </a:lnTo>
                <a:lnTo>
                  <a:pt x="252204" y="448915"/>
                </a:lnTo>
                <a:lnTo>
                  <a:pt x="258931" y="455630"/>
                </a:lnTo>
                <a:lnTo>
                  <a:pt x="237240" y="477420"/>
                </a:lnTo>
                <a:lnTo>
                  <a:pt x="237240" y="482217"/>
                </a:lnTo>
                <a:lnTo>
                  <a:pt x="244242" y="482217"/>
                </a:lnTo>
                <a:lnTo>
                  <a:pt x="265521" y="460975"/>
                </a:lnTo>
                <a:lnTo>
                  <a:pt x="272248" y="467690"/>
                </a:lnTo>
                <a:lnTo>
                  <a:pt x="257696" y="482217"/>
                </a:lnTo>
                <a:lnTo>
                  <a:pt x="271013" y="482217"/>
                </a:lnTo>
                <a:lnTo>
                  <a:pt x="301353" y="451930"/>
                </a:lnTo>
                <a:lnTo>
                  <a:pt x="301353" y="430962"/>
                </a:lnTo>
                <a:lnTo>
                  <a:pt x="310963" y="430962"/>
                </a:lnTo>
                <a:lnTo>
                  <a:pt x="310963" y="442337"/>
                </a:lnTo>
                <a:lnTo>
                  <a:pt x="318239" y="434937"/>
                </a:lnTo>
                <a:lnTo>
                  <a:pt x="324967" y="441652"/>
                </a:lnTo>
                <a:lnTo>
                  <a:pt x="318789" y="447956"/>
                </a:lnTo>
                <a:lnTo>
                  <a:pt x="327987" y="447956"/>
                </a:lnTo>
                <a:lnTo>
                  <a:pt x="327987" y="457549"/>
                </a:lnTo>
                <a:lnTo>
                  <a:pt x="309179" y="457549"/>
                </a:lnTo>
                <a:lnTo>
                  <a:pt x="284467" y="482217"/>
                </a:lnTo>
                <a:lnTo>
                  <a:pt x="330458" y="482217"/>
                </a:lnTo>
                <a:lnTo>
                  <a:pt x="330458" y="491673"/>
                </a:lnTo>
                <a:lnTo>
                  <a:pt x="283369" y="491673"/>
                </a:lnTo>
                <a:lnTo>
                  <a:pt x="308080" y="516341"/>
                </a:lnTo>
                <a:lnTo>
                  <a:pt x="327987" y="516341"/>
                </a:lnTo>
                <a:lnTo>
                  <a:pt x="327987" y="525797"/>
                </a:lnTo>
                <a:lnTo>
                  <a:pt x="317553" y="525797"/>
                </a:lnTo>
                <a:lnTo>
                  <a:pt x="325104" y="533197"/>
                </a:lnTo>
                <a:lnTo>
                  <a:pt x="318239" y="540049"/>
                </a:lnTo>
                <a:lnTo>
                  <a:pt x="310963" y="532649"/>
                </a:lnTo>
                <a:lnTo>
                  <a:pt x="310963" y="542927"/>
                </a:lnTo>
                <a:lnTo>
                  <a:pt x="301353" y="542927"/>
                </a:lnTo>
                <a:lnTo>
                  <a:pt x="301353" y="523056"/>
                </a:lnTo>
                <a:lnTo>
                  <a:pt x="269914" y="491673"/>
                </a:lnTo>
                <a:lnTo>
                  <a:pt x="256598" y="491673"/>
                </a:lnTo>
                <a:lnTo>
                  <a:pt x="272248" y="507296"/>
                </a:lnTo>
                <a:lnTo>
                  <a:pt x="265521" y="514011"/>
                </a:lnTo>
                <a:lnTo>
                  <a:pt x="243143" y="491673"/>
                </a:lnTo>
                <a:lnTo>
                  <a:pt x="237240" y="491673"/>
                </a:lnTo>
                <a:lnTo>
                  <a:pt x="237240" y="499210"/>
                </a:lnTo>
                <a:lnTo>
                  <a:pt x="258382" y="520452"/>
                </a:lnTo>
                <a:lnTo>
                  <a:pt x="251655" y="527167"/>
                </a:lnTo>
                <a:lnTo>
                  <a:pt x="237240" y="512778"/>
                </a:lnTo>
                <a:lnTo>
                  <a:pt x="237240" y="525934"/>
                </a:lnTo>
                <a:lnTo>
                  <a:pt x="267581" y="556221"/>
                </a:lnTo>
                <a:lnTo>
                  <a:pt x="288585" y="556221"/>
                </a:lnTo>
                <a:lnTo>
                  <a:pt x="288585" y="565814"/>
                </a:lnTo>
                <a:lnTo>
                  <a:pt x="277053" y="565814"/>
                </a:lnTo>
                <a:lnTo>
                  <a:pt x="284467" y="573214"/>
                </a:lnTo>
                <a:lnTo>
                  <a:pt x="277740" y="579929"/>
                </a:lnTo>
                <a:lnTo>
                  <a:pt x="271425" y="573625"/>
                </a:lnTo>
                <a:lnTo>
                  <a:pt x="271425" y="582944"/>
                </a:lnTo>
                <a:lnTo>
                  <a:pt x="261814" y="582944"/>
                </a:lnTo>
                <a:lnTo>
                  <a:pt x="261814" y="564032"/>
                </a:lnTo>
                <a:lnTo>
                  <a:pt x="237240" y="539501"/>
                </a:lnTo>
                <a:lnTo>
                  <a:pt x="237240" y="585411"/>
                </a:lnTo>
                <a:lnTo>
                  <a:pt x="227630" y="585411"/>
                </a:lnTo>
                <a:lnTo>
                  <a:pt x="227630" y="538405"/>
                </a:lnTo>
                <a:lnTo>
                  <a:pt x="203056" y="562936"/>
                </a:lnTo>
                <a:lnTo>
                  <a:pt x="203056" y="582944"/>
                </a:lnTo>
                <a:lnTo>
                  <a:pt x="193446" y="582944"/>
                </a:lnTo>
                <a:lnTo>
                  <a:pt x="193446" y="572529"/>
                </a:lnTo>
                <a:lnTo>
                  <a:pt x="186032" y="579929"/>
                </a:lnTo>
                <a:lnTo>
                  <a:pt x="179305" y="573214"/>
                </a:lnTo>
                <a:lnTo>
                  <a:pt x="186718" y="565814"/>
                </a:lnTo>
                <a:lnTo>
                  <a:pt x="176422" y="565814"/>
                </a:lnTo>
                <a:lnTo>
                  <a:pt x="176422" y="556221"/>
                </a:lnTo>
                <a:lnTo>
                  <a:pt x="196191" y="556221"/>
                </a:lnTo>
                <a:lnTo>
                  <a:pt x="227630" y="524838"/>
                </a:lnTo>
                <a:lnTo>
                  <a:pt x="227630" y="511544"/>
                </a:lnTo>
                <a:lnTo>
                  <a:pt x="212117" y="527167"/>
                </a:lnTo>
                <a:lnTo>
                  <a:pt x="205390" y="520452"/>
                </a:lnTo>
                <a:lnTo>
                  <a:pt x="227630" y="498114"/>
                </a:lnTo>
                <a:lnTo>
                  <a:pt x="227630" y="491673"/>
                </a:lnTo>
                <a:lnTo>
                  <a:pt x="222413" y="491673"/>
                </a:lnTo>
                <a:lnTo>
                  <a:pt x="200584" y="513463"/>
                </a:lnTo>
                <a:lnTo>
                  <a:pt x="193857" y="506748"/>
                </a:lnTo>
                <a:lnTo>
                  <a:pt x="208822" y="491673"/>
                </a:lnTo>
                <a:lnTo>
                  <a:pt x="195642" y="491673"/>
                </a:lnTo>
                <a:lnTo>
                  <a:pt x="164753" y="522508"/>
                </a:lnTo>
                <a:lnTo>
                  <a:pt x="164753" y="543476"/>
                </a:lnTo>
                <a:lnTo>
                  <a:pt x="155142" y="543476"/>
                </a:lnTo>
                <a:lnTo>
                  <a:pt x="155142" y="532101"/>
                </a:lnTo>
                <a:lnTo>
                  <a:pt x="147729" y="539501"/>
                </a:lnTo>
                <a:lnTo>
                  <a:pt x="141002" y="532649"/>
                </a:lnTo>
                <a:lnTo>
                  <a:pt x="147317" y="526345"/>
                </a:lnTo>
                <a:lnTo>
                  <a:pt x="137982" y="526345"/>
                </a:lnTo>
                <a:lnTo>
                  <a:pt x="137982" y="516889"/>
                </a:lnTo>
                <a:lnTo>
                  <a:pt x="156927" y="516889"/>
                </a:lnTo>
                <a:lnTo>
                  <a:pt x="182051" y="491673"/>
                </a:lnTo>
                <a:lnTo>
                  <a:pt x="133863" y="491673"/>
                </a:lnTo>
                <a:lnTo>
                  <a:pt x="133863" y="482217"/>
                </a:lnTo>
                <a:lnTo>
                  <a:pt x="182051" y="482217"/>
                </a:lnTo>
                <a:lnTo>
                  <a:pt x="158026" y="458097"/>
                </a:lnTo>
                <a:lnTo>
                  <a:pt x="137982" y="458097"/>
                </a:lnTo>
                <a:lnTo>
                  <a:pt x="137982" y="448641"/>
                </a:lnTo>
                <a:lnTo>
                  <a:pt x="148415" y="448641"/>
                </a:lnTo>
                <a:lnTo>
                  <a:pt x="141002" y="441104"/>
                </a:lnTo>
                <a:lnTo>
                  <a:pt x="147729" y="434389"/>
                </a:lnTo>
                <a:lnTo>
                  <a:pt x="155142" y="441789"/>
                </a:lnTo>
                <a:lnTo>
                  <a:pt x="155142" y="431511"/>
                </a:lnTo>
                <a:lnTo>
                  <a:pt x="164753" y="431511"/>
                </a:lnTo>
                <a:lnTo>
                  <a:pt x="164753" y="451382"/>
                </a:lnTo>
                <a:lnTo>
                  <a:pt x="195642" y="482217"/>
                </a:lnTo>
                <a:lnTo>
                  <a:pt x="208822" y="482217"/>
                </a:lnTo>
                <a:lnTo>
                  <a:pt x="193857" y="467142"/>
                </a:lnTo>
                <a:lnTo>
                  <a:pt x="200584" y="460427"/>
                </a:lnTo>
                <a:lnTo>
                  <a:pt x="222413" y="482217"/>
                </a:lnTo>
                <a:lnTo>
                  <a:pt x="227630" y="482217"/>
                </a:lnTo>
                <a:lnTo>
                  <a:pt x="227630" y="477420"/>
                </a:lnTo>
                <a:lnTo>
                  <a:pt x="205939" y="455630"/>
                </a:lnTo>
                <a:lnTo>
                  <a:pt x="212666" y="448915"/>
                </a:lnTo>
                <a:lnTo>
                  <a:pt x="227630" y="463990"/>
                </a:lnTo>
                <a:lnTo>
                  <a:pt x="227630" y="450697"/>
                </a:lnTo>
                <a:lnTo>
                  <a:pt x="196740" y="419862"/>
                </a:lnTo>
                <a:lnTo>
                  <a:pt x="175736" y="419862"/>
                </a:lnTo>
                <a:lnTo>
                  <a:pt x="175736" y="410269"/>
                </a:lnTo>
                <a:lnTo>
                  <a:pt x="187268" y="410269"/>
                </a:lnTo>
                <a:lnTo>
                  <a:pt x="179854" y="402868"/>
                </a:lnTo>
                <a:lnTo>
                  <a:pt x="186581" y="396153"/>
                </a:lnTo>
                <a:lnTo>
                  <a:pt x="192896" y="402457"/>
                </a:lnTo>
                <a:lnTo>
                  <a:pt x="192896" y="393275"/>
                </a:lnTo>
                <a:lnTo>
                  <a:pt x="202507" y="393275"/>
                </a:lnTo>
                <a:lnTo>
                  <a:pt x="202507" y="412050"/>
                </a:lnTo>
                <a:lnTo>
                  <a:pt x="227630" y="437266"/>
                </a:lnTo>
                <a:close/>
                <a:moveTo>
                  <a:pt x="448962" y="383806"/>
                </a:moveTo>
                <a:lnTo>
                  <a:pt x="453632" y="383806"/>
                </a:lnTo>
                <a:lnTo>
                  <a:pt x="453632" y="406965"/>
                </a:lnTo>
                <a:lnTo>
                  <a:pt x="465168" y="395454"/>
                </a:lnTo>
                <a:lnTo>
                  <a:pt x="465168" y="385862"/>
                </a:lnTo>
                <a:lnTo>
                  <a:pt x="469700" y="385862"/>
                </a:lnTo>
                <a:lnTo>
                  <a:pt x="469700" y="390932"/>
                </a:lnTo>
                <a:lnTo>
                  <a:pt x="473271" y="387369"/>
                </a:lnTo>
                <a:lnTo>
                  <a:pt x="476567" y="390521"/>
                </a:lnTo>
                <a:lnTo>
                  <a:pt x="472996" y="394084"/>
                </a:lnTo>
                <a:lnTo>
                  <a:pt x="477940" y="394084"/>
                </a:lnTo>
                <a:lnTo>
                  <a:pt x="477940" y="398606"/>
                </a:lnTo>
                <a:lnTo>
                  <a:pt x="468464" y="398606"/>
                </a:lnTo>
                <a:lnTo>
                  <a:pt x="453632" y="413406"/>
                </a:lnTo>
                <a:lnTo>
                  <a:pt x="453632" y="419846"/>
                </a:lnTo>
                <a:lnTo>
                  <a:pt x="460773" y="412583"/>
                </a:lnTo>
                <a:lnTo>
                  <a:pt x="464069" y="415872"/>
                </a:lnTo>
                <a:lnTo>
                  <a:pt x="453632" y="426287"/>
                </a:lnTo>
                <a:lnTo>
                  <a:pt x="453632" y="428616"/>
                </a:lnTo>
                <a:lnTo>
                  <a:pt x="456928" y="428616"/>
                </a:lnTo>
                <a:lnTo>
                  <a:pt x="467228" y="418476"/>
                </a:lnTo>
                <a:lnTo>
                  <a:pt x="470387" y="421628"/>
                </a:lnTo>
                <a:lnTo>
                  <a:pt x="463520" y="428616"/>
                </a:lnTo>
                <a:lnTo>
                  <a:pt x="469837" y="428616"/>
                </a:lnTo>
                <a:lnTo>
                  <a:pt x="484395" y="414091"/>
                </a:lnTo>
                <a:lnTo>
                  <a:pt x="484395" y="403950"/>
                </a:lnTo>
                <a:lnTo>
                  <a:pt x="489064" y="403950"/>
                </a:lnTo>
                <a:lnTo>
                  <a:pt x="489064" y="409432"/>
                </a:lnTo>
                <a:lnTo>
                  <a:pt x="492498" y="405869"/>
                </a:lnTo>
                <a:lnTo>
                  <a:pt x="495794" y="409157"/>
                </a:lnTo>
                <a:lnTo>
                  <a:pt x="492772" y="412172"/>
                </a:lnTo>
                <a:lnTo>
                  <a:pt x="497167" y="412172"/>
                </a:lnTo>
                <a:lnTo>
                  <a:pt x="497167" y="416831"/>
                </a:lnTo>
                <a:lnTo>
                  <a:pt x="488240" y="416831"/>
                </a:lnTo>
                <a:lnTo>
                  <a:pt x="476292" y="428616"/>
                </a:lnTo>
                <a:lnTo>
                  <a:pt x="498403" y="428616"/>
                </a:lnTo>
                <a:lnTo>
                  <a:pt x="498403" y="433139"/>
                </a:lnTo>
                <a:lnTo>
                  <a:pt x="475743" y="433139"/>
                </a:lnTo>
                <a:lnTo>
                  <a:pt x="487691" y="445061"/>
                </a:lnTo>
                <a:lnTo>
                  <a:pt x="497167" y="445061"/>
                </a:lnTo>
                <a:lnTo>
                  <a:pt x="497167" y="449583"/>
                </a:lnTo>
                <a:lnTo>
                  <a:pt x="492223" y="449583"/>
                </a:lnTo>
                <a:lnTo>
                  <a:pt x="495794" y="453146"/>
                </a:lnTo>
                <a:lnTo>
                  <a:pt x="492498" y="456434"/>
                </a:lnTo>
                <a:lnTo>
                  <a:pt x="489064" y="452872"/>
                </a:lnTo>
                <a:lnTo>
                  <a:pt x="489064" y="457805"/>
                </a:lnTo>
                <a:lnTo>
                  <a:pt x="484395" y="457805"/>
                </a:lnTo>
                <a:lnTo>
                  <a:pt x="484395" y="448212"/>
                </a:lnTo>
                <a:lnTo>
                  <a:pt x="469288" y="433139"/>
                </a:lnTo>
                <a:lnTo>
                  <a:pt x="462970" y="433139"/>
                </a:lnTo>
                <a:lnTo>
                  <a:pt x="470387" y="440675"/>
                </a:lnTo>
                <a:lnTo>
                  <a:pt x="467228" y="443827"/>
                </a:lnTo>
                <a:lnTo>
                  <a:pt x="456378" y="433139"/>
                </a:lnTo>
                <a:lnTo>
                  <a:pt x="453632" y="433139"/>
                </a:lnTo>
                <a:lnTo>
                  <a:pt x="453632" y="436838"/>
                </a:lnTo>
                <a:lnTo>
                  <a:pt x="463794" y="446979"/>
                </a:lnTo>
                <a:lnTo>
                  <a:pt x="460498" y="450268"/>
                </a:lnTo>
                <a:lnTo>
                  <a:pt x="453632" y="443279"/>
                </a:lnTo>
                <a:lnTo>
                  <a:pt x="453632" y="449720"/>
                </a:lnTo>
                <a:lnTo>
                  <a:pt x="468189" y="464245"/>
                </a:lnTo>
                <a:lnTo>
                  <a:pt x="478215" y="464245"/>
                </a:lnTo>
                <a:lnTo>
                  <a:pt x="478215" y="468768"/>
                </a:lnTo>
                <a:lnTo>
                  <a:pt x="472721" y="468768"/>
                </a:lnTo>
                <a:lnTo>
                  <a:pt x="476292" y="472330"/>
                </a:lnTo>
                <a:lnTo>
                  <a:pt x="472996" y="475619"/>
                </a:lnTo>
                <a:lnTo>
                  <a:pt x="469974" y="472468"/>
                </a:lnTo>
                <a:lnTo>
                  <a:pt x="469974" y="476990"/>
                </a:lnTo>
                <a:lnTo>
                  <a:pt x="465442" y="476990"/>
                </a:lnTo>
                <a:lnTo>
                  <a:pt x="465442" y="467945"/>
                </a:lnTo>
                <a:lnTo>
                  <a:pt x="453632" y="456160"/>
                </a:lnTo>
                <a:lnTo>
                  <a:pt x="453632" y="478223"/>
                </a:lnTo>
                <a:lnTo>
                  <a:pt x="448962" y="478223"/>
                </a:lnTo>
                <a:lnTo>
                  <a:pt x="448962" y="455612"/>
                </a:lnTo>
                <a:lnTo>
                  <a:pt x="437151" y="467397"/>
                </a:lnTo>
                <a:lnTo>
                  <a:pt x="437151" y="476990"/>
                </a:lnTo>
                <a:lnTo>
                  <a:pt x="432619" y="476990"/>
                </a:lnTo>
                <a:lnTo>
                  <a:pt x="432619" y="471919"/>
                </a:lnTo>
                <a:lnTo>
                  <a:pt x="429048" y="475619"/>
                </a:lnTo>
                <a:lnTo>
                  <a:pt x="425752" y="472330"/>
                </a:lnTo>
                <a:lnTo>
                  <a:pt x="429323" y="468768"/>
                </a:lnTo>
                <a:lnTo>
                  <a:pt x="424379" y="468768"/>
                </a:lnTo>
                <a:lnTo>
                  <a:pt x="424379" y="464245"/>
                </a:lnTo>
                <a:lnTo>
                  <a:pt x="433855" y="464245"/>
                </a:lnTo>
                <a:lnTo>
                  <a:pt x="448962" y="449172"/>
                </a:lnTo>
                <a:lnTo>
                  <a:pt x="448962" y="442731"/>
                </a:lnTo>
                <a:lnTo>
                  <a:pt x="441546" y="450268"/>
                </a:lnTo>
                <a:lnTo>
                  <a:pt x="438250" y="446979"/>
                </a:lnTo>
                <a:lnTo>
                  <a:pt x="448962" y="436290"/>
                </a:lnTo>
                <a:lnTo>
                  <a:pt x="448962" y="433139"/>
                </a:lnTo>
                <a:lnTo>
                  <a:pt x="446490" y="433139"/>
                </a:lnTo>
                <a:lnTo>
                  <a:pt x="436053" y="443690"/>
                </a:lnTo>
                <a:lnTo>
                  <a:pt x="432757" y="440401"/>
                </a:lnTo>
                <a:lnTo>
                  <a:pt x="439898" y="433139"/>
                </a:lnTo>
                <a:lnTo>
                  <a:pt x="433581" y="433139"/>
                </a:lnTo>
                <a:lnTo>
                  <a:pt x="418748" y="447938"/>
                </a:lnTo>
                <a:lnTo>
                  <a:pt x="418748" y="458079"/>
                </a:lnTo>
                <a:lnTo>
                  <a:pt x="414216" y="458079"/>
                </a:lnTo>
                <a:lnTo>
                  <a:pt x="414216" y="452597"/>
                </a:lnTo>
                <a:lnTo>
                  <a:pt x="410645" y="456160"/>
                </a:lnTo>
                <a:lnTo>
                  <a:pt x="407349" y="452872"/>
                </a:lnTo>
                <a:lnTo>
                  <a:pt x="410371" y="449857"/>
                </a:lnTo>
                <a:lnTo>
                  <a:pt x="405976" y="449857"/>
                </a:lnTo>
                <a:lnTo>
                  <a:pt x="405976" y="445198"/>
                </a:lnTo>
                <a:lnTo>
                  <a:pt x="415040" y="445198"/>
                </a:lnTo>
                <a:lnTo>
                  <a:pt x="427126" y="433139"/>
                </a:lnTo>
                <a:lnTo>
                  <a:pt x="403916" y="433139"/>
                </a:lnTo>
                <a:lnTo>
                  <a:pt x="403916" y="428616"/>
                </a:lnTo>
                <a:lnTo>
                  <a:pt x="427126" y="428616"/>
                </a:lnTo>
                <a:lnTo>
                  <a:pt x="415590" y="416968"/>
                </a:lnTo>
                <a:lnTo>
                  <a:pt x="405976" y="416968"/>
                </a:lnTo>
                <a:lnTo>
                  <a:pt x="405976" y="412446"/>
                </a:lnTo>
                <a:lnTo>
                  <a:pt x="410920" y="412446"/>
                </a:lnTo>
                <a:lnTo>
                  <a:pt x="407349" y="408883"/>
                </a:lnTo>
                <a:lnTo>
                  <a:pt x="410645" y="405595"/>
                </a:lnTo>
                <a:lnTo>
                  <a:pt x="414216" y="409157"/>
                </a:lnTo>
                <a:lnTo>
                  <a:pt x="414216" y="404224"/>
                </a:lnTo>
                <a:lnTo>
                  <a:pt x="418748" y="404224"/>
                </a:lnTo>
                <a:lnTo>
                  <a:pt x="418748" y="413817"/>
                </a:lnTo>
                <a:lnTo>
                  <a:pt x="433581" y="428616"/>
                </a:lnTo>
                <a:lnTo>
                  <a:pt x="439898" y="428616"/>
                </a:lnTo>
                <a:lnTo>
                  <a:pt x="432757" y="421354"/>
                </a:lnTo>
                <a:lnTo>
                  <a:pt x="436053" y="418202"/>
                </a:lnTo>
                <a:lnTo>
                  <a:pt x="446490" y="428616"/>
                </a:lnTo>
                <a:lnTo>
                  <a:pt x="448962" y="428616"/>
                </a:lnTo>
                <a:lnTo>
                  <a:pt x="448962" y="426287"/>
                </a:lnTo>
                <a:lnTo>
                  <a:pt x="438525" y="415872"/>
                </a:lnTo>
                <a:lnTo>
                  <a:pt x="441821" y="412583"/>
                </a:lnTo>
                <a:lnTo>
                  <a:pt x="448962" y="419846"/>
                </a:lnTo>
                <a:lnTo>
                  <a:pt x="448962" y="413406"/>
                </a:lnTo>
                <a:lnTo>
                  <a:pt x="434130" y="398606"/>
                </a:lnTo>
                <a:lnTo>
                  <a:pt x="424104" y="398606"/>
                </a:lnTo>
                <a:lnTo>
                  <a:pt x="424104" y="394084"/>
                </a:lnTo>
                <a:lnTo>
                  <a:pt x="429598" y="394084"/>
                </a:lnTo>
                <a:lnTo>
                  <a:pt x="426027" y="390521"/>
                </a:lnTo>
                <a:lnTo>
                  <a:pt x="429323" y="387369"/>
                </a:lnTo>
                <a:lnTo>
                  <a:pt x="432345" y="390384"/>
                </a:lnTo>
                <a:lnTo>
                  <a:pt x="432345" y="385862"/>
                </a:lnTo>
                <a:lnTo>
                  <a:pt x="436877" y="385862"/>
                </a:lnTo>
                <a:lnTo>
                  <a:pt x="436877" y="394906"/>
                </a:lnTo>
                <a:lnTo>
                  <a:pt x="448962" y="406965"/>
                </a:lnTo>
                <a:close/>
                <a:moveTo>
                  <a:pt x="223379" y="0"/>
                </a:moveTo>
                <a:cubicBezTo>
                  <a:pt x="267314" y="0"/>
                  <a:pt x="307267" y="23577"/>
                  <a:pt x="328547" y="61821"/>
                </a:cubicBezTo>
                <a:cubicBezTo>
                  <a:pt x="338158" y="59490"/>
                  <a:pt x="348043" y="58257"/>
                  <a:pt x="357654" y="58257"/>
                </a:cubicBezTo>
                <a:cubicBezTo>
                  <a:pt x="400078" y="58257"/>
                  <a:pt x="439345" y="80600"/>
                  <a:pt x="461037" y="116787"/>
                </a:cubicBezTo>
                <a:cubicBezTo>
                  <a:pt x="536550" y="102669"/>
                  <a:pt x="603687" y="161474"/>
                  <a:pt x="603687" y="234946"/>
                </a:cubicBezTo>
                <a:cubicBezTo>
                  <a:pt x="603687" y="301290"/>
                  <a:pt x="549593" y="355297"/>
                  <a:pt x="483142" y="355297"/>
                </a:cubicBezTo>
                <a:lnTo>
                  <a:pt x="120545" y="355297"/>
                </a:lnTo>
                <a:cubicBezTo>
                  <a:pt x="54094" y="355297"/>
                  <a:pt x="0" y="301290"/>
                  <a:pt x="0" y="234946"/>
                </a:cubicBezTo>
                <a:cubicBezTo>
                  <a:pt x="0" y="174907"/>
                  <a:pt x="43934" y="124601"/>
                  <a:pt x="102971" y="115965"/>
                </a:cubicBezTo>
                <a:cubicBezTo>
                  <a:pt x="105443" y="51266"/>
                  <a:pt x="158439" y="0"/>
                  <a:pt x="2233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7" name="íŝliḓê"/>
          <p:cNvSpPr/>
          <p:nvPr/>
        </p:nvSpPr>
        <p:spPr>
          <a:xfrm>
            <a:off x="638413" y="4341359"/>
            <a:ext cx="411872" cy="399403"/>
          </a:xfrm>
          <a:custGeom>
            <a:avLst/>
            <a:gdLst>
              <a:gd name="connsiteX0" fmla="*/ 227630 w 603687"/>
              <a:gd name="connsiteY0" fmla="*/ 389027 h 585411"/>
              <a:gd name="connsiteX1" fmla="*/ 237240 w 603687"/>
              <a:gd name="connsiteY1" fmla="*/ 389027 h 585411"/>
              <a:gd name="connsiteX2" fmla="*/ 237240 w 603687"/>
              <a:gd name="connsiteY2" fmla="*/ 437266 h 585411"/>
              <a:gd name="connsiteX3" fmla="*/ 261265 w 603687"/>
              <a:gd name="connsiteY3" fmla="*/ 413147 h 585411"/>
              <a:gd name="connsiteX4" fmla="*/ 261265 w 603687"/>
              <a:gd name="connsiteY4" fmla="*/ 393275 h 585411"/>
              <a:gd name="connsiteX5" fmla="*/ 270875 w 603687"/>
              <a:gd name="connsiteY5" fmla="*/ 393275 h 585411"/>
              <a:gd name="connsiteX6" fmla="*/ 270875 w 603687"/>
              <a:gd name="connsiteY6" fmla="*/ 403691 h 585411"/>
              <a:gd name="connsiteX7" fmla="*/ 278289 w 603687"/>
              <a:gd name="connsiteY7" fmla="*/ 396153 h 585411"/>
              <a:gd name="connsiteX8" fmla="*/ 285016 w 603687"/>
              <a:gd name="connsiteY8" fmla="*/ 402868 h 585411"/>
              <a:gd name="connsiteX9" fmla="*/ 277602 w 603687"/>
              <a:gd name="connsiteY9" fmla="*/ 410269 h 585411"/>
              <a:gd name="connsiteX10" fmla="*/ 288036 w 603687"/>
              <a:gd name="connsiteY10" fmla="*/ 410269 h 585411"/>
              <a:gd name="connsiteX11" fmla="*/ 288036 w 603687"/>
              <a:gd name="connsiteY11" fmla="*/ 419862 h 585411"/>
              <a:gd name="connsiteX12" fmla="*/ 268130 w 603687"/>
              <a:gd name="connsiteY12" fmla="*/ 419862 h 585411"/>
              <a:gd name="connsiteX13" fmla="*/ 237240 w 603687"/>
              <a:gd name="connsiteY13" fmla="*/ 450697 h 585411"/>
              <a:gd name="connsiteX14" fmla="*/ 237240 w 603687"/>
              <a:gd name="connsiteY14" fmla="*/ 463990 h 585411"/>
              <a:gd name="connsiteX15" fmla="*/ 252204 w 603687"/>
              <a:gd name="connsiteY15" fmla="*/ 448915 h 585411"/>
              <a:gd name="connsiteX16" fmla="*/ 258931 w 603687"/>
              <a:gd name="connsiteY16" fmla="*/ 455630 h 585411"/>
              <a:gd name="connsiteX17" fmla="*/ 237240 w 603687"/>
              <a:gd name="connsiteY17" fmla="*/ 477420 h 585411"/>
              <a:gd name="connsiteX18" fmla="*/ 237240 w 603687"/>
              <a:gd name="connsiteY18" fmla="*/ 482217 h 585411"/>
              <a:gd name="connsiteX19" fmla="*/ 244242 w 603687"/>
              <a:gd name="connsiteY19" fmla="*/ 482217 h 585411"/>
              <a:gd name="connsiteX20" fmla="*/ 265521 w 603687"/>
              <a:gd name="connsiteY20" fmla="*/ 460975 h 585411"/>
              <a:gd name="connsiteX21" fmla="*/ 272248 w 603687"/>
              <a:gd name="connsiteY21" fmla="*/ 467690 h 585411"/>
              <a:gd name="connsiteX22" fmla="*/ 257696 w 603687"/>
              <a:gd name="connsiteY22" fmla="*/ 482217 h 585411"/>
              <a:gd name="connsiteX23" fmla="*/ 271013 w 603687"/>
              <a:gd name="connsiteY23" fmla="*/ 482217 h 585411"/>
              <a:gd name="connsiteX24" fmla="*/ 301353 w 603687"/>
              <a:gd name="connsiteY24" fmla="*/ 451930 h 585411"/>
              <a:gd name="connsiteX25" fmla="*/ 301353 w 603687"/>
              <a:gd name="connsiteY25" fmla="*/ 430962 h 585411"/>
              <a:gd name="connsiteX26" fmla="*/ 310963 w 603687"/>
              <a:gd name="connsiteY26" fmla="*/ 430962 h 585411"/>
              <a:gd name="connsiteX27" fmla="*/ 310963 w 603687"/>
              <a:gd name="connsiteY27" fmla="*/ 442337 h 585411"/>
              <a:gd name="connsiteX28" fmla="*/ 318239 w 603687"/>
              <a:gd name="connsiteY28" fmla="*/ 434937 h 585411"/>
              <a:gd name="connsiteX29" fmla="*/ 324967 w 603687"/>
              <a:gd name="connsiteY29" fmla="*/ 441652 h 585411"/>
              <a:gd name="connsiteX30" fmla="*/ 318789 w 603687"/>
              <a:gd name="connsiteY30" fmla="*/ 447956 h 585411"/>
              <a:gd name="connsiteX31" fmla="*/ 327987 w 603687"/>
              <a:gd name="connsiteY31" fmla="*/ 447956 h 585411"/>
              <a:gd name="connsiteX32" fmla="*/ 327987 w 603687"/>
              <a:gd name="connsiteY32" fmla="*/ 457549 h 585411"/>
              <a:gd name="connsiteX33" fmla="*/ 309179 w 603687"/>
              <a:gd name="connsiteY33" fmla="*/ 457549 h 585411"/>
              <a:gd name="connsiteX34" fmla="*/ 284467 w 603687"/>
              <a:gd name="connsiteY34" fmla="*/ 482217 h 585411"/>
              <a:gd name="connsiteX35" fmla="*/ 330458 w 603687"/>
              <a:gd name="connsiteY35" fmla="*/ 482217 h 585411"/>
              <a:gd name="connsiteX36" fmla="*/ 330458 w 603687"/>
              <a:gd name="connsiteY36" fmla="*/ 491673 h 585411"/>
              <a:gd name="connsiteX37" fmla="*/ 283369 w 603687"/>
              <a:gd name="connsiteY37" fmla="*/ 491673 h 585411"/>
              <a:gd name="connsiteX38" fmla="*/ 308080 w 603687"/>
              <a:gd name="connsiteY38" fmla="*/ 516341 h 585411"/>
              <a:gd name="connsiteX39" fmla="*/ 327987 w 603687"/>
              <a:gd name="connsiteY39" fmla="*/ 516341 h 585411"/>
              <a:gd name="connsiteX40" fmla="*/ 327987 w 603687"/>
              <a:gd name="connsiteY40" fmla="*/ 525797 h 585411"/>
              <a:gd name="connsiteX41" fmla="*/ 317553 w 603687"/>
              <a:gd name="connsiteY41" fmla="*/ 525797 h 585411"/>
              <a:gd name="connsiteX42" fmla="*/ 325104 w 603687"/>
              <a:gd name="connsiteY42" fmla="*/ 533197 h 585411"/>
              <a:gd name="connsiteX43" fmla="*/ 318239 w 603687"/>
              <a:gd name="connsiteY43" fmla="*/ 540049 h 585411"/>
              <a:gd name="connsiteX44" fmla="*/ 310963 w 603687"/>
              <a:gd name="connsiteY44" fmla="*/ 532649 h 585411"/>
              <a:gd name="connsiteX45" fmla="*/ 310963 w 603687"/>
              <a:gd name="connsiteY45" fmla="*/ 542927 h 585411"/>
              <a:gd name="connsiteX46" fmla="*/ 301353 w 603687"/>
              <a:gd name="connsiteY46" fmla="*/ 542927 h 585411"/>
              <a:gd name="connsiteX47" fmla="*/ 301353 w 603687"/>
              <a:gd name="connsiteY47" fmla="*/ 523056 h 585411"/>
              <a:gd name="connsiteX48" fmla="*/ 269914 w 603687"/>
              <a:gd name="connsiteY48" fmla="*/ 491673 h 585411"/>
              <a:gd name="connsiteX49" fmla="*/ 256598 w 603687"/>
              <a:gd name="connsiteY49" fmla="*/ 491673 h 585411"/>
              <a:gd name="connsiteX50" fmla="*/ 272248 w 603687"/>
              <a:gd name="connsiteY50" fmla="*/ 507296 h 585411"/>
              <a:gd name="connsiteX51" fmla="*/ 265521 w 603687"/>
              <a:gd name="connsiteY51" fmla="*/ 514011 h 585411"/>
              <a:gd name="connsiteX52" fmla="*/ 243143 w 603687"/>
              <a:gd name="connsiteY52" fmla="*/ 491673 h 585411"/>
              <a:gd name="connsiteX53" fmla="*/ 237240 w 603687"/>
              <a:gd name="connsiteY53" fmla="*/ 491673 h 585411"/>
              <a:gd name="connsiteX54" fmla="*/ 237240 w 603687"/>
              <a:gd name="connsiteY54" fmla="*/ 499210 h 585411"/>
              <a:gd name="connsiteX55" fmla="*/ 258382 w 603687"/>
              <a:gd name="connsiteY55" fmla="*/ 520452 h 585411"/>
              <a:gd name="connsiteX56" fmla="*/ 251655 w 603687"/>
              <a:gd name="connsiteY56" fmla="*/ 527167 h 585411"/>
              <a:gd name="connsiteX57" fmla="*/ 237240 w 603687"/>
              <a:gd name="connsiteY57" fmla="*/ 512778 h 585411"/>
              <a:gd name="connsiteX58" fmla="*/ 237240 w 603687"/>
              <a:gd name="connsiteY58" fmla="*/ 525934 h 585411"/>
              <a:gd name="connsiteX59" fmla="*/ 267581 w 603687"/>
              <a:gd name="connsiteY59" fmla="*/ 556221 h 585411"/>
              <a:gd name="connsiteX60" fmla="*/ 288585 w 603687"/>
              <a:gd name="connsiteY60" fmla="*/ 556221 h 585411"/>
              <a:gd name="connsiteX61" fmla="*/ 288585 w 603687"/>
              <a:gd name="connsiteY61" fmla="*/ 565814 h 585411"/>
              <a:gd name="connsiteX62" fmla="*/ 277053 w 603687"/>
              <a:gd name="connsiteY62" fmla="*/ 565814 h 585411"/>
              <a:gd name="connsiteX63" fmla="*/ 284467 w 603687"/>
              <a:gd name="connsiteY63" fmla="*/ 573214 h 585411"/>
              <a:gd name="connsiteX64" fmla="*/ 277740 w 603687"/>
              <a:gd name="connsiteY64" fmla="*/ 579929 h 585411"/>
              <a:gd name="connsiteX65" fmla="*/ 271425 w 603687"/>
              <a:gd name="connsiteY65" fmla="*/ 573625 h 585411"/>
              <a:gd name="connsiteX66" fmla="*/ 271425 w 603687"/>
              <a:gd name="connsiteY66" fmla="*/ 582944 h 585411"/>
              <a:gd name="connsiteX67" fmla="*/ 261814 w 603687"/>
              <a:gd name="connsiteY67" fmla="*/ 582944 h 585411"/>
              <a:gd name="connsiteX68" fmla="*/ 261814 w 603687"/>
              <a:gd name="connsiteY68" fmla="*/ 564032 h 585411"/>
              <a:gd name="connsiteX69" fmla="*/ 237240 w 603687"/>
              <a:gd name="connsiteY69" fmla="*/ 539501 h 585411"/>
              <a:gd name="connsiteX70" fmla="*/ 237240 w 603687"/>
              <a:gd name="connsiteY70" fmla="*/ 585411 h 585411"/>
              <a:gd name="connsiteX71" fmla="*/ 227630 w 603687"/>
              <a:gd name="connsiteY71" fmla="*/ 585411 h 585411"/>
              <a:gd name="connsiteX72" fmla="*/ 227630 w 603687"/>
              <a:gd name="connsiteY72" fmla="*/ 538405 h 585411"/>
              <a:gd name="connsiteX73" fmla="*/ 203056 w 603687"/>
              <a:gd name="connsiteY73" fmla="*/ 562936 h 585411"/>
              <a:gd name="connsiteX74" fmla="*/ 203056 w 603687"/>
              <a:gd name="connsiteY74" fmla="*/ 582944 h 585411"/>
              <a:gd name="connsiteX75" fmla="*/ 193446 w 603687"/>
              <a:gd name="connsiteY75" fmla="*/ 582944 h 585411"/>
              <a:gd name="connsiteX76" fmla="*/ 193446 w 603687"/>
              <a:gd name="connsiteY76" fmla="*/ 572529 h 585411"/>
              <a:gd name="connsiteX77" fmla="*/ 186032 w 603687"/>
              <a:gd name="connsiteY77" fmla="*/ 579929 h 585411"/>
              <a:gd name="connsiteX78" fmla="*/ 179305 w 603687"/>
              <a:gd name="connsiteY78" fmla="*/ 573214 h 585411"/>
              <a:gd name="connsiteX79" fmla="*/ 186718 w 603687"/>
              <a:gd name="connsiteY79" fmla="*/ 565814 h 585411"/>
              <a:gd name="connsiteX80" fmla="*/ 176422 w 603687"/>
              <a:gd name="connsiteY80" fmla="*/ 565814 h 585411"/>
              <a:gd name="connsiteX81" fmla="*/ 176422 w 603687"/>
              <a:gd name="connsiteY81" fmla="*/ 556221 h 585411"/>
              <a:gd name="connsiteX82" fmla="*/ 196191 w 603687"/>
              <a:gd name="connsiteY82" fmla="*/ 556221 h 585411"/>
              <a:gd name="connsiteX83" fmla="*/ 227630 w 603687"/>
              <a:gd name="connsiteY83" fmla="*/ 524838 h 585411"/>
              <a:gd name="connsiteX84" fmla="*/ 227630 w 603687"/>
              <a:gd name="connsiteY84" fmla="*/ 511544 h 585411"/>
              <a:gd name="connsiteX85" fmla="*/ 212117 w 603687"/>
              <a:gd name="connsiteY85" fmla="*/ 527167 h 585411"/>
              <a:gd name="connsiteX86" fmla="*/ 205390 w 603687"/>
              <a:gd name="connsiteY86" fmla="*/ 520452 h 585411"/>
              <a:gd name="connsiteX87" fmla="*/ 227630 w 603687"/>
              <a:gd name="connsiteY87" fmla="*/ 498114 h 585411"/>
              <a:gd name="connsiteX88" fmla="*/ 227630 w 603687"/>
              <a:gd name="connsiteY88" fmla="*/ 491673 h 585411"/>
              <a:gd name="connsiteX89" fmla="*/ 222413 w 603687"/>
              <a:gd name="connsiteY89" fmla="*/ 491673 h 585411"/>
              <a:gd name="connsiteX90" fmla="*/ 200584 w 603687"/>
              <a:gd name="connsiteY90" fmla="*/ 513463 h 585411"/>
              <a:gd name="connsiteX91" fmla="*/ 193857 w 603687"/>
              <a:gd name="connsiteY91" fmla="*/ 506748 h 585411"/>
              <a:gd name="connsiteX92" fmla="*/ 208822 w 603687"/>
              <a:gd name="connsiteY92" fmla="*/ 491673 h 585411"/>
              <a:gd name="connsiteX93" fmla="*/ 195642 w 603687"/>
              <a:gd name="connsiteY93" fmla="*/ 491673 h 585411"/>
              <a:gd name="connsiteX94" fmla="*/ 164753 w 603687"/>
              <a:gd name="connsiteY94" fmla="*/ 522508 h 585411"/>
              <a:gd name="connsiteX95" fmla="*/ 164753 w 603687"/>
              <a:gd name="connsiteY95" fmla="*/ 543476 h 585411"/>
              <a:gd name="connsiteX96" fmla="*/ 155142 w 603687"/>
              <a:gd name="connsiteY96" fmla="*/ 543476 h 585411"/>
              <a:gd name="connsiteX97" fmla="*/ 155142 w 603687"/>
              <a:gd name="connsiteY97" fmla="*/ 532101 h 585411"/>
              <a:gd name="connsiteX98" fmla="*/ 147729 w 603687"/>
              <a:gd name="connsiteY98" fmla="*/ 539501 h 585411"/>
              <a:gd name="connsiteX99" fmla="*/ 141002 w 603687"/>
              <a:gd name="connsiteY99" fmla="*/ 532649 h 585411"/>
              <a:gd name="connsiteX100" fmla="*/ 147317 w 603687"/>
              <a:gd name="connsiteY100" fmla="*/ 526345 h 585411"/>
              <a:gd name="connsiteX101" fmla="*/ 137982 w 603687"/>
              <a:gd name="connsiteY101" fmla="*/ 526345 h 585411"/>
              <a:gd name="connsiteX102" fmla="*/ 137982 w 603687"/>
              <a:gd name="connsiteY102" fmla="*/ 516889 h 585411"/>
              <a:gd name="connsiteX103" fmla="*/ 156927 w 603687"/>
              <a:gd name="connsiteY103" fmla="*/ 516889 h 585411"/>
              <a:gd name="connsiteX104" fmla="*/ 182051 w 603687"/>
              <a:gd name="connsiteY104" fmla="*/ 491673 h 585411"/>
              <a:gd name="connsiteX105" fmla="*/ 133863 w 603687"/>
              <a:gd name="connsiteY105" fmla="*/ 491673 h 585411"/>
              <a:gd name="connsiteX106" fmla="*/ 133863 w 603687"/>
              <a:gd name="connsiteY106" fmla="*/ 482217 h 585411"/>
              <a:gd name="connsiteX107" fmla="*/ 182051 w 603687"/>
              <a:gd name="connsiteY107" fmla="*/ 482217 h 585411"/>
              <a:gd name="connsiteX108" fmla="*/ 158026 w 603687"/>
              <a:gd name="connsiteY108" fmla="*/ 458097 h 585411"/>
              <a:gd name="connsiteX109" fmla="*/ 137982 w 603687"/>
              <a:gd name="connsiteY109" fmla="*/ 458097 h 585411"/>
              <a:gd name="connsiteX110" fmla="*/ 137982 w 603687"/>
              <a:gd name="connsiteY110" fmla="*/ 448641 h 585411"/>
              <a:gd name="connsiteX111" fmla="*/ 148415 w 603687"/>
              <a:gd name="connsiteY111" fmla="*/ 448641 h 585411"/>
              <a:gd name="connsiteX112" fmla="*/ 141002 w 603687"/>
              <a:gd name="connsiteY112" fmla="*/ 441104 h 585411"/>
              <a:gd name="connsiteX113" fmla="*/ 147729 w 603687"/>
              <a:gd name="connsiteY113" fmla="*/ 434389 h 585411"/>
              <a:gd name="connsiteX114" fmla="*/ 155142 w 603687"/>
              <a:gd name="connsiteY114" fmla="*/ 441789 h 585411"/>
              <a:gd name="connsiteX115" fmla="*/ 155142 w 603687"/>
              <a:gd name="connsiteY115" fmla="*/ 431511 h 585411"/>
              <a:gd name="connsiteX116" fmla="*/ 164753 w 603687"/>
              <a:gd name="connsiteY116" fmla="*/ 431511 h 585411"/>
              <a:gd name="connsiteX117" fmla="*/ 164753 w 603687"/>
              <a:gd name="connsiteY117" fmla="*/ 451382 h 585411"/>
              <a:gd name="connsiteX118" fmla="*/ 195642 w 603687"/>
              <a:gd name="connsiteY118" fmla="*/ 482217 h 585411"/>
              <a:gd name="connsiteX119" fmla="*/ 208822 w 603687"/>
              <a:gd name="connsiteY119" fmla="*/ 482217 h 585411"/>
              <a:gd name="connsiteX120" fmla="*/ 193857 w 603687"/>
              <a:gd name="connsiteY120" fmla="*/ 467142 h 585411"/>
              <a:gd name="connsiteX121" fmla="*/ 200584 w 603687"/>
              <a:gd name="connsiteY121" fmla="*/ 460427 h 585411"/>
              <a:gd name="connsiteX122" fmla="*/ 222413 w 603687"/>
              <a:gd name="connsiteY122" fmla="*/ 482217 h 585411"/>
              <a:gd name="connsiteX123" fmla="*/ 227630 w 603687"/>
              <a:gd name="connsiteY123" fmla="*/ 482217 h 585411"/>
              <a:gd name="connsiteX124" fmla="*/ 227630 w 603687"/>
              <a:gd name="connsiteY124" fmla="*/ 477420 h 585411"/>
              <a:gd name="connsiteX125" fmla="*/ 205939 w 603687"/>
              <a:gd name="connsiteY125" fmla="*/ 455630 h 585411"/>
              <a:gd name="connsiteX126" fmla="*/ 212666 w 603687"/>
              <a:gd name="connsiteY126" fmla="*/ 448915 h 585411"/>
              <a:gd name="connsiteX127" fmla="*/ 227630 w 603687"/>
              <a:gd name="connsiteY127" fmla="*/ 463990 h 585411"/>
              <a:gd name="connsiteX128" fmla="*/ 227630 w 603687"/>
              <a:gd name="connsiteY128" fmla="*/ 450697 h 585411"/>
              <a:gd name="connsiteX129" fmla="*/ 196740 w 603687"/>
              <a:gd name="connsiteY129" fmla="*/ 419862 h 585411"/>
              <a:gd name="connsiteX130" fmla="*/ 175736 w 603687"/>
              <a:gd name="connsiteY130" fmla="*/ 419862 h 585411"/>
              <a:gd name="connsiteX131" fmla="*/ 175736 w 603687"/>
              <a:gd name="connsiteY131" fmla="*/ 410269 h 585411"/>
              <a:gd name="connsiteX132" fmla="*/ 187268 w 603687"/>
              <a:gd name="connsiteY132" fmla="*/ 410269 h 585411"/>
              <a:gd name="connsiteX133" fmla="*/ 179854 w 603687"/>
              <a:gd name="connsiteY133" fmla="*/ 402868 h 585411"/>
              <a:gd name="connsiteX134" fmla="*/ 186581 w 603687"/>
              <a:gd name="connsiteY134" fmla="*/ 396153 h 585411"/>
              <a:gd name="connsiteX135" fmla="*/ 192896 w 603687"/>
              <a:gd name="connsiteY135" fmla="*/ 402457 h 585411"/>
              <a:gd name="connsiteX136" fmla="*/ 192896 w 603687"/>
              <a:gd name="connsiteY136" fmla="*/ 393275 h 585411"/>
              <a:gd name="connsiteX137" fmla="*/ 202507 w 603687"/>
              <a:gd name="connsiteY137" fmla="*/ 393275 h 585411"/>
              <a:gd name="connsiteX138" fmla="*/ 202507 w 603687"/>
              <a:gd name="connsiteY138" fmla="*/ 412050 h 585411"/>
              <a:gd name="connsiteX139" fmla="*/ 227630 w 603687"/>
              <a:gd name="connsiteY139" fmla="*/ 437266 h 585411"/>
              <a:gd name="connsiteX140" fmla="*/ 448962 w 603687"/>
              <a:gd name="connsiteY140" fmla="*/ 383806 h 585411"/>
              <a:gd name="connsiteX141" fmla="*/ 453632 w 603687"/>
              <a:gd name="connsiteY141" fmla="*/ 383806 h 585411"/>
              <a:gd name="connsiteX142" fmla="*/ 453632 w 603687"/>
              <a:gd name="connsiteY142" fmla="*/ 406965 h 585411"/>
              <a:gd name="connsiteX143" fmla="*/ 465168 w 603687"/>
              <a:gd name="connsiteY143" fmla="*/ 395454 h 585411"/>
              <a:gd name="connsiteX144" fmla="*/ 465168 w 603687"/>
              <a:gd name="connsiteY144" fmla="*/ 385862 h 585411"/>
              <a:gd name="connsiteX145" fmla="*/ 469700 w 603687"/>
              <a:gd name="connsiteY145" fmla="*/ 385862 h 585411"/>
              <a:gd name="connsiteX146" fmla="*/ 469700 w 603687"/>
              <a:gd name="connsiteY146" fmla="*/ 390932 h 585411"/>
              <a:gd name="connsiteX147" fmla="*/ 473271 w 603687"/>
              <a:gd name="connsiteY147" fmla="*/ 387369 h 585411"/>
              <a:gd name="connsiteX148" fmla="*/ 476567 w 603687"/>
              <a:gd name="connsiteY148" fmla="*/ 390521 h 585411"/>
              <a:gd name="connsiteX149" fmla="*/ 472996 w 603687"/>
              <a:gd name="connsiteY149" fmla="*/ 394084 h 585411"/>
              <a:gd name="connsiteX150" fmla="*/ 477940 w 603687"/>
              <a:gd name="connsiteY150" fmla="*/ 394084 h 585411"/>
              <a:gd name="connsiteX151" fmla="*/ 477940 w 603687"/>
              <a:gd name="connsiteY151" fmla="*/ 398606 h 585411"/>
              <a:gd name="connsiteX152" fmla="*/ 468464 w 603687"/>
              <a:gd name="connsiteY152" fmla="*/ 398606 h 585411"/>
              <a:gd name="connsiteX153" fmla="*/ 453632 w 603687"/>
              <a:gd name="connsiteY153" fmla="*/ 413406 h 585411"/>
              <a:gd name="connsiteX154" fmla="*/ 453632 w 603687"/>
              <a:gd name="connsiteY154" fmla="*/ 419846 h 585411"/>
              <a:gd name="connsiteX155" fmla="*/ 460773 w 603687"/>
              <a:gd name="connsiteY155" fmla="*/ 412583 h 585411"/>
              <a:gd name="connsiteX156" fmla="*/ 464069 w 603687"/>
              <a:gd name="connsiteY156" fmla="*/ 415872 h 585411"/>
              <a:gd name="connsiteX157" fmla="*/ 453632 w 603687"/>
              <a:gd name="connsiteY157" fmla="*/ 426287 h 585411"/>
              <a:gd name="connsiteX158" fmla="*/ 453632 w 603687"/>
              <a:gd name="connsiteY158" fmla="*/ 428616 h 585411"/>
              <a:gd name="connsiteX159" fmla="*/ 456928 w 603687"/>
              <a:gd name="connsiteY159" fmla="*/ 428616 h 585411"/>
              <a:gd name="connsiteX160" fmla="*/ 467228 w 603687"/>
              <a:gd name="connsiteY160" fmla="*/ 418476 h 585411"/>
              <a:gd name="connsiteX161" fmla="*/ 470387 w 603687"/>
              <a:gd name="connsiteY161" fmla="*/ 421628 h 585411"/>
              <a:gd name="connsiteX162" fmla="*/ 463520 w 603687"/>
              <a:gd name="connsiteY162" fmla="*/ 428616 h 585411"/>
              <a:gd name="connsiteX163" fmla="*/ 469837 w 603687"/>
              <a:gd name="connsiteY163" fmla="*/ 428616 h 585411"/>
              <a:gd name="connsiteX164" fmla="*/ 484395 w 603687"/>
              <a:gd name="connsiteY164" fmla="*/ 414091 h 585411"/>
              <a:gd name="connsiteX165" fmla="*/ 484395 w 603687"/>
              <a:gd name="connsiteY165" fmla="*/ 403950 h 585411"/>
              <a:gd name="connsiteX166" fmla="*/ 489064 w 603687"/>
              <a:gd name="connsiteY166" fmla="*/ 403950 h 585411"/>
              <a:gd name="connsiteX167" fmla="*/ 489064 w 603687"/>
              <a:gd name="connsiteY167" fmla="*/ 409432 h 585411"/>
              <a:gd name="connsiteX168" fmla="*/ 492498 w 603687"/>
              <a:gd name="connsiteY168" fmla="*/ 405869 h 585411"/>
              <a:gd name="connsiteX169" fmla="*/ 495794 w 603687"/>
              <a:gd name="connsiteY169" fmla="*/ 409157 h 585411"/>
              <a:gd name="connsiteX170" fmla="*/ 492772 w 603687"/>
              <a:gd name="connsiteY170" fmla="*/ 412172 h 585411"/>
              <a:gd name="connsiteX171" fmla="*/ 497167 w 603687"/>
              <a:gd name="connsiteY171" fmla="*/ 412172 h 585411"/>
              <a:gd name="connsiteX172" fmla="*/ 497167 w 603687"/>
              <a:gd name="connsiteY172" fmla="*/ 416831 h 585411"/>
              <a:gd name="connsiteX173" fmla="*/ 488240 w 603687"/>
              <a:gd name="connsiteY173" fmla="*/ 416831 h 585411"/>
              <a:gd name="connsiteX174" fmla="*/ 476292 w 603687"/>
              <a:gd name="connsiteY174" fmla="*/ 428616 h 585411"/>
              <a:gd name="connsiteX175" fmla="*/ 498403 w 603687"/>
              <a:gd name="connsiteY175" fmla="*/ 428616 h 585411"/>
              <a:gd name="connsiteX176" fmla="*/ 498403 w 603687"/>
              <a:gd name="connsiteY176" fmla="*/ 433139 h 585411"/>
              <a:gd name="connsiteX177" fmla="*/ 475743 w 603687"/>
              <a:gd name="connsiteY177" fmla="*/ 433139 h 585411"/>
              <a:gd name="connsiteX178" fmla="*/ 487691 w 603687"/>
              <a:gd name="connsiteY178" fmla="*/ 445061 h 585411"/>
              <a:gd name="connsiteX179" fmla="*/ 497167 w 603687"/>
              <a:gd name="connsiteY179" fmla="*/ 445061 h 585411"/>
              <a:gd name="connsiteX180" fmla="*/ 497167 w 603687"/>
              <a:gd name="connsiteY180" fmla="*/ 449583 h 585411"/>
              <a:gd name="connsiteX181" fmla="*/ 492223 w 603687"/>
              <a:gd name="connsiteY181" fmla="*/ 449583 h 585411"/>
              <a:gd name="connsiteX182" fmla="*/ 495794 w 603687"/>
              <a:gd name="connsiteY182" fmla="*/ 453146 h 585411"/>
              <a:gd name="connsiteX183" fmla="*/ 492498 w 603687"/>
              <a:gd name="connsiteY183" fmla="*/ 456434 h 585411"/>
              <a:gd name="connsiteX184" fmla="*/ 489064 w 603687"/>
              <a:gd name="connsiteY184" fmla="*/ 452872 h 585411"/>
              <a:gd name="connsiteX185" fmla="*/ 489064 w 603687"/>
              <a:gd name="connsiteY185" fmla="*/ 457805 h 585411"/>
              <a:gd name="connsiteX186" fmla="*/ 484395 w 603687"/>
              <a:gd name="connsiteY186" fmla="*/ 457805 h 585411"/>
              <a:gd name="connsiteX187" fmla="*/ 484395 w 603687"/>
              <a:gd name="connsiteY187" fmla="*/ 448212 h 585411"/>
              <a:gd name="connsiteX188" fmla="*/ 469288 w 603687"/>
              <a:gd name="connsiteY188" fmla="*/ 433139 h 585411"/>
              <a:gd name="connsiteX189" fmla="*/ 462970 w 603687"/>
              <a:gd name="connsiteY189" fmla="*/ 433139 h 585411"/>
              <a:gd name="connsiteX190" fmla="*/ 470387 w 603687"/>
              <a:gd name="connsiteY190" fmla="*/ 440675 h 585411"/>
              <a:gd name="connsiteX191" fmla="*/ 467228 w 603687"/>
              <a:gd name="connsiteY191" fmla="*/ 443827 h 585411"/>
              <a:gd name="connsiteX192" fmla="*/ 456378 w 603687"/>
              <a:gd name="connsiteY192" fmla="*/ 433139 h 585411"/>
              <a:gd name="connsiteX193" fmla="*/ 453632 w 603687"/>
              <a:gd name="connsiteY193" fmla="*/ 433139 h 585411"/>
              <a:gd name="connsiteX194" fmla="*/ 453632 w 603687"/>
              <a:gd name="connsiteY194" fmla="*/ 436838 h 585411"/>
              <a:gd name="connsiteX195" fmla="*/ 463794 w 603687"/>
              <a:gd name="connsiteY195" fmla="*/ 446979 h 585411"/>
              <a:gd name="connsiteX196" fmla="*/ 460498 w 603687"/>
              <a:gd name="connsiteY196" fmla="*/ 450268 h 585411"/>
              <a:gd name="connsiteX197" fmla="*/ 453632 w 603687"/>
              <a:gd name="connsiteY197" fmla="*/ 443279 h 585411"/>
              <a:gd name="connsiteX198" fmla="*/ 453632 w 603687"/>
              <a:gd name="connsiteY198" fmla="*/ 449720 h 585411"/>
              <a:gd name="connsiteX199" fmla="*/ 468189 w 603687"/>
              <a:gd name="connsiteY199" fmla="*/ 464245 h 585411"/>
              <a:gd name="connsiteX200" fmla="*/ 478215 w 603687"/>
              <a:gd name="connsiteY200" fmla="*/ 464245 h 585411"/>
              <a:gd name="connsiteX201" fmla="*/ 478215 w 603687"/>
              <a:gd name="connsiteY201" fmla="*/ 468768 h 585411"/>
              <a:gd name="connsiteX202" fmla="*/ 472721 w 603687"/>
              <a:gd name="connsiteY202" fmla="*/ 468768 h 585411"/>
              <a:gd name="connsiteX203" fmla="*/ 476292 w 603687"/>
              <a:gd name="connsiteY203" fmla="*/ 472330 h 585411"/>
              <a:gd name="connsiteX204" fmla="*/ 472996 w 603687"/>
              <a:gd name="connsiteY204" fmla="*/ 475619 h 585411"/>
              <a:gd name="connsiteX205" fmla="*/ 469974 w 603687"/>
              <a:gd name="connsiteY205" fmla="*/ 472468 h 585411"/>
              <a:gd name="connsiteX206" fmla="*/ 469974 w 603687"/>
              <a:gd name="connsiteY206" fmla="*/ 476990 h 585411"/>
              <a:gd name="connsiteX207" fmla="*/ 465442 w 603687"/>
              <a:gd name="connsiteY207" fmla="*/ 476990 h 585411"/>
              <a:gd name="connsiteX208" fmla="*/ 465442 w 603687"/>
              <a:gd name="connsiteY208" fmla="*/ 467945 h 585411"/>
              <a:gd name="connsiteX209" fmla="*/ 453632 w 603687"/>
              <a:gd name="connsiteY209" fmla="*/ 456160 h 585411"/>
              <a:gd name="connsiteX210" fmla="*/ 453632 w 603687"/>
              <a:gd name="connsiteY210" fmla="*/ 478223 h 585411"/>
              <a:gd name="connsiteX211" fmla="*/ 448962 w 603687"/>
              <a:gd name="connsiteY211" fmla="*/ 478223 h 585411"/>
              <a:gd name="connsiteX212" fmla="*/ 448962 w 603687"/>
              <a:gd name="connsiteY212" fmla="*/ 455612 h 585411"/>
              <a:gd name="connsiteX213" fmla="*/ 437151 w 603687"/>
              <a:gd name="connsiteY213" fmla="*/ 467397 h 585411"/>
              <a:gd name="connsiteX214" fmla="*/ 437151 w 603687"/>
              <a:gd name="connsiteY214" fmla="*/ 476990 h 585411"/>
              <a:gd name="connsiteX215" fmla="*/ 432619 w 603687"/>
              <a:gd name="connsiteY215" fmla="*/ 476990 h 585411"/>
              <a:gd name="connsiteX216" fmla="*/ 432619 w 603687"/>
              <a:gd name="connsiteY216" fmla="*/ 471919 h 585411"/>
              <a:gd name="connsiteX217" fmla="*/ 429048 w 603687"/>
              <a:gd name="connsiteY217" fmla="*/ 475619 h 585411"/>
              <a:gd name="connsiteX218" fmla="*/ 425752 w 603687"/>
              <a:gd name="connsiteY218" fmla="*/ 472330 h 585411"/>
              <a:gd name="connsiteX219" fmla="*/ 429323 w 603687"/>
              <a:gd name="connsiteY219" fmla="*/ 468768 h 585411"/>
              <a:gd name="connsiteX220" fmla="*/ 424379 w 603687"/>
              <a:gd name="connsiteY220" fmla="*/ 468768 h 585411"/>
              <a:gd name="connsiteX221" fmla="*/ 424379 w 603687"/>
              <a:gd name="connsiteY221" fmla="*/ 464245 h 585411"/>
              <a:gd name="connsiteX222" fmla="*/ 433855 w 603687"/>
              <a:gd name="connsiteY222" fmla="*/ 464245 h 585411"/>
              <a:gd name="connsiteX223" fmla="*/ 448962 w 603687"/>
              <a:gd name="connsiteY223" fmla="*/ 449172 h 585411"/>
              <a:gd name="connsiteX224" fmla="*/ 448962 w 603687"/>
              <a:gd name="connsiteY224" fmla="*/ 442731 h 585411"/>
              <a:gd name="connsiteX225" fmla="*/ 441546 w 603687"/>
              <a:gd name="connsiteY225" fmla="*/ 450268 h 585411"/>
              <a:gd name="connsiteX226" fmla="*/ 438250 w 603687"/>
              <a:gd name="connsiteY226" fmla="*/ 446979 h 585411"/>
              <a:gd name="connsiteX227" fmla="*/ 448962 w 603687"/>
              <a:gd name="connsiteY227" fmla="*/ 436290 h 585411"/>
              <a:gd name="connsiteX228" fmla="*/ 448962 w 603687"/>
              <a:gd name="connsiteY228" fmla="*/ 433139 h 585411"/>
              <a:gd name="connsiteX229" fmla="*/ 446490 w 603687"/>
              <a:gd name="connsiteY229" fmla="*/ 433139 h 585411"/>
              <a:gd name="connsiteX230" fmla="*/ 436053 w 603687"/>
              <a:gd name="connsiteY230" fmla="*/ 443690 h 585411"/>
              <a:gd name="connsiteX231" fmla="*/ 432757 w 603687"/>
              <a:gd name="connsiteY231" fmla="*/ 440401 h 585411"/>
              <a:gd name="connsiteX232" fmla="*/ 439898 w 603687"/>
              <a:gd name="connsiteY232" fmla="*/ 433139 h 585411"/>
              <a:gd name="connsiteX233" fmla="*/ 433581 w 603687"/>
              <a:gd name="connsiteY233" fmla="*/ 433139 h 585411"/>
              <a:gd name="connsiteX234" fmla="*/ 418748 w 603687"/>
              <a:gd name="connsiteY234" fmla="*/ 447938 h 585411"/>
              <a:gd name="connsiteX235" fmla="*/ 418748 w 603687"/>
              <a:gd name="connsiteY235" fmla="*/ 458079 h 585411"/>
              <a:gd name="connsiteX236" fmla="*/ 414216 w 603687"/>
              <a:gd name="connsiteY236" fmla="*/ 458079 h 585411"/>
              <a:gd name="connsiteX237" fmla="*/ 414216 w 603687"/>
              <a:gd name="connsiteY237" fmla="*/ 452597 h 585411"/>
              <a:gd name="connsiteX238" fmla="*/ 410645 w 603687"/>
              <a:gd name="connsiteY238" fmla="*/ 456160 h 585411"/>
              <a:gd name="connsiteX239" fmla="*/ 407349 w 603687"/>
              <a:gd name="connsiteY239" fmla="*/ 452872 h 585411"/>
              <a:gd name="connsiteX240" fmla="*/ 410371 w 603687"/>
              <a:gd name="connsiteY240" fmla="*/ 449857 h 585411"/>
              <a:gd name="connsiteX241" fmla="*/ 405976 w 603687"/>
              <a:gd name="connsiteY241" fmla="*/ 449857 h 585411"/>
              <a:gd name="connsiteX242" fmla="*/ 405976 w 603687"/>
              <a:gd name="connsiteY242" fmla="*/ 445198 h 585411"/>
              <a:gd name="connsiteX243" fmla="*/ 415040 w 603687"/>
              <a:gd name="connsiteY243" fmla="*/ 445198 h 585411"/>
              <a:gd name="connsiteX244" fmla="*/ 427126 w 603687"/>
              <a:gd name="connsiteY244" fmla="*/ 433139 h 585411"/>
              <a:gd name="connsiteX245" fmla="*/ 403916 w 603687"/>
              <a:gd name="connsiteY245" fmla="*/ 433139 h 585411"/>
              <a:gd name="connsiteX246" fmla="*/ 403916 w 603687"/>
              <a:gd name="connsiteY246" fmla="*/ 428616 h 585411"/>
              <a:gd name="connsiteX247" fmla="*/ 427126 w 603687"/>
              <a:gd name="connsiteY247" fmla="*/ 428616 h 585411"/>
              <a:gd name="connsiteX248" fmla="*/ 415590 w 603687"/>
              <a:gd name="connsiteY248" fmla="*/ 416968 h 585411"/>
              <a:gd name="connsiteX249" fmla="*/ 405976 w 603687"/>
              <a:gd name="connsiteY249" fmla="*/ 416968 h 585411"/>
              <a:gd name="connsiteX250" fmla="*/ 405976 w 603687"/>
              <a:gd name="connsiteY250" fmla="*/ 412446 h 585411"/>
              <a:gd name="connsiteX251" fmla="*/ 410920 w 603687"/>
              <a:gd name="connsiteY251" fmla="*/ 412446 h 585411"/>
              <a:gd name="connsiteX252" fmla="*/ 407349 w 603687"/>
              <a:gd name="connsiteY252" fmla="*/ 408883 h 585411"/>
              <a:gd name="connsiteX253" fmla="*/ 410645 w 603687"/>
              <a:gd name="connsiteY253" fmla="*/ 405595 h 585411"/>
              <a:gd name="connsiteX254" fmla="*/ 414216 w 603687"/>
              <a:gd name="connsiteY254" fmla="*/ 409157 h 585411"/>
              <a:gd name="connsiteX255" fmla="*/ 414216 w 603687"/>
              <a:gd name="connsiteY255" fmla="*/ 404224 h 585411"/>
              <a:gd name="connsiteX256" fmla="*/ 418748 w 603687"/>
              <a:gd name="connsiteY256" fmla="*/ 404224 h 585411"/>
              <a:gd name="connsiteX257" fmla="*/ 418748 w 603687"/>
              <a:gd name="connsiteY257" fmla="*/ 413817 h 585411"/>
              <a:gd name="connsiteX258" fmla="*/ 433581 w 603687"/>
              <a:gd name="connsiteY258" fmla="*/ 428616 h 585411"/>
              <a:gd name="connsiteX259" fmla="*/ 439898 w 603687"/>
              <a:gd name="connsiteY259" fmla="*/ 428616 h 585411"/>
              <a:gd name="connsiteX260" fmla="*/ 432757 w 603687"/>
              <a:gd name="connsiteY260" fmla="*/ 421354 h 585411"/>
              <a:gd name="connsiteX261" fmla="*/ 436053 w 603687"/>
              <a:gd name="connsiteY261" fmla="*/ 418202 h 585411"/>
              <a:gd name="connsiteX262" fmla="*/ 446490 w 603687"/>
              <a:gd name="connsiteY262" fmla="*/ 428616 h 585411"/>
              <a:gd name="connsiteX263" fmla="*/ 448962 w 603687"/>
              <a:gd name="connsiteY263" fmla="*/ 428616 h 585411"/>
              <a:gd name="connsiteX264" fmla="*/ 448962 w 603687"/>
              <a:gd name="connsiteY264" fmla="*/ 426287 h 585411"/>
              <a:gd name="connsiteX265" fmla="*/ 438525 w 603687"/>
              <a:gd name="connsiteY265" fmla="*/ 415872 h 585411"/>
              <a:gd name="connsiteX266" fmla="*/ 441821 w 603687"/>
              <a:gd name="connsiteY266" fmla="*/ 412583 h 585411"/>
              <a:gd name="connsiteX267" fmla="*/ 448962 w 603687"/>
              <a:gd name="connsiteY267" fmla="*/ 419846 h 585411"/>
              <a:gd name="connsiteX268" fmla="*/ 448962 w 603687"/>
              <a:gd name="connsiteY268" fmla="*/ 413406 h 585411"/>
              <a:gd name="connsiteX269" fmla="*/ 434130 w 603687"/>
              <a:gd name="connsiteY269" fmla="*/ 398606 h 585411"/>
              <a:gd name="connsiteX270" fmla="*/ 424104 w 603687"/>
              <a:gd name="connsiteY270" fmla="*/ 398606 h 585411"/>
              <a:gd name="connsiteX271" fmla="*/ 424104 w 603687"/>
              <a:gd name="connsiteY271" fmla="*/ 394084 h 585411"/>
              <a:gd name="connsiteX272" fmla="*/ 429598 w 603687"/>
              <a:gd name="connsiteY272" fmla="*/ 394084 h 585411"/>
              <a:gd name="connsiteX273" fmla="*/ 426027 w 603687"/>
              <a:gd name="connsiteY273" fmla="*/ 390521 h 585411"/>
              <a:gd name="connsiteX274" fmla="*/ 429323 w 603687"/>
              <a:gd name="connsiteY274" fmla="*/ 387369 h 585411"/>
              <a:gd name="connsiteX275" fmla="*/ 432345 w 603687"/>
              <a:gd name="connsiteY275" fmla="*/ 390384 h 585411"/>
              <a:gd name="connsiteX276" fmla="*/ 432345 w 603687"/>
              <a:gd name="connsiteY276" fmla="*/ 385862 h 585411"/>
              <a:gd name="connsiteX277" fmla="*/ 436877 w 603687"/>
              <a:gd name="connsiteY277" fmla="*/ 385862 h 585411"/>
              <a:gd name="connsiteX278" fmla="*/ 436877 w 603687"/>
              <a:gd name="connsiteY278" fmla="*/ 394906 h 585411"/>
              <a:gd name="connsiteX279" fmla="*/ 448962 w 603687"/>
              <a:gd name="connsiteY279" fmla="*/ 406965 h 585411"/>
              <a:gd name="connsiteX280" fmla="*/ 223379 w 603687"/>
              <a:gd name="connsiteY280" fmla="*/ 0 h 585411"/>
              <a:gd name="connsiteX281" fmla="*/ 328547 w 603687"/>
              <a:gd name="connsiteY281" fmla="*/ 61821 h 585411"/>
              <a:gd name="connsiteX282" fmla="*/ 357654 w 603687"/>
              <a:gd name="connsiteY282" fmla="*/ 58257 h 585411"/>
              <a:gd name="connsiteX283" fmla="*/ 461037 w 603687"/>
              <a:gd name="connsiteY283" fmla="*/ 116787 h 585411"/>
              <a:gd name="connsiteX284" fmla="*/ 603687 w 603687"/>
              <a:gd name="connsiteY284" fmla="*/ 234946 h 585411"/>
              <a:gd name="connsiteX285" fmla="*/ 483142 w 603687"/>
              <a:gd name="connsiteY285" fmla="*/ 355297 h 585411"/>
              <a:gd name="connsiteX286" fmla="*/ 120545 w 603687"/>
              <a:gd name="connsiteY286" fmla="*/ 355297 h 585411"/>
              <a:gd name="connsiteX287" fmla="*/ 0 w 603687"/>
              <a:gd name="connsiteY287" fmla="*/ 234946 h 585411"/>
              <a:gd name="connsiteX288" fmla="*/ 102971 w 603687"/>
              <a:gd name="connsiteY288" fmla="*/ 115965 h 585411"/>
              <a:gd name="connsiteX289" fmla="*/ 223379 w 603687"/>
              <a:gd name="connsiteY289" fmla="*/ 0 h 58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603687" h="585411">
                <a:moveTo>
                  <a:pt x="227630" y="389027"/>
                </a:moveTo>
                <a:lnTo>
                  <a:pt x="237240" y="389027"/>
                </a:lnTo>
                <a:lnTo>
                  <a:pt x="237240" y="437266"/>
                </a:lnTo>
                <a:lnTo>
                  <a:pt x="261265" y="413147"/>
                </a:lnTo>
                <a:lnTo>
                  <a:pt x="261265" y="393275"/>
                </a:lnTo>
                <a:lnTo>
                  <a:pt x="270875" y="393275"/>
                </a:lnTo>
                <a:lnTo>
                  <a:pt x="270875" y="403691"/>
                </a:lnTo>
                <a:lnTo>
                  <a:pt x="278289" y="396153"/>
                </a:lnTo>
                <a:lnTo>
                  <a:pt x="285016" y="402868"/>
                </a:lnTo>
                <a:lnTo>
                  <a:pt x="277602" y="410269"/>
                </a:lnTo>
                <a:lnTo>
                  <a:pt x="288036" y="410269"/>
                </a:lnTo>
                <a:lnTo>
                  <a:pt x="288036" y="419862"/>
                </a:lnTo>
                <a:lnTo>
                  <a:pt x="268130" y="419862"/>
                </a:lnTo>
                <a:lnTo>
                  <a:pt x="237240" y="450697"/>
                </a:lnTo>
                <a:lnTo>
                  <a:pt x="237240" y="463990"/>
                </a:lnTo>
                <a:lnTo>
                  <a:pt x="252204" y="448915"/>
                </a:lnTo>
                <a:lnTo>
                  <a:pt x="258931" y="455630"/>
                </a:lnTo>
                <a:lnTo>
                  <a:pt x="237240" y="477420"/>
                </a:lnTo>
                <a:lnTo>
                  <a:pt x="237240" y="482217"/>
                </a:lnTo>
                <a:lnTo>
                  <a:pt x="244242" y="482217"/>
                </a:lnTo>
                <a:lnTo>
                  <a:pt x="265521" y="460975"/>
                </a:lnTo>
                <a:lnTo>
                  <a:pt x="272248" y="467690"/>
                </a:lnTo>
                <a:lnTo>
                  <a:pt x="257696" y="482217"/>
                </a:lnTo>
                <a:lnTo>
                  <a:pt x="271013" y="482217"/>
                </a:lnTo>
                <a:lnTo>
                  <a:pt x="301353" y="451930"/>
                </a:lnTo>
                <a:lnTo>
                  <a:pt x="301353" y="430962"/>
                </a:lnTo>
                <a:lnTo>
                  <a:pt x="310963" y="430962"/>
                </a:lnTo>
                <a:lnTo>
                  <a:pt x="310963" y="442337"/>
                </a:lnTo>
                <a:lnTo>
                  <a:pt x="318239" y="434937"/>
                </a:lnTo>
                <a:lnTo>
                  <a:pt x="324967" y="441652"/>
                </a:lnTo>
                <a:lnTo>
                  <a:pt x="318789" y="447956"/>
                </a:lnTo>
                <a:lnTo>
                  <a:pt x="327987" y="447956"/>
                </a:lnTo>
                <a:lnTo>
                  <a:pt x="327987" y="457549"/>
                </a:lnTo>
                <a:lnTo>
                  <a:pt x="309179" y="457549"/>
                </a:lnTo>
                <a:lnTo>
                  <a:pt x="284467" y="482217"/>
                </a:lnTo>
                <a:lnTo>
                  <a:pt x="330458" y="482217"/>
                </a:lnTo>
                <a:lnTo>
                  <a:pt x="330458" y="491673"/>
                </a:lnTo>
                <a:lnTo>
                  <a:pt x="283369" y="491673"/>
                </a:lnTo>
                <a:lnTo>
                  <a:pt x="308080" y="516341"/>
                </a:lnTo>
                <a:lnTo>
                  <a:pt x="327987" y="516341"/>
                </a:lnTo>
                <a:lnTo>
                  <a:pt x="327987" y="525797"/>
                </a:lnTo>
                <a:lnTo>
                  <a:pt x="317553" y="525797"/>
                </a:lnTo>
                <a:lnTo>
                  <a:pt x="325104" y="533197"/>
                </a:lnTo>
                <a:lnTo>
                  <a:pt x="318239" y="540049"/>
                </a:lnTo>
                <a:lnTo>
                  <a:pt x="310963" y="532649"/>
                </a:lnTo>
                <a:lnTo>
                  <a:pt x="310963" y="542927"/>
                </a:lnTo>
                <a:lnTo>
                  <a:pt x="301353" y="542927"/>
                </a:lnTo>
                <a:lnTo>
                  <a:pt x="301353" y="523056"/>
                </a:lnTo>
                <a:lnTo>
                  <a:pt x="269914" y="491673"/>
                </a:lnTo>
                <a:lnTo>
                  <a:pt x="256598" y="491673"/>
                </a:lnTo>
                <a:lnTo>
                  <a:pt x="272248" y="507296"/>
                </a:lnTo>
                <a:lnTo>
                  <a:pt x="265521" y="514011"/>
                </a:lnTo>
                <a:lnTo>
                  <a:pt x="243143" y="491673"/>
                </a:lnTo>
                <a:lnTo>
                  <a:pt x="237240" y="491673"/>
                </a:lnTo>
                <a:lnTo>
                  <a:pt x="237240" y="499210"/>
                </a:lnTo>
                <a:lnTo>
                  <a:pt x="258382" y="520452"/>
                </a:lnTo>
                <a:lnTo>
                  <a:pt x="251655" y="527167"/>
                </a:lnTo>
                <a:lnTo>
                  <a:pt x="237240" y="512778"/>
                </a:lnTo>
                <a:lnTo>
                  <a:pt x="237240" y="525934"/>
                </a:lnTo>
                <a:lnTo>
                  <a:pt x="267581" y="556221"/>
                </a:lnTo>
                <a:lnTo>
                  <a:pt x="288585" y="556221"/>
                </a:lnTo>
                <a:lnTo>
                  <a:pt x="288585" y="565814"/>
                </a:lnTo>
                <a:lnTo>
                  <a:pt x="277053" y="565814"/>
                </a:lnTo>
                <a:lnTo>
                  <a:pt x="284467" y="573214"/>
                </a:lnTo>
                <a:lnTo>
                  <a:pt x="277740" y="579929"/>
                </a:lnTo>
                <a:lnTo>
                  <a:pt x="271425" y="573625"/>
                </a:lnTo>
                <a:lnTo>
                  <a:pt x="271425" y="582944"/>
                </a:lnTo>
                <a:lnTo>
                  <a:pt x="261814" y="582944"/>
                </a:lnTo>
                <a:lnTo>
                  <a:pt x="261814" y="564032"/>
                </a:lnTo>
                <a:lnTo>
                  <a:pt x="237240" y="539501"/>
                </a:lnTo>
                <a:lnTo>
                  <a:pt x="237240" y="585411"/>
                </a:lnTo>
                <a:lnTo>
                  <a:pt x="227630" y="585411"/>
                </a:lnTo>
                <a:lnTo>
                  <a:pt x="227630" y="538405"/>
                </a:lnTo>
                <a:lnTo>
                  <a:pt x="203056" y="562936"/>
                </a:lnTo>
                <a:lnTo>
                  <a:pt x="203056" y="582944"/>
                </a:lnTo>
                <a:lnTo>
                  <a:pt x="193446" y="582944"/>
                </a:lnTo>
                <a:lnTo>
                  <a:pt x="193446" y="572529"/>
                </a:lnTo>
                <a:lnTo>
                  <a:pt x="186032" y="579929"/>
                </a:lnTo>
                <a:lnTo>
                  <a:pt x="179305" y="573214"/>
                </a:lnTo>
                <a:lnTo>
                  <a:pt x="186718" y="565814"/>
                </a:lnTo>
                <a:lnTo>
                  <a:pt x="176422" y="565814"/>
                </a:lnTo>
                <a:lnTo>
                  <a:pt x="176422" y="556221"/>
                </a:lnTo>
                <a:lnTo>
                  <a:pt x="196191" y="556221"/>
                </a:lnTo>
                <a:lnTo>
                  <a:pt x="227630" y="524838"/>
                </a:lnTo>
                <a:lnTo>
                  <a:pt x="227630" y="511544"/>
                </a:lnTo>
                <a:lnTo>
                  <a:pt x="212117" y="527167"/>
                </a:lnTo>
                <a:lnTo>
                  <a:pt x="205390" y="520452"/>
                </a:lnTo>
                <a:lnTo>
                  <a:pt x="227630" y="498114"/>
                </a:lnTo>
                <a:lnTo>
                  <a:pt x="227630" y="491673"/>
                </a:lnTo>
                <a:lnTo>
                  <a:pt x="222413" y="491673"/>
                </a:lnTo>
                <a:lnTo>
                  <a:pt x="200584" y="513463"/>
                </a:lnTo>
                <a:lnTo>
                  <a:pt x="193857" y="506748"/>
                </a:lnTo>
                <a:lnTo>
                  <a:pt x="208822" y="491673"/>
                </a:lnTo>
                <a:lnTo>
                  <a:pt x="195642" y="491673"/>
                </a:lnTo>
                <a:lnTo>
                  <a:pt x="164753" y="522508"/>
                </a:lnTo>
                <a:lnTo>
                  <a:pt x="164753" y="543476"/>
                </a:lnTo>
                <a:lnTo>
                  <a:pt x="155142" y="543476"/>
                </a:lnTo>
                <a:lnTo>
                  <a:pt x="155142" y="532101"/>
                </a:lnTo>
                <a:lnTo>
                  <a:pt x="147729" y="539501"/>
                </a:lnTo>
                <a:lnTo>
                  <a:pt x="141002" y="532649"/>
                </a:lnTo>
                <a:lnTo>
                  <a:pt x="147317" y="526345"/>
                </a:lnTo>
                <a:lnTo>
                  <a:pt x="137982" y="526345"/>
                </a:lnTo>
                <a:lnTo>
                  <a:pt x="137982" y="516889"/>
                </a:lnTo>
                <a:lnTo>
                  <a:pt x="156927" y="516889"/>
                </a:lnTo>
                <a:lnTo>
                  <a:pt x="182051" y="491673"/>
                </a:lnTo>
                <a:lnTo>
                  <a:pt x="133863" y="491673"/>
                </a:lnTo>
                <a:lnTo>
                  <a:pt x="133863" y="482217"/>
                </a:lnTo>
                <a:lnTo>
                  <a:pt x="182051" y="482217"/>
                </a:lnTo>
                <a:lnTo>
                  <a:pt x="158026" y="458097"/>
                </a:lnTo>
                <a:lnTo>
                  <a:pt x="137982" y="458097"/>
                </a:lnTo>
                <a:lnTo>
                  <a:pt x="137982" y="448641"/>
                </a:lnTo>
                <a:lnTo>
                  <a:pt x="148415" y="448641"/>
                </a:lnTo>
                <a:lnTo>
                  <a:pt x="141002" y="441104"/>
                </a:lnTo>
                <a:lnTo>
                  <a:pt x="147729" y="434389"/>
                </a:lnTo>
                <a:lnTo>
                  <a:pt x="155142" y="441789"/>
                </a:lnTo>
                <a:lnTo>
                  <a:pt x="155142" y="431511"/>
                </a:lnTo>
                <a:lnTo>
                  <a:pt x="164753" y="431511"/>
                </a:lnTo>
                <a:lnTo>
                  <a:pt x="164753" y="451382"/>
                </a:lnTo>
                <a:lnTo>
                  <a:pt x="195642" y="482217"/>
                </a:lnTo>
                <a:lnTo>
                  <a:pt x="208822" y="482217"/>
                </a:lnTo>
                <a:lnTo>
                  <a:pt x="193857" y="467142"/>
                </a:lnTo>
                <a:lnTo>
                  <a:pt x="200584" y="460427"/>
                </a:lnTo>
                <a:lnTo>
                  <a:pt x="222413" y="482217"/>
                </a:lnTo>
                <a:lnTo>
                  <a:pt x="227630" y="482217"/>
                </a:lnTo>
                <a:lnTo>
                  <a:pt x="227630" y="477420"/>
                </a:lnTo>
                <a:lnTo>
                  <a:pt x="205939" y="455630"/>
                </a:lnTo>
                <a:lnTo>
                  <a:pt x="212666" y="448915"/>
                </a:lnTo>
                <a:lnTo>
                  <a:pt x="227630" y="463990"/>
                </a:lnTo>
                <a:lnTo>
                  <a:pt x="227630" y="450697"/>
                </a:lnTo>
                <a:lnTo>
                  <a:pt x="196740" y="419862"/>
                </a:lnTo>
                <a:lnTo>
                  <a:pt x="175736" y="419862"/>
                </a:lnTo>
                <a:lnTo>
                  <a:pt x="175736" y="410269"/>
                </a:lnTo>
                <a:lnTo>
                  <a:pt x="187268" y="410269"/>
                </a:lnTo>
                <a:lnTo>
                  <a:pt x="179854" y="402868"/>
                </a:lnTo>
                <a:lnTo>
                  <a:pt x="186581" y="396153"/>
                </a:lnTo>
                <a:lnTo>
                  <a:pt x="192896" y="402457"/>
                </a:lnTo>
                <a:lnTo>
                  <a:pt x="192896" y="393275"/>
                </a:lnTo>
                <a:lnTo>
                  <a:pt x="202507" y="393275"/>
                </a:lnTo>
                <a:lnTo>
                  <a:pt x="202507" y="412050"/>
                </a:lnTo>
                <a:lnTo>
                  <a:pt x="227630" y="437266"/>
                </a:lnTo>
                <a:close/>
                <a:moveTo>
                  <a:pt x="448962" y="383806"/>
                </a:moveTo>
                <a:lnTo>
                  <a:pt x="453632" y="383806"/>
                </a:lnTo>
                <a:lnTo>
                  <a:pt x="453632" y="406965"/>
                </a:lnTo>
                <a:lnTo>
                  <a:pt x="465168" y="395454"/>
                </a:lnTo>
                <a:lnTo>
                  <a:pt x="465168" y="385862"/>
                </a:lnTo>
                <a:lnTo>
                  <a:pt x="469700" y="385862"/>
                </a:lnTo>
                <a:lnTo>
                  <a:pt x="469700" y="390932"/>
                </a:lnTo>
                <a:lnTo>
                  <a:pt x="473271" y="387369"/>
                </a:lnTo>
                <a:lnTo>
                  <a:pt x="476567" y="390521"/>
                </a:lnTo>
                <a:lnTo>
                  <a:pt x="472996" y="394084"/>
                </a:lnTo>
                <a:lnTo>
                  <a:pt x="477940" y="394084"/>
                </a:lnTo>
                <a:lnTo>
                  <a:pt x="477940" y="398606"/>
                </a:lnTo>
                <a:lnTo>
                  <a:pt x="468464" y="398606"/>
                </a:lnTo>
                <a:lnTo>
                  <a:pt x="453632" y="413406"/>
                </a:lnTo>
                <a:lnTo>
                  <a:pt x="453632" y="419846"/>
                </a:lnTo>
                <a:lnTo>
                  <a:pt x="460773" y="412583"/>
                </a:lnTo>
                <a:lnTo>
                  <a:pt x="464069" y="415872"/>
                </a:lnTo>
                <a:lnTo>
                  <a:pt x="453632" y="426287"/>
                </a:lnTo>
                <a:lnTo>
                  <a:pt x="453632" y="428616"/>
                </a:lnTo>
                <a:lnTo>
                  <a:pt x="456928" y="428616"/>
                </a:lnTo>
                <a:lnTo>
                  <a:pt x="467228" y="418476"/>
                </a:lnTo>
                <a:lnTo>
                  <a:pt x="470387" y="421628"/>
                </a:lnTo>
                <a:lnTo>
                  <a:pt x="463520" y="428616"/>
                </a:lnTo>
                <a:lnTo>
                  <a:pt x="469837" y="428616"/>
                </a:lnTo>
                <a:lnTo>
                  <a:pt x="484395" y="414091"/>
                </a:lnTo>
                <a:lnTo>
                  <a:pt x="484395" y="403950"/>
                </a:lnTo>
                <a:lnTo>
                  <a:pt x="489064" y="403950"/>
                </a:lnTo>
                <a:lnTo>
                  <a:pt x="489064" y="409432"/>
                </a:lnTo>
                <a:lnTo>
                  <a:pt x="492498" y="405869"/>
                </a:lnTo>
                <a:lnTo>
                  <a:pt x="495794" y="409157"/>
                </a:lnTo>
                <a:lnTo>
                  <a:pt x="492772" y="412172"/>
                </a:lnTo>
                <a:lnTo>
                  <a:pt x="497167" y="412172"/>
                </a:lnTo>
                <a:lnTo>
                  <a:pt x="497167" y="416831"/>
                </a:lnTo>
                <a:lnTo>
                  <a:pt x="488240" y="416831"/>
                </a:lnTo>
                <a:lnTo>
                  <a:pt x="476292" y="428616"/>
                </a:lnTo>
                <a:lnTo>
                  <a:pt x="498403" y="428616"/>
                </a:lnTo>
                <a:lnTo>
                  <a:pt x="498403" y="433139"/>
                </a:lnTo>
                <a:lnTo>
                  <a:pt x="475743" y="433139"/>
                </a:lnTo>
                <a:lnTo>
                  <a:pt x="487691" y="445061"/>
                </a:lnTo>
                <a:lnTo>
                  <a:pt x="497167" y="445061"/>
                </a:lnTo>
                <a:lnTo>
                  <a:pt x="497167" y="449583"/>
                </a:lnTo>
                <a:lnTo>
                  <a:pt x="492223" y="449583"/>
                </a:lnTo>
                <a:lnTo>
                  <a:pt x="495794" y="453146"/>
                </a:lnTo>
                <a:lnTo>
                  <a:pt x="492498" y="456434"/>
                </a:lnTo>
                <a:lnTo>
                  <a:pt x="489064" y="452872"/>
                </a:lnTo>
                <a:lnTo>
                  <a:pt x="489064" y="457805"/>
                </a:lnTo>
                <a:lnTo>
                  <a:pt x="484395" y="457805"/>
                </a:lnTo>
                <a:lnTo>
                  <a:pt x="484395" y="448212"/>
                </a:lnTo>
                <a:lnTo>
                  <a:pt x="469288" y="433139"/>
                </a:lnTo>
                <a:lnTo>
                  <a:pt x="462970" y="433139"/>
                </a:lnTo>
                <a:lnTo>
                  <a:pt x="470387" y="440675"/>
                </a:lnTo>
                <a:lnTo>
                  <a:pt x="467228" y="443827"/>
                </a:lnTo>
                <a:lnTo>
                  <a:pt x="456378" y="433139"/>
                </a:lnTo>
                <a:lnTo>
                  <a:pt x="453632" y="433139"/>
                </a:lnTo>
                <a:lnTo>
                  <a:pt x="453632" y="436838"/>
                </a:lnTo>
                <a:lnTo>
                  <a:pt x="463794" y="446979"/>
                </a:lnTo>
                <a:lnTo>
                  <a:pt x="460498" y="450268"/>
                </a:lnTo>
                <a:lnTo>
                  <a:pt x="453632" y="443279"/>
                </a:lnTo>
                <a:lnTo>
                  <a:pt x="453632" y="449720"/>
                </a:lnTo>
                <a:lnTo>
                  <a:pt x="468189" y="464245"/>
                </a:lnTo>
                <a:lnTo>
                  <a:pt x="478215" y="464245"/>
                </a:lnTo>
                <a:lnTo>
                  <a:pt x="478215" y="468768"/>
                </a:lnTo>
                <a:lnTo>
                  <a:pt x="472721" y="468768"/>
                </a:lnTo>
                <a:lnTo>
                  <a:pt x="476292" y="472330"/>
                </a:lnTo>
                <a:lnTo>
                  <a:pt x="472996" y="475619"/>
                </a:lnTo>
                <a:lnTo>
                  <a:pt x="469974" y="472468"/>
                </a:lnTo>
                <a:lnTo>
                  <a:pt x="469974" y="476990"/>
                </a:lnTo>
                <a:lnTo>
                  <a:pt x="465442" y="476990"/>
                </a:lnTo>
                <a:lnTo>
                  <a:pt x="465442" y="467945"/>
                </a:lnTo>
                <a:lnTo>
                  <a:pt x="453632" y="456160"/>
                </a:lnTo>
                <a:lnTo>
                  <a:pt x="453632" y="478223"/>
                </a:lnTo>
                <a:lnTo>
                  <a:pt x="448962" y="478223"/>
                </a:lnTo>
                <a:lnTo>
                  <a:pt x="448962" y="455612"/>
                </a:lnTo>
                <a:lnTo>
                  <a:pt x="437151" y="467397"/>
                </a:lnTo>
                <a:lnTo>
                  <a:pt x="437151" y="476990"/>
                </a:lnTo>
                <a:lnTo>
                  <a:pt x="432619" y="476990"/>
                </a:lnTo>
                <a:lnTo>
                  <a:pt x="432619" y="471919"/>
                </a:lnTo>
                <a:lnTo>
                  <a:pt x="429048" y="475619"/>
                </a:lnTo>
                <a:lnTo>
                  <a:pt x="425752" y="472330"/>
                </a:lnTo>
                <a:lnTo>
                  <a:pt x="429323" y="468768"/>
                </a:lnTo>
                <a:lnTo>
                  <a:pt x="424379" y="468768"/>
                </a:lnTo>
                <a:lnTo>
                  <a:pt x="424379" y="464245"/>
                </a:lnTo>
                <a:lnTo>
                  <a:pt x="433855" y="464245"/>
                </a:lnTo>
                <a:lnTo>
                  <a:pt x="448962" y="449172"/>
                </a:lnTo>
                <a:lnTo>
                  <a:pt x="448962" y="442731"/>
                </a:lnTo>
                <a:lnTo>
                  <a:pt x="441546" y="450268"/>
                </a:lnTo>
                <a:lnTo>
                  <a:pt x="438250" y="446979"/>
                </a:lnTo>
                <a:lnTo>
                  <a:pt x="448962" y="436290"/>
                </a:lnTo>
                <a:lnTo>
                  <a:pt x="448962" y="433139"/>
                </a:lnTo>
                <a:lnTo>
                  <a:pt x="446490" y="433139"/>
                </a:lnTo>
                <a:lnTo>
                  <a:pt x="436053" y="443690"/>
                </a:lnTo>
                <a:lnTo>
                  <a:pt x="432757" y="440401"/>
                </a:lnTo>
                <a:lnTo>
                  <a:pt x="439898" y="433139"/>
                </a:lnTo>
                <a:lnTo>
                  <a:pt x="433581" y="433139"/>
                </a:lnTo>
                <a:lnTo>
                  <a:pt x="418748" y="447938"/>
                </a:lnTo>
                <a:lnTo>
                  <a:pt x="418748" y="458079"/>
                </a:lnTo>
                <a:lnTo>
                  <a:pt x="414216" y="458079"/>
                </a:lnTo>
                <a:lnTo>
                  <a:pt x="414216" y="452597"/>
                </a:lnTo>
                <a:lnTo>
                  <a:pt x="410645" y="456160"/>
                </a:lnTo>
                <a:lnTo>
                  <a:pt x="407349" y="452872"/>
                </a:lnTo>
                <a:lnTo>
                  <a:pt x="410371" y="449857"/>
                </a:lnTo>
                <a:lnTo>
                  <a:pt x="405976" y="449857"/>
                </a:lnTo>
                <a:lnTo>
                  <a:pt x="405976" y="445198"/>
                </a:lnTo>
                <a:lnTo>
                  <a:pt x="415040" y="445198"/>
                </a:lnTo>
                <a:lnTo>
                  <a:pt x="427126" y="433139"/>
                </a:lnTo>
                <a:lnTo>
                  <a:pt x="403916" y="433139"/>
                </a:lnTo>
                <a:lnTo>
                  <a:pt x="403916" y="428616"/>
                </a:lnTo>
                <a:lnTo>
                  <a:pt x="427126" y="428616"/>
                </a:lnTo>
                <a:lnTo>
                  <a:pt x="415590" y="416968"/>
                </a:lnTo>
                <a:lnTo>
                  <a:pt x="405976" y="416968"/>
                </a:lnTo>
                <a:lnTo>
                  <a:pt x="405976" y="412446"/>
                </a:lnTo>
                <a:lnTo>
                  <a:pt x="410920" y="412446"/>
                </a:lnTo>
                <a:lnTo>
                  <a:pt x="407349" y="408883"/>
                </a:lnTo>
                <a:lnTo>
                  <a:pt x="410645" y="405595"/>
                </a:lnTo>
                <a:lnTo>
                  <a:pt x="414216" y="409157"/>
                </a:lnTo>
                <a:lnTo>
                  <a:pt x="414216" y="404224"/>
                </a:lnTo>
                <a:lnTo>
                  <a:pt x="418748" y="404224"/>
                </a:lnTo>
                <a:lnTo>
                  <a:pt x="418748" y="413817"/>
                </a:lnTo>
                <a:lnTo>
                  <a:pt x="433581" y="428616"/>
                </a:lnTo>
                <a:lnTo>
                  <a:pt x="439898" y="428616"/>
                </a:lnTo>
                <a:lnTo>
                  <a:pt x="432757" y="421354"/>
                </a:lnTo>
                <a:lnTo>
                  <a:pt x="436053" y="418202"/>
                </a:lnTo>
                <a:lnTo>
                  <a:pt x="446490" y="428616"/>
                </a:lnTo>
                <a:lnTo>
                  <a:pt x="448962" y="428616"/>
                </a:lnTo>
                <a:lnTo>
                  <a:pt x="448962" y="426287"/>
                </a:lnTo>
                <a:lnTo>
                  <a:pt x="438525" y="415872"/>
                </a:lnTo>
                <a:lnTo>
                  <a:pt x="441821" y="412583"/>
                </a:lnTo>
                <a:lnTo>
                  <a:pt x="448962" y="419846"/>
                </a:lnTo>
                <a:lnTo>
                  <a:pt x="448962" y="413406"/>
                </a:lnTo>
                <a:lnTo>
                  <a:pt x="434130" y="398606"/>
                </a:lnTo>
                <a:lnTo>
                  <a:pt x="424104" y="398606"/>
                </a:lnTo>
                <a:lnTo>
                  <a:pt x="424104" y="394084"/>
                </a:lnTo>
                <a:lnTo>
                  <a:pt x="429598" y="394084"/>
                </a:lnTo>
                <a:lnTo>
                  <a:pt x="426027" y="390521"/>
                </a:lnTo>
                <a:lnTo>
                  <a:pt x="429323" y="387369"/>
                </a:lnTo>
                <a:lnTo>
                  <a:pt x="432345" y="390384"/>
                </a:lnTo>
                <a:lnTo>
                  <a:pt x="432345" y="385862"/>
                </a:lnTo>
                <a:lnTo>
                  <a:pt x="436877" y="385862"/>
                </a:lnTo>
                <a:lnTo>
                  <a:pt x="436877" y="394906"/>
                </a:lnTo>
                <a:lnTo>
                  <a:pt x="448962" y="406965"/>
                </a:lnTo>
                <a:close/>
                <a:moveTo>
                  <a:pt x="223379" y="0"/>
                </a:moveTo>
                <a:cubicBezTo>
                  <a:pt x="267314" y="0"/>
                  <a:pt x="307267" y="23577"/>
                  <a:pt x="328547" y="61821"/>
                </a:cubicBezTo>
                <a:cubicBezTo>
                  <a:pt x="338158" y="59490"/>
                  <a:pt x="348043" y="58257"/>
                  <a:pt x="357654" y="58257"/>
                </a:cubicBezTo>
                <a:cubicBezTo>
                  <a:pt x="400078" y="58257"/>
                  <a:pt x="439345" y="80600"/>
                  <a:pt x="461037" y="116787"/>
                </a:cubicBezTo>
                <a:cubicBezTo>
                  <a:pt x="536550" y="102669"/>
                  <a:pt x="603687" y="161474"/>
                  <a:pt x="603687" y="234946"/>
                </a:cubicBezTo>
                <a:cubicBezTo>
                  <a:pt x="603687" y="301290"/>
                  <a:pt x="549593" y="355297"/>
                  <a:pt x="483142" y="355297"/>
                </a:cubicBezTo>
                <a:lnTo>
                  <a:pt x="120545" y="355297"/>
                </a:lnTo>
                <a:cubicBezTo>
                  <a:pt x="54094" y="355297"/>
                  <a:pt x="0" y="301290"/>
                  <a:pt x="0" y="234946"/>
                </a:cubicBezTo>
                <a:cubicBezTo>
                  <a:pt x="0" y="174907"/>
                  <a:pt x="43934" y="124601"/>
                  <a:pt x="102971" y="115965"/>
                </a:cubicBezTo>
                <a:cubicBezTo>
                  <a:pt x="105443" y="51266"/>
                  <a:pt x="158439" y="0"/>
                  <a:pt x="2233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îŝḷiḍê"/>
          <p:cNvSpPr/>
          <p:nvPr/>
        </p:nvSpPr>
        <p:spPr>
          <a:xfrm>
            <a:off x="11205214" y="2939533"/>
            <a:ext cx="411872" cy="399403"/>
          </a:xfrm>
          <a:custGeom>
            <a:avLst/>
            <a:gdLst>
              <a:gd name="connsiteX0" fmla="*/ 227630 w 603687"/>
              <a:gd name="connsiteY0" fmla="*/ 389027 h 585411"/>
              <a:gd name="connsiteX1" fmla="*/ 237240 w 603687"/>
              <a:gd name="connsiteY1" fmla="*/ 389027 h 585411"/>
              <a:gd name="connsiteX2" fmla="*/ 237240 w 603687"/>
              <a:gd name="connsiteY2" fmla="*/ 437266 h 585411"/>
              <a:gd name="connsiteX3" fmla="*/ 261265 w 603687"/>
              <a:gd name="connsiteY3" fmla="*/ 413147 h 585411"/>
              <a:gd name="connsiteX4" fmla="*/ 261265 w 603687"/>
              <a:gd name="connsiteY4" fmla="*/ 393275 h 585411"/>
              <a:gd name="connsiteX5" fmla="*/ 270875 w 603687"/>
              <a:gd name="connsiteY5" fmla="*/ 393275 h 585411"/>
              <a:gd name="connsiteX6" fmla="*/ 270875 w 603687"/>
              <a:gd name="connsiteY6" fmla="*/ 403691 h 585411"/>
              <a:gd name="connsiteX7" fmla="*/ 278289 w 603687"/>
              <a:gd name="connsiteY7" fmla="*/ 396153 h 585411"/>
              <a:gd name="connsiteX8" fmla="*/ 285016 w 603687"/>
              <a:gd name="connsiteY8" fmla="*/ 402868 h 585411"/>
              <a:gd name="connsiteX9" fmla="*/ 277602 w 603687"/>
              <a:gd name="connsiteY9" fmla="*/ 410269 h 585411"/>
              <a:gd name="connsiteX10" fmla="*/ 288036 w 603687"/>
              <a:gd name="connsiteY10" fmla="*/ 410269 h 585411"/>
              <a:gd name="connsiteX11" fmla="*/ 288036 w 603687"/>
              <a:gd name="connsiteY11" fmla="*/ 419862 h 585411"/>
              <a:gd name="connsiteX12" fmla="*/ 268130 w 603687"/>
              <a:gd name="connsiteY12" fmla="*/ 419862 h 585411"/>
              <a:gd name="connsiteX13" fmla="*/ 237240 w 603687"/>
              <a:gd name="connsiteY13" fmla="*/ 450697 h 585411"/>
              <a:gd name="connsiteX14" fmla="*/ 237240 w 603687"/>
              <a:gd name="connsiteY14" fmla="*/ 463990 h 585411"/>
              <a:gd name="connsiteX15" fmla="*/ 252204 w 603687"/>
              <a:gd name="connsiteY15" fmla="*/ 448915 h 585411"/>
              <a:gd name="connsiteX16" fmla="*/ 258931 w 603687"/>
              <a:gd name="connsiteY16" fmla="*/ 455630 h 585411"/>
              <a:gd name="connsiteX17" fmla="*/ 237240 w 603687"/>
              <a:gd name="connsiteY17" fmla="*/ 477420 h 585411"/>
              <a:gd name="connsiteX18" fmla="*/ 237240 w 603687"/>
              <a:gd name="connsiteY18" fmla="*/ 482217 h 585411"/>
              <a:gd name="connsiteX19" fmla="*/ 244242 w 603687"/>
              <a:gd name="connsiteY19" fmla="*/ 482217 h 585411"/>
              <a:gd name="connsiteX20" fmla="*/ 265521 w 603687"/>
              <a:gd name="connsiteY20" fmla="*/ 460975 h 585411"/>
              <a:gd name="connsiteX21" fmla="*/ 272248 w 603687"/>
              <a:gd name="connsiteY21" fmla="*/ 467690 h 585411"/>
              <a:gd name="connsiteX22" fmla="*/ 257696 w 603687"/>
              <a:gd name="connsiteY22" fmla="*/ 482217 h 585411"/>
              <a:gd name="connsiteX23" fmla="*/ 271013 w 603687"/>
              <a:gd name="connsiteY23" fmla="*/ 482217 h 585411"/>
              <a:gd name="connsiteX24" fmla="*/ 301353 w 603687"/>
              <a:gd name="connsiteY24" fmla="*/ 451930 h 585411"/>
              <a:gd name="connsiteX25" fmla="*/ 301353 w 603687"/>
              <a:gd name="connsiteY25" fmla="*/ 430962 h 585411"/>
              <a:gd name="connsiteX26" fmla="*/ 310963 w 603687"/>
              <a:gd name="connsiteY26" fmla="*/ 430962 h 585411"/>
              <a:gd name="connsiteX27" fmla="*/ 310963 w 603687"/>
              <a:gd name="connsiteY27" fmla="*/ 442337 h 585411"/>
              <a:gd name="connsiteX28" fmla="*/ 318239 w 603687"/>
              <a:gd name="connsiteY28" fmla="*/ 434937 h 585411"/>
              <a:gd name="connsiteX29" fmla="*/ 324967 w 603687"/>
              <a:gd name="connsiteY29" fmla="*/ 441652 h 585411"/>
              <a:gd name="connsiteX30" fmla="*/ 318789 w 603687"/>
              <a:gd name="connsiteY30" fmla="*/ 447956 h 585411"/>
              <a:gd name="connsiteX31" fmla="*/ 327987 w 603687"/>
              <a:gd name="connsiteY31" fmla="*/ 447956 h 585411"/>
              <a:gd name="connsiteX32" fmla="*/ 327987 w 603687"/>
              <a:gd name="connsiteY32" fmla="*/ 457549 h 585411"/>
              <a:gd name="connsiteX33" fmla="*/ 309179 w 603687"/>
              <a:gd name="connsiteY33" fmla="*/ 457549 h 585411"/>
              <a:gd name="connsiteX34" fmla="*/ 284467 w 603687"/>
              <a:gd name="connsiteY34" fmla="*/ 482217 h 585411"/>
              <a:gd name="connsiteX35" fmla="*/ 330458 w 603687"/>
              <a:gd name="connsiteY35" fmla="*/ 482217 h 585411"/>
              <a:gd name="connsiteX36" fmla="*/ 330458 w 603687"/>
              <a:gd name="connsiteY36" fmla="*/ 491673 h 585411"/>
              <a:gd name="connsiteX37" fmla="*/ 283369 w 603687"/>
              <a:gd name="connsiteY37" fmla="*/ 491673 h 585411"/>
              <a:gd name="connsiteX38" fmla="*/ 308080 w 603687"/>
              <a:gd name="connsiteY38" fmla="*/ 516341 h 585411"/>
              <a:gd name="connsiteX39" fmla="*/ 327987 w 603687"/>
              <a:gd name="connsiteY39" fmla="*/ 516341 h 585411"/>
              <a:gd name="connsiteX40" fmla="*/ 327987 w 603687"/>
              <a:gd name="connsiteY40" fmla="*/ 525797 h 585411"/>
              <a:gd name="connsiteX41" fmla="*/ 317553 w 603687"/>
              <a:gd name="connsiteY41" fmla="*/ 525797 h 585411"/>
              <a:gd name="connsiteX42" fmla="*/ 325104 w 603687"/>
              <a:gd name="connsiteY42" fmla="*/ 533197 h 585411"/>
              <a:gd name="connsiteX43" fmla="*/ 318239 w 603687"/>
              <a:gd name="connsiteY43" fmla="*/ 540049 h 585411"/>
              <a:gd name="connsiteX44" fmla="*/ 310963 w 603687"/>
              <a:gd name="connsiteY44" fmla="*/ 532649 h 585411"/>
              <a:gd name="connsiteX45" fmla="*/ 310963 w 603687"/>
              <a:gd name="connsiteY45" fmla="*/ 542927 h 585411"/>
              <a:gd name="connsiteX46" fmla="*/ 301353 w 603687"/>
              <a:gd name="connsiteY46" fmla="*/ 542927 h 585411"/>
              <a:gd name="connsiteX47" fmla="*/ 301353 w 603687"/>
              <a:gd name="connsiteY47" fmla="*/ 523056 h 585411"/>
              <a:gd name="connsiteX48" fmla="*/ 269914 w 603687"/>
              <a:gd name="connsiteY48" fmla="*/ 491673 h 585411"/>
              <a:gd name="connsiteX49" fmla="*/ 256598 w 603687"/>
              <a:gd name="connsiteY49" fmla="*/ 491673 h 585411"/>
              <a:gd name="connsiteX50" fmla="*/ 272248 w 603687"/>
              <a:gd name="connsiteY50" fmla="*/ 507296 h 585411"/>
              <a:gd name="connsiteX51" fmla="*/ 265521 w 603687"/>
              <a:gd name="connsiteY51" fmla="*/ 514011 h 585411"/>
              <a:gd name="connsiteX52" fmla="*/ 243143 w 603687"/>
              <a:gd name="connsiteY52" fmla="*/ 491673 h 585411"/>
              <a:gd name="connsiteX53" fmla="*/ 237240 w 603687"/>
              <a:gd name="connsiteY53" fmla="*/ 491673 h 585411"/>
              <a:gd name="connsiteX54" fmla="*/ 237240 w 603687"/>
              <a:gd name="connsiteY54" fmla="*/ 499210 h 585411"/>
              <a:gd name="connsiteX55" fmla="*/ 258382 w 603687"/>
              <a:gd name="connsiteY55" fmla="*/ 520452 h 585411"/>
              <a:gd name="connsiteX56" fmla="*/ 251655 w 603687"/>
              <a:gd name="connsiteY56" fmla="*/ 527167 h 585411"/>
              <a:gd name="connsiteX57" fmla="*/ 237240 w 603687"/>
              <a:gd name="connsiteY57" fmla="*/ 512778 h 585411"/>
              <a:gd name="connsiteX58" fmla="*/ 237240 w 603687"/>
              <a:gd name="connsiteY58" fmla="*/ 525934 h 585411"/>
              <a:gd name="connsiteX59" fmla="*/ 267581 w 603687"/>
              <a:gd name="connsiteY59" fmla="*/ 556221 h 585411"/>
              <a:gd name="connsiteX60" fmla="*/ 288585 w 603687"/>
              <a:gd name="connsiteY60" fmla="*/ 556221 h 585411"/>
              <a:gd name="connsiteX61" fmla="*/ 288585 w 603687"/>
              <a:gd name="connsiteY61" fmla="*/ 565814 h 585411"/>
              <a:gd name="connsiteX62" fmla="*/ 277053 w 603687"/>
              <a:gd name="connsiteY62" fmla="*/ 565814 h 585411"/>
              <a:gd name="connsiteX63" fmla="*/ 284467 w 603687"/>
              <a:gd name="connsiteY63" fmla="*/ 573214 h 585411"/>
              <a:gd name="connsiteX64" fmla="*/ 277740 w 603687"/>
              <a:gd name="connsiteY64" fmla="*/ 579929 h 585411"/>
              <a:gd name="connsiteX65" fmla="*/ 271425 w 603687"/>
              <a:gd name="connsiteY65" fmla="*/ 573625 h 585411"/>
              <a:gd name="connsiteX66" fmla="*/ 271425 w 603687"/>
              <a:gd name="connsiteY66" fmla="*/ 582944 h 585411"/>
              <a:gd name="connsiteX67" fmla="*/ 261814 w 603687"/>
              <a:gd name="connsiteY67" fmla="*/ 582944 h 585411"/>
              <a:gd name="connsiteX68" fmla="*/ 261814 w 603687"/>
              <a:gd name="connsiteY68" fmla="*/ 564032 h 585411"/>
              <a:gd name="connsiteX69" fmla="*/ 237240 w 603687"/>
              <a:gd name="connsiteY69" fmla="*/ 539501 h 585411"/>
              <a:gd name="connsiteX70" fmla="*/ 237240 w 603687"/>
              <a:gd name="connsiteY70" fmla="*/ 585411 h 585411"/>
              <a:gd name="connsiteX71" fmla="*/ 227630 w 603687"/>
              <a:gd name="connsiteY71" fmla="*/ 585411 h 585411"/>
              <a:gd name="connsiteX72" fmla="*/ 227630 w 603687"/>
              <a:gd name="connsiteY72" fmla="*/ 538405 h 585411"/>
              <a:gd name="connsiteX73" fmla="*/ 203056 w 603687"/>
              <a:gd name="connsiteY73" fmla="*/ 562936 h 585411"/>
              <a:gd name="connsiteX74" fmla="*/ 203056 w 603687"/>
              <a:gd name="connsiteY74" fmla="*/ 582944 h 585411"/>
              <a:gd name="connsiteX75" fmla="*/ 193446 w 603687"/>
              <a:gd name="connsiteY75" fmla="*/ 582944 h 585411"/>
              <a:gd name="connsiteX76" fmla="*/ 193446 w 603687"/>
              <a:gd name="connsiteY76" fmla="*/ 572529 h 585411"/>
              <a:gd name="connsiteX77" fmla="*/ 186032 w 603687"/>
              <a:gd name="connsiteY77" fmla="*/ 579929 h 585411"/>
              <a:gd name="connsiteX78" fmla="*/ 179305 w 603687"/>
              <a:gd name="connsiteY78" fmla="*/ 573214 h 585411"/>
              <a:gd name="connsiteX79" fmla="*/ 186718 w 603687"/>
              <a:gd name="connsiteY79" fmla="*/ 565814 h 585411"/>
              <a:gd name="connsiteX80" fmla="*/ 176422 w 603687"/>
              <a:gd name="connsiteY80" fmla="*/ 565814 h 585411"/>
              <a:gd name="connsiteX81" fmla="*/ 176422 w 603687"/>
              <a:gd name="connsiteY81" fmla="*/ 556221 h 585411"/>
              <a:gd name="connsiteX82" fmla="*/ 196191 w 603687"/>
              <a:gd name="connsiteY82" fmla="*/ 556221 h 585411"/>
              <a:gd name="connsiteX83" fmla="*/ 227630 w 603687"/>
              <a:gd name="connsiteY83" fmla="*/ 524838 h 585411"/>
              <a:gd name="connsiteX84" fmla="*/ 227630 w 603687"/>
              <a:gd name="connsiteY84" fmla="*/ 511544 h 585411"/>
              <a:gd name="connsiteX85" fmla="*/ 212117 w 603687"/>
              <a:gd name="connsiteY85" fmla="*/ 527167 h 585411"/>
              <a:gd name="connsiteX86" fmla="*/ 205390 w 603687"/>
              <a:gd name="connsiteY86" fmla="*/ 520452 h 585411"/>
              <a:gd name="connsiteX87" fmla="*/ 227630 w 603687"/>
              <a:gd name="connsiteY87" fmla="*/ 498114 h 585411"/>
              <a:gd name="connsiteX88" fmla="*/ 227630 w 603687"/>
              <a:gd name="connsiteY88" fmla="*/ 491673 h 585411"/>
              <a:gd name="connsiteX89" fmla="*/ 222413 w 603687"/>
              <a:gd name="connsiteY89" fmla="*/ 491673 h 585411"/>
              <a:gd name="connsiteX90" fmla="*/ 200584 w 603687"/>
              <a:gd name="connsiteY90" fmla="*/ 513463 h 585411"/>
              <a:gd name="connsiteX91" fmla="*/ 193857 w 603687"/>
              <a:gd name="connsiteY91" fmla="*/ 506748 h 585411"/>
              <a:gd name="connsiteX92" fmla="*/ 208822 w 603687"/>
              <a:gd name="connsiteY92" fmla="*/ 491673 h 585411"/>
              <a:gd name="connsiteX93" fmla="*/ 195642 w 603687"/>
              <a:gd name="connsiteY93" fmla="*/ 491673 h 585411"/>
              <a:gd name="connsiteX94" fmla="*/ 164753 w 603687"/>
              <a:gd name="connsiteY94" fmla="*/ 522508 h 585411"/>
              <a:gd name="connsiteX95" fmla="*/ 164753 w 603687"/>
              <a:gd name="connsiteY95" fmla="*/ 543476 h 585411"/>
              <a:gd name="connsiteX96" fmla="*/ 155142 w 603687"/>
              <a:gd name="connsiteY96" fmla="*/ 543476 h 585411"/>
              <a:gd name="connsiteX97" fmla="*/ 155142 w 603687"/>
              <a:gd name="connsiteY97" fmla="*/ 532101 h 585411"/>
              <a:gd name="connsiteX98" fmla="*/ 147729 w 603687"/>
              <a:gd name="connsiteY98" fmla="*/ 539501 h 585411"/>
              <a:gd name="connsiteX99" fmla="*/ 141002 w 603687"/>
              <a:gd name="connsiteY99" fmla="*/ 532649 h 585411"/>
              <a:gd name="connsiteX100" fmla="*/ 147317 w 603687"/>
              <a:gd name="connsiteY100" fmla="*/ 526345 h 585411"/>
              <a:gd name="connsiteX101" fmla="*/ 137982 w 603687"/>
              <a:gd name="connsiteY101" fmla="*/ 526345 h 585411"/>
              <a:gd name="connsiteX102" fmla="*/ 137982 w 603687"/>
              <a:gd name="connsiteY102" fmla="*/ 516889 h 585411"/>
              <a:gd name="connsiteX103" fmla="*/ 156927 w 603687"/>
              <a:gd name="connsiteY103" fmla="*/ 516889 h 585411"/>
              <a:gd name="connsiteX104" fmla="*/ 182051 w 603687"/>
              <a:gd name="connsiteY104" fmla="*/ 491673 h 585411"/>
              <a:gd name="connsiteX105" fmla="*/ 133863 w 603687"/>
              <a:gd name="connsiteY105" fmla="*/ 491673 h 585411"/>
              <a:gd name="connsiteX106" fmla="*/ 133863 w 603687"/>
              <a:gd name="connsiteY106" fmla="*/ 482217 h 585411"/>
              <a:gd name="connsiteX107" fmla="*/ 182051 w 603687"/>
              <a:gd name="connsiteY107" fmla="*/ 482217 h 585411"/>
              <a:gd name="connsiteX108" fmla="*/ 158026 w 603687"/>
              <a:gd name="connsiteY108" fmla="*/ 458097 h 585411"/>
              <a:gd name="connsiteX109" fmla="*/ 137982 w 603687"/>
              <a:gd name="connsiteY109" fmla="*/ 458097 h 585411"/>
              <a:gd name="connsiteX110" fmla="*/ 137982 w 603687"/>
              <a:gd name="connsiteY110" fmla="*/ 448641 h 585411"/>
              <a:gd name="connsiteX111" fmla="*/ 148415 w 603687"/>
              <a:gd name="connsiteY111" fmla="*/ 448641 h 585411"/>
              <a:gd name="connsiteX112" fmla="*/ 141002 w 603687"/>
              <a:gd name="connsiteY112" fmla="*/ 441104 h 585411"/>
              <a:gd name="connsiteX113" fmla="*/ 147729 w 603687"/>
              <a:gd name="connsiteY113" fmla="*/ 434389 h 585411"/>
              <a:gd name="connsiteX114" fmla="*/ 155142 w 603687"/>
              <a:gd name="connsiteY114" fmla="*/ 441789 h 585411"/>
              <a:gd name="connsiteX115" fmla="*/ 155142 w 603687"/>
              <a:gd name="connsiteY115" fmla="*/ 431511 h 585411"/>
              <a:gd name="connsiteX116" fmla="*/ 164753 w 603687"/>
              <a:gd name="connsiteY116" fmla="*/ 431511 h 585411"/>
              <a:gd name="connsiteX117" fmla="*/ 164753 w 603687"/>
              <a:gd name="connsiteY117" fmla="*/ 451382 h 585411"/>
              <a:gd name="connsiteX118" fmla="*/ 195642 w 603687"/>
              <a:gd name="connsiteY118" fmla="*/ 482217 h 585411"/>
              <a:gd name="connsiteX119" fmla="*/ 208822 w 603687"/>
              <a:gd name="connsiteY119" fmla="*/ 482217 h 585411"/>
              <a:gd name="connsiteX120" fmla="*/ 193857 w 603687"/>
              <a:gd name="connsiteY120" fmla="*/ 467142 h 585411"/>
              <a:gd name="connsiteX121" fmla="*/ 200584 w 603687"/>
              <a:gd name="connsiteY121" fmla="*/ 460427 h 585411"/>
              <a:gd name="connsiteX122" fmla="*/ 222413 w 603687"/>
              <a:gd name="connsiteY122" fmla="*/ 482217 h 585411"/>
              <a:gd name="connsiteX123" fmla="*/ 227630 w 603687"/>
              <a:gd name="connsiteY123" fmla="*/ 482217 h 585411"/>
              <a:gd name="connsiteX124" fmla="*/ 227630 w 603687"/>
              <a:gd name="connsiteY124" fmla="*/ 477420 h 585411"/>
              <a:gd name="connsiteX125" fmla="*/ 205939 w 603687"/>
              <a:gd name="connsiteY125" fmla="*/ 455630 h 585411"/>
              <a:gd name="connsiteX126" fmla="*/ 212666 w 603687"/>
              <a:gd name="connsiteY126" fmla="*/ 448915 h 585411"/>
              <a:gd name="connsiteX127" fmla="*/ 227630 w 603687"/>
              <a:gd name="connsiteY127" fmla="*/ 463990 h 585411"/>
              <a:gd name="connsiteX128" fmla="*/ 227630 w 603687"/>
              <a:gd name="connsiteY128" fmla="*/ 450697 h 585411"/>
              <a:gd name="connsiteX129" fmla="*/ 196740 w 603687"/>
              <a:gd name="connsiteY129" fmla="*/ 419862 h 585411"/>
              <a:gd name="connsiteX130" fmla="*/ 175736 w 603687"/>
              <a:gd name="connsiteY130" fmla="*/ 419862 h 585411"/>
              <a:gd name="connsiteX131" fmla="*/ 175736 w 603687"/>
              <a:gd name="connsiteY131" fmla="*/ 410269 h 585411"/>
              <a:gd name="connsiteX132" fmla="*/ 187268 w 603687"/>
              <a:gd name="connsiteY132" fmla="*/ 410269 h 585411"/>
              <a:gd name="connsiteX133" fmla="*/ 179854 w 603687"/>
              <a:gd name="connsiteY133" fmla="*/ 402868 h 585411"/>
              <a:gd name="connsiteX134" fmla="*/ 186581 w 603687"/>
              <a:gd name="connsiteY134" fmla="*/ 396153 h 585411"/>
              <a:gd name="connsiteX135" fmla="*/ 192896 w 603687"/>
              <a:gd name="connsiteY135" fmla="*/ 402457 h 585411"/>
              <a:gd name="connsiteX136" fmla="*/ 192896 w 603687"/>
              <a:gd name="connsiteY136" fmla="*/ 393275 h 585411"/>
              <a:gd name="connsiteX137" fmla="*/ 202507 w 603687"/>
              <a:gd name="connsiteY137" fmla="*/ 393275 h 585411"/>
              <a:gd name="connsiteX138" fmla="*/ 202507 w 603687"/>
              <a:gd name="connsiteY138" fmla="*/ 412050 h 585411"/>
              <a:gd name="connsiteX139" fmla="*/ 227630 w 603687"/>
              <a:gd name="connsiteY139" fmla="*/ 437266 h 585411"/>
              <a:gd name="connsiteX140" fmla="*/ 448962 w 603687"/>
              <a:gd name="connsiteY140" fmla="*/ 383806 h 585411"/>
              <a:gd name="connsiteX141" fmla="*/ 453632 w 603687"/>
              <a:gd name="connsiteY141" fmla="*/ 383806 h 585411"/>
              <a:gd name="connsiteX142" fmla="*/ 453632 w 603687"/>
              <a:gd name="connsiteY142" fmla="*/ 406965 h 585411"/>
              <a:gd name="connsiteX143" fmla="*/ 465168 w 603687"/>
              <a:gd name="connsiteY143" fmla="*/ 395454 h 585411"/>
              <a:gd name="connsiteX144" fmla="*/ 465168 w 603687"/>
              <a:gd name="connsiteY144" fmla="*/ 385862 h 585411"/>
              <a:gd name="connsiteX145" fmla="*/ 469700 w 603687"/>
              <a:gd name="connsiteY145" fmla="*/ 385862 h 585411"/>
              <a:gd name="connsiteX146" fmla="*/ 469700 w 603687"/>
              <a:gd name="connsiteY146" fmla="*/ 390932 h 585411"/>
              <a:gd name="connsiteX147" fmla="*/ 473271 w 603687"/>
              <a:gd name="connsiteY147" fmla="*/ 387369 h 585411"/>
              <a:gd name="connsiteX148" fmla="*/ 476567 w 603687"/>
              <a:gd name="connsiteY148" fmla="*/ 390521 h 585411"/>
              <a:gd name="connsiteX149" fmla="*/ 472996 w 603687"/>
              <a:gd name="connsiteY149" fmla="*/ 394084 h 585411"/>
              <a:gd name="connsiteX150" fmla="*/ 477940 w 603687"/>
              <a:gd name="connsiteY150" fmla="*/ 394084 h 585411"/>
              <a:gd name="connsiteX151" fmla="*/ 477940 w 603687"/>
              <a:gd name="connsiteY151" fmla="*/ 398606 h 585411"/>
              <a:gd name="connsiteX152" fmla="*/ 468464 w 603687"/>
              <a:gd name="connsiteY152" fmla="*/ 398606 h 585411"/>
              <a:gd name="connsiteX153" fmla="*/ 453632 w 603687"/>
              <a:gd name="connsiteY153" fmla="*/ 413406 h 585411"/>
              <a:gd name="connsiteX154" fmla="*/ 453632 w 603687"/>
              <a:gd name="connsiteY154" fmla="*/ 419846 h 585411"/>
              <a:gd name="connsiteX155" fmla="*/ 460773 w 603687"/>
              <a:gd name="connsiteY155" fmla="*/ 412583 h 585411"/>
              <a:gd name="connsiteX156" fmla="*/ 464069 w 603687"/>
              <a:gd name="connsiteY156" fmla="*/ 415872 h 585411"/>
              <a:gd name="connsiteX157" fmla="*/ 453632 w 603687"/>
              <a:gd name="connsiteY157" fmla="*/ 426287 h 585411"/>
              <a:gd name="connsiteX158" fmla="*/ 453632 w 603687"/>
              <a:gd name="connsiteY158" fmla="*/ 428616 h 585411"/>
              <a:gd name="connsiteX159" fmla="*/ 456928 w 603687"/>
              <a:gd name="connsiteY159" fmla="*/ 428616 h 585411"/>
              <a:gd name="connsiteX160" fmla="*/ 467228 w 603687"/>
              <a:gd name="connsiteY160" fmla="*/ 418476 h 585411"/>
              <a:gd name="connsiteX161" fmla="*/ 470387 w 603687"/>
              <a:gd name="connsiteY161" fmla="*/ 421628 h 585411"/>
              <a:gd name="connsiteX162" fmla="*/ 463520 w 603687"/>
              <a:gd name="connsiteY162" fmla="*/ 428616 h 585411"/>
              <a:gd name="connsiteX163" fmla="*/ 469837 w 603687"/>
              <a:gd name="connsiteY163" fmla="*/ 428616 h 585411"/>
              <a:gd name="connsiteX164" fmla="*/ 484395 w 603687"/>
              <a:gd name="connsiteY164" fmla="*/ 414091 h 585411"/>
              <a:gd name="connsiteX165" fmla="*/ 484395 w 603687"/>
              <a:gd name="connsiteY165" fmla="*/ 403950 h 585411"/>
              <a:gd name="connsiteX166" fmla="*/ 489064 w 603687"/>
              <a:gd name="connsiteY166" fmla="*/ 403950 h 585411"/>
              <a:gd name="connsiteX167" fmla="*/ 489064 w 603687"/>
              <a:gd name="connsiteY167" fmla="*/ 409432 h 585411"/>
              <a:gd name="connsiteX168" fmla="*/ 492498 w 603687"/>
              <a:gd name="connsiteY168" fmla="*/ 405869 h 585411"/>
              <a:gd name="connsiteX169" fmla="*/ 495794 w 603687"/>
              <a:gd name="connsiteY169" fmla="*/ 409157 h 585411"/>
              <a:gd name="connsiteX170" fmla="*/ 492772 w 603687"/>
              <a:gd name="connsiteY170" fmla="*/ 412172 h 585411"/>
              <a:gd name="connsiteX171" fmla="*/ 497167 w 603687"/>
              <a:gd name="connsiteY171" fmla="*/ 412172 h 585411"/>
              <a:gd name="connsiteX172" fmla="*/ 497167 w 603687"/>
              <a:gd name="connsiteY172" fmla="*/ 416831 h 585411"/>
              <a:gd name="connsiteX173" fmla="*/ 488240 w 603687"/>
              <a:gd name="connsiteY173" fmla="*/ 416831 h 585411"/>
              <a:gd name="connsiteX174" fmla="*/ 476292 w 603687"/>
              <a:gd name="connsiteY174" fmla="*/ 428616 h 585411"/>
              <a:gd name="connsiteX175" fmla="*/ 498403 w 603687"/>
              <a:gd name="connsiteY175" fmla="*/ 428616 h 585411"/>
              <a:gd name="connsiteX176" fmla="*/ 498403 w 603687"/>
              <a:gd name="connsiteY176" fmla="*/ 433139 h 585411"/>
              <a:gd name="connsiteX177" fmla="*/ 475743 w 603687"/>
              <a:gd name="connsiteY177" fmla="*/ 433139 h 585411"/>
              <a:gd name="connsiteX178" fmla="*/ 487691 w 603687"/>
              <a:gd name="connsiteY178" fmla="*/ 445061 h 585411"/>
              <a:gd name="connsiteX179" fmla="*/ 497167 w 603687"/>
              <a:gd name="connsiteY179" fmla="*/ 445061 h 585411"/>
              <a:gd name="connsiteX180" fmla="*/ 497167 w 603687"/>
              <a:gd name="connsiteY180" fmla="*/ 449583 h 585411"/>
              <a:gd name="connsiteX181" fmla="*/ 492223 w 603687"/>
              <a:gd name="connsiteY181" fmla="*/ 449583 h 585411"/>
              <a:gd name="connsiteX182" fmla="*/ 495794 w 603687"/>
              <a:gd name="connsiteY182" fmla="*/ 453146 h 585411"/>
              <a:gd name="connsiteX183" fmla="*/ 492498 w 603687"/>
              <a:gd name="connsiteY183" fmla="*/ 456434 h 585411"/>
              <a:gd name="connsiteX184" fmla="*/ 489064 w 603687"/>
              <a:gd name="connsiteY184" fmla="*/ 452872 h 585411"/>
              <a:gd name="connsiteX185" fmla="*/ 489064 w 603687"/>
              <a:gd name="connsiteY185" fmla="*/ 457805 h 585411"/>
              <a:gd name="connsiteX186" fmla="*/ 484395 w 603687"/>
              <a:gd name="connsiteY186" fmla="*/ 457805 h 585411"/>
              <a:gd name="connsiteX187" fmla="*/ 484395 w 603687"/>
              <a:gd name="connsiteY187" fmla="*/ 448212 h 585411"/>
              <a:gd name="connsiteX188" fmla="*/ 469288 w 603687"/>
              <a:gd name="connsiteY188" fmla="*/ 433139 h 585411"/>
              <a:gd name="connsiteX189" fmla="*/ 462970 w 603687"/>
              <a:gd name="connsiteY189" fmla="*/ 433139 h 585411"/>
              <a:gd name="connsiteX190" fmla="*/ 470387 w 603687"/>
              <a:gd name="connsiteY190" fmla="*/ 440675 h 585411"/>
              <a:gd name="connsiteX191" fmla="*/ 467228 w 603687"/>
              <a:gd name="connsiteY191" fmla="*/ 443827 h 585411"/>
              <a:gd name="connsiteX192" fmla="*/ 456378 w 603687"/>
              <a:gd name="connsiteY192" fmla="*/ 433139 h 585411"/>
              <a:gd name="connsiteX193" fmla="*/ 453632 w 603687"/>
              <a:gd name="connsiteY193" fmla="*/ 433139 h 585411"/>
              <a:gd name="connsiteX194" fmla="*/ 453632 w 603687"/>
              <a:gd name="connsiteY194" fmla="*/ 436838 h 585411"/>
              <a:gd name="connsiteX195" fmla="*/ 463794 w 603687"/>
              <a:gd name="connsiteY195" fmla="*/ 446979 h 585411"/>
              <a:gd name="connsiteX196" fmla="*/ 460498 w 603687"/>
              <a:gd name="connsiteY196" fmla="*/ 450268 h 585411"/>
              <a:gd name="connsiteX197" fmla="*/ 453632 w 603687"/>
              <a:gd name="connsiteY197" fmla="*/ 443279 h 585411"/>
              <a:gd name="connsiteX198" fmla="*/ 453632 w 603687"/>
              <a:gd name="connsiteY198" fmla="*/ 449720 h 585411"/>
              <a:gd name="connsiteX199" fmla="*/ 468189 w 603687"/>
              <a:gd name="connsiteY199" fmla="*/ 464245 h 585411"/>
              <a:gd name="connsiteX200" fmla="*/ 478215 w 603687"/>
              <a:gd name="connsiteY200" fmla="*/ 464245 h 585411"/>
              <a:gd name="connsiteX201" fmla="*/ 478215 w 603687"/>
              <a:gd name="connsiteY201" fmla="*/ 468768 h 585411"/>
              <a:gd name="connsiteX202" fmla="*/ 472721 w 603687"/>
              <a:gd name="connsiteY202" fmla="*/ 468768 h 585411"/>
              <a:gd name="connsiteX203" fmla="*/ 476292 w 603687"/>
              <a:gd name="connsiteY203" fmla="*/ 472330 h 585411"/>
              <a:gd name="connsiteX204" fmla="*/ 472996 w 603687"/>
              <a:gd name="connsiteY204" fmla="*/ 475619 h 585411"/>
              <a:gd name="connsiteX205" fmla="*/ 469974 w 603687"/>
              <a:gd name="connsiteY205" fmla="*/ 472468 h 585411"/>
              <a:gd name="connsiteX206" fmla="*/ 469974 w 603687"/>
              <a:gd name="connsiteY206" fmla="*/ 476990 h 585411"/>
              <a:gd name="connsiteX207" fmla="*/ 465442 w 603687"/>
              <a:gd name="connsiteY207" fmla="*/ 476990 h 585411"/>
              <a:gd name="connsiteX208" fmla="*/ 465442 w 603687"/>
              <a:gd name="connsiteY208" fmla="*/ 467945 h 585411"/>
              <a:gd name="connsiteX209" fmla="*/ 453632 w 603687"/>
              <a:gd name="connsiteY209" fmla="*/ 456160 h 585411"/>
              <a:gd name="connsiteX210" fmla="*/ 453632 w 603687"/>
              <a:gd name="connsiteY210" fmla="*/ 478223 h 585411"/>
              <a:gd name="connsiteX211" fmla="*/ 448962 w 603687"/>
              <a:gd name="connsiteY211" fmla="*/ 478223 h 585411"/>
              <a:gd name="connsiteX212" fmla="*/ 448962 w 603687"/>
              <a:gd name="connsiteY212" fmla="*/ 455612 h 585411"/>
              <a:gd name="connsiteX213" fmla="*/ 437151 w 603687"/>
              <a:gd name="connsiteY213" fmla="*/ 467397 h 585411"/>
              <a:gd name="connsiteX214" fmla="*/ 437151 w 603687"/>
              <a:gd name="connsiteY214" fmla="*/ 476990 h 585411"/>
              <a:gd name="connsiteX215" fmla="*/ 432619 w 603687"/>
              <a:gd name="connsiteY215" fmla="*/ 476990 h 585411"/>
              <a:gd name="connsiteX216" fmla="*/ 432619 w 603687"/>
              <a:gd name="connsiteY216" fmla="*/ 471919 h 585411"/>
              <a:gd name="connsiteX217" fmla="*/ 429048 w 603687"/>
              <a:gd name="connsiteY217" fmla="*/ 475619 h 585411"/>
              <a:gd name="connsiteX218" fmla="*/ 425752 w 603687"/>
              <a:gd name="connsiteY218" fmla="*/ 472330 h 585411"/>
              <a:gd name="connsiteX219" fmla="*/ 429323 w 603687"/>
              <a:gd name="connsiteY219" fmla="*/ 468768 h 585411"/>
              <a:gd name="connsiteX220" fmla="*/ 424379 w 603687"/>
              <a:gd name="connsiteY220" fmla="*/ 468768 h 585411"/>
              <a:gd name="connsiteX221" fmla="*/ 424379 w 603687"/>
              <a:gd name="connsiteY221" fmla="*/ 464245 h 585411"/>
              <a:gd name="connsiteX222" fmla="*/ 433855 w 603687"/>
              <a:gd name="connsiteY222" fmla="*/ 464245 h 585411"/>
              <a:gd name="connsiteX223" fmla="*/ 448962 w 603687"/>
              <a:gd name="connsiteY223" fmla="*/ 449172 h 585411"/>
              <a:gd name="connsiteX224" fmla="*/ 448962 w 603687"/>
              <a:gd name="connsiteY224" fmla="*/ 442731 h 585411"/>
              <a:gd name="connsiteX225" fmla="*/ 441546 w 603687"/>
              <a:gd name="connsiteY225" fmla="*/ 450268 h 585411"/>
              <a:gd name="connsiteX226" fmla="*/ 438250 w 603687"/>
              <a:gd name="connsiteY226" fmla="*/ 446979 h 585411"/>
              <a:gd name="connsiteX227" fmla="*/ 448962 w 603687"/>
              <a:gd name="connsiteY227" fmla="*/ 436290 h 585411"/>
              <a:gd name="connsiteX228" fmla="*/ 448962 w 603687"/>
              <a:gd name="connsiteY228" fmla="*/ 433139 h 585411"/>
              <a:gd name="connsiteX229" fmla="*/ 446490 w 603687"/>
              <a:gd name="connsiteY229" fmla="*/ 433139 h 585411"/>
              <a:gd name="connsiteX230" fmla="*/ 436053 w 603687"/>
              <a:gd name="connsiteY230" fmla="*/ 443690 h 585411"/>
              <a:gd name="connsiteX231" fmla="*/ 432757 w 603687"/>
              <a:gd name="connsiteY231" fmla="*/ 440401 h 585411"/>
              <a:gd name="connsiteX232" fmla="*/ 439898 w 603687"/>
              <a:gd name="connsiteY232" fmla="*/ 433139 h 585411"/>
              <a:gd name="connsiteX233" fmla="*/ 433581 w 603687"/>
              <a:gd name="connsiteY233" fmla="*/ 433139 h 585411"/>
              <a:gd name="connsiteX234" fmla="*/ 418748 w 603687"/>
              <a:gd name="connsiteY234" fmla="*/ 447938 h 585411"/>
              <a:gd name="connsiteX235" fmla="*/ 418748 w 603687"/>
              <a:gd name="connsiteY235" fmla="*/ 458079 h 585411"/>
              <a:gd name="connsiteX236" fmla="*/ 414216 w 603687"/>
              <a:gd name="connsiteY236" fmla="*/ 458079 h 585411"/>
              <a:gd name="connsiteX237" fmla="*/ 414216 w 603687"/>
              <a:gd name="connsiteY237" fmla="*/ 452597 h 585411"/>
              <a:gd name="connsiteX238" fmla="*/ 410645 w 603687"/>
              <a:gd name="connsiteY238" fmla="*/ 456160 h 585411"/>
              <a:gd name="connsiteX239" fmla="*/ 407349 w 603687"/>
              <a:gd name="connsiteY239" fmla="*/ 452872 h 585411"/>
              <a:gd name="connsiteX240" fmla="*/ 410371 w 603687"/>
              <a:gd name="connsiteY240" fmla="*/ 449857 h 585411"/>
              <a:gd name="connsiteX241" fmla="*/ 405976 w 603687"/>
              <a:gd name="connsiteY241" fmla="*/ 449857 h 585411"/>
              <a:gd name="connsiteX242" fmla="*/ 405976 w 603687"/>
              <a:gd name="connsiteY242" fmla="*/ 445198 h 585411"/>
              <a:gd name="connsiteX243" fmla="*/ 415040 w 603687"/>
              <a:gd name="connsiteY243" fmla="*/ 445198 h 585411"/>
              <a:gd name="connsiteX244" fmla="*/ 427126 w 603687"/>
              <a:gd name="connsiteY244" fmla="*/ 433139 h 585411"/>
              <a:gd name="connsiteX245" fmla="*/ 403916 w 603687"/>
              <a:gd name="connsiteY245" fmla="*/ 433139 h 585411"/>
              <a:gd name="connsiteX246" fmla="*/ 403916 w 603687"/>
              <a:gd name="connsiteY246" fmla="*/ 428616 h 585411"/>
              <a:gd name="connsiteX247" fmla="*/ 427126 w 603687"/>
              <a:gd name="connsiteY247" fmla="*/ 428616 h 585411"/>
              <a:gd name="connsiteX248" fmla="*/ 415590 w 603687"/>
              <a:gd name="connsiteY248" fmla="*/ 416968 h 585411"/>
              <a:gd name="connsiteX249" fmla="*/ 405976 w 603687"/>
              <a:gd name="connsiteY249" fmla="*/ 416968 h 585411"/>
              <a:gd name="connsiteX250" fmla="*/ 405976 w 603687"/>
              <a:gd name="connsiteY250" fmla="*/ 412446 h 585411"/>
              <a:gd name="connsiteX251" fmla="*/ 410920 w 603687"/>
              <a:gd name="connsiteY251" fmla="*/ 412446 h 585411"/>
              <a:gd name="connsiteX252" fmla="*/ 407349 w 603687"/>
              <a:gd name="connsiteY252" fmla="*/ 408883 h 585411"/>
              <a:gd name="connsiteX253" fmla="*/ 410645 w 603687"/>
              <a:gd name="connsiteY253" fmla="*/ 405595 h 585411"/>
              <a:gd name="connsiteX254" fmla="*/ 414216 w 603687"/>
              <a:gd name="connsiteY254" fmla="*/ 409157 h 585411"/>
              <a:gd name="connsiteX255" fmla="*/ 414216 w 603687"/>
              <a:gd name="connsiteY255" fmla="*/ 404224 h 585411"/>
              <a:gd name="connsiteX256" fmla="*/ 418748 w 603687"/>
              <a:gd name="connsiteY256" fmla="*/ 404224 h 585411"/>
              <a:gd name="connsiteX257" fmla="*/ 418748 w 603687"/>
              <a:gd name="connsiteY257" fmla="*/ 413817 h 585411"/>
              <a:gd name="connsiteX258" fmla="*/ 433581 w 603687"/>
              <a:gd name="connsiteY258" fmla="*/ 428616 h 585411"/>
              <a:gd name="connsiteX259" fmla="*/ 439898 w 603687"/>
              <a:gd name="connsiteY259" fmla="*/ 428616 h 585411"/>
              <a:gd name="connsiteX260" fmla="*/ 432757 w 603687"/>
              <a:gd name="connsiteY260" fmla="*/ 421354 h 585411"/>
              <a:gd name="connsiteX261" fmla="*/ 436053 w 603687"/>
              <a:gd name="connsiteY261" fmla="*/ 418202 h 585411"/>
              <a:gd name="connsiteX262" fmla="*/ 446490 w 603687"/>
              <a:gd name="connsiteY262" fmla="*/ 428616 h 585411"/>
              <a:gd name="connsiteX263" fmla="*/ 448962 w 603687"/>
              <a:gd name="connsiteY263" fmla="*/ 428616 h 585411"/>
              <a:gd name="connsiteX264" fmla="*/ 448962 w 603687"/>
              <a:gd name="connsiteY264" fmla="*/ 426287 h 585411"/>
              <a:gd name="connsiteX265" fmla="*/ 438525 w 603687"/>
              <a:gd name="connsiteY265" fmla="*/ 415872 h 585411"/>
              <a:gd name="connsiteX266" fmla="*/ 441821 w 603687"/>
              <a:gd name="connsiteY266" fmla="*/ 412583 h 585411"/>
              <a:gd name="connsiteX267" fmla="*/ 448962 w 603687"/>
              <a:gd name="connsiteY267" fmla="*/ 419846 h 585411"/>
              <a:gd name="connsiteX268" fmla="*/ 448962 w 603687"/>
              <a:gd name="connsiteY268" fmla="*/ 413406 h 585411"/>
              <a:gd name="connsiteX269" fmla="*/ 434130 w 603687"/>
              <a:gd name="connsiteY269" fmla="*/ 398606 h 585411"/>
              <a:gd name="connsiteX270" fmla="*/ 424104 w 603687"/>
              <a:gd name="connsiteY270" fmla="*/ 398606 h 585411"/>
              <a:gd name="connsiteX271" fmla="*/ 424104 w 603687"/>
              <a:gd name="connsiteY271" fmla="*/ 394084 h 585411"/>
              <a:gd name="connsiteX272" fmla="*/ 429598 w 603687"/>
              <a:gd name="connsiteY272" fmla="*/ 394084 h 585411"/>
              <a:gd name="connsiteX273" fmla="*/ 426027 w 603687"/>
              <a:gd name="connsiteY273" fmla="*/ 390521 h 585411"/>
              <a:gd name="connsiteX274" fmla="*/ 429323 w 603687"/>
              <a:gd name="connsiteY274" fmla="*/ 387369 h 585411"/>
              <a:gd name="connsiteX275" fmla="*/ 432345 w 603687"/>
              <a:gd name="connsiteY275" fmla="*/ 390384 h 585411"/>
              <a:gd name="connsiteX276" fmla="*/ 432345 w 603687"/>
              <a:gd name="connsiteY276" fmla="*/ 385862 h 585411"/>
              <a:gd name="connsiteX277" fmla="*/ 436877 w 603687"/>
              <a:gd name="connsiteY277" fmla="*/ 385862 h 585411"/>
              <a:gd name="connsiteX278" fmla="*/ 436877 w 603687"/>
              <a:gd name="connsiteY278" fmla="*/ 394906 h 585411"/>
              <a:gd name="connsiteX279" fmla="*/ 448962 w 603687"/>
              <a:gd name="connsiteY279" fmla="*/ 406965 h 585411"/>
              <a:gd name="connsiteX280" fmla="*/ 223379 w 603687"/>
              <a:gd name="connsiteY280" fmla="*/ 0 h 585411"/>
              <a:gd name="connsiteX281" fmla="*/ 328547 w 603687"/>
              <a:gd name="connsiteY281" fmla="*/ 61821 h 585411"/>
              <a:gd name="connsiteX282" fmla="*/ 357654 w 603687"/>
              <a:gd name="connsiteY282" fmla="*/ 58257 h 585411"/>
              <a:gd name="connsiteX283" fmla="*/ 461037 w 603687"/>
              <a:gd name="connsiteY283" fmla="*/ 116787 h 585411"/>
              <a:gd name="connsiteX284" fmla="*/ 603687 w 603687"/>
              <a:gd name="connsiteY284" fmla="*/ 234946 h 585411"/>
              <a:gd name="connsiteX285" fmla="*/ 483142 w 603687"/>
              <a:gd name="connsiteY285" fmla="*/ 355297 h 585411"/>
              <a:gd name="connsiteX286" fmla="*/ 120545 w 603687"/>
              <a:gd name="connsiteY286" fmla="*/ 355297 h 585411"/>
              <a:gd name="connsiteX287" fmla="*/ 0 w 603687"/>
              <a:gd name="connsiteY287" fmla="*/ 234946 h 585411"/>
              <a:gd name="connsiteX288" fmla="*/ 102971 w 603687"/>
              <a:gd name="connsiteY288" fmla="*/ 115965 h 585411"/>
              <a:gd name="connsiteX289" fmla="*/ 223379 w 603687"/>
              <a:gd name="connsiteY289" fmla="*/ 0 h 585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603687" h="585411">
                <a:moveTo>
                  <a:pt x="227630" y="389027"/>
                </a:moveTo>
                <a:lnTo>
                  <a:pt x="237240" y="389027"/>
                </a:lnTo>
                <a:lnTo>
                  <a:pt x="237240" y="437266"/>
                </a:lnTo>
                <a:lnTo>
                  <a:pt x="261265" y="413147"/>
                </a:lnTo>
                <a:lnTo>
                  <a:pt x="261265" y="393275"/>
                </a:lnTo>
                <a:lnTo>
                  <a:pt x="270875" y="393275"/>
                </a:lnTo>
                <a:lnTo>
                  <a:pt x="270875" y="403691"/>
                </a:lnTo>
                <a:lnTo>
                  <a:pt x="278289" y="396153"/>
                </a:lnTo>
                <a:lnTo>
                  <a:pt x="285016" y="402868"/>
                </a:lnTo>
                <a:lnTo>
                  <a:pt x="277602" y="410269"/>
                </a:lnTo>
                <a:lnTo>
                  <a:pt x="288036" y="410269"/>
                </a:lnTo>
                <a:lnTo>
                  <a:pt x="288036" y="419862"/>
                </a:lnTo>
                <a:lnTo>
                  <a:pt x="268130" y="419862"/>
                </a:lnTo>
                <a:lnTo>
                  <a:pt x="237240" y="450697"/>
                </a:lnTo>
                <a:lnTo>
                  <a:pt x="237240" y="463990"/>
                </a:lnTo>
                <a:lnTo>
                  <a:pt x="252204" y="448915"/>
                </a:lnTo>
                <a:lnTo>
                  <a:pt x="258931" y="455630"/>
                </a:lnTo>
                <a:lnTo>
                  <a:pt x="237240" y="477420"/>
                </a:lnTo>
                <a:lnTo>
                  <a:pt x="237240" y="482217"/>
                </a:lnTo>
                <a:lnTo>
                  <a:pt x="244242" y="482217"/>
                </a:lnTo>
                <a:lnTo>
                  <a:pt x="265521" y="460975"/>
                </a:lnTo>
                <a:lnTo>
                  <a:pt x="272248" y="467690"/>
                </a:lnTo>
                <a:lnTo>
                  <a:pt x="257696" y="482217"/>
                </a:lnTo>
                <a:lnTo>
                  <a:pt x="271013" y="482217"/>
                </a:lnTo>
                <a:lnTo>
                  <a:pt x="301353" y="451930"/>
                </a:lnTo>
                <a:lnTo>
                  <a:pt x="301353" y="430962"/>
                </a:lnTo>
                <a:lnTo>
                  <a:pt x="310963" y="430962"/>
                </a:lnTo>
                <a:lnTo>
                  <a:pt x="310963" y="442337"/>
                </a:lnTo>
                <a:lnTo>
                  <a:pt x="318239" y="434937"/>
                </a:lnTo>
                <a:lnTo>
                  <a:pt x="324967" y="441652"/>
                </a:lnTo>
                <a:lnTo>
                  <a:pt x="318789" y="447956"/>
                </a:lnTo>
                <a:lnTo>
                  <a:pt x="327987" y="447956"/>
                </a:lnTo>
                <a:lnTo>
                  <a:pt x="327987" y="457549"/>
                </a:lnTo>
                <a:lnTo>
                  <a:pt x="309179" y="457549"/>
                </a:lnTo>
                <a:lnTo>
                  <a:pt x="284467" y="482217"/>
                </a:lnTo>
                <a:lnTo>
                  <a:pt x="330458" y="482217"/>
                </a:lnTo>
                <a:lnTo>
                  <a:pt x="330458" y="491673"/>
                </a:lnTo>
                <a:lnTo>
                  <a:pt x="283369" y="491673"/>
                </a:lnTo>
                <a:lnTo>
                  <a:pt x="308080" y="516341"/>
                </a:lnTo>
                <a:lnTo>
                  <a:pt x="327987" y="516341"/>
                </a:lnTo>
                <a:lnTo>
                  <a:pt x="327987" y="525797"/>
                </a:lnTo>
                <a:lnTo>
                  <a:pt x="317553" y="525797"/>
                </a:lnTo>
                <a:lnTo>
                  <a:pt x="325104" y="533197"/>
                </a:lnTo>
                <a:lnTo>
                  <a:pt x="318239" y="540049"/>
                </a:lnTo>
                <a:lnTo>
                  <a:pt x="310963" y="532649"/>
                </a:lnTo>
                <a:lnTo>
                  <a:pt x="310963" y="542927"/>
                </a:lnTo>
                <a:lnTo>
                  <a:pt x="301353" y="542927"/>
                </a:lnTo>
                <a:lnTo>
                  <a:pt x="301353" y="523056"/>
                </a:lnTo>
                <a:lnTo>
                  <a:pt x="269914" y="491673"/>
                </a:lnTo>
                <a:lnTo>
                  <a:pt x="256598" y="491673"/>
                </a:lnTo>
                <a:lnTo>
                  <a:pt x="272248" y="507296"/>
                </a:lnTo>
                <a:lnTo>
                  <a:pt x="265521" y="514011"/>
                </a:lnTo>
                <a:lnTo>
                  <a:pt x="243143" y="491673"/>
                </a:lnTo>
                <a:lnTo>
                  <a:pt x="237240" y="491673"/>
                </a:lnTo>
                <a:lnTo>
                  <a:pt x="237240" y="499210"/>
                </a:lnTo>
                <a:lnTo>
                  <a:pt x="258382" y="520452"/>
                </a:lnTo>
                <a:lnTo>
                  <a:pt x="251655" y="527167"/>
                </a:lnTo>
                <a:lnTo>
                  <a:pt x="237240" y="512778"/>
                </a:lnTo>
                <a:lnTo>
                  <a:pt x="237240" y="525934"/>
                </a:lnTo>
                <a:lnTo>
                  <a:pt x="267581" y="556221"/>
                </a:lnTo>
                <a:lnTo>
                  <a:pt x="288585" y="556221"/>
                </a:lnTo>
                <a:lnTo>
                  <a:pt x="288585" y="565814"/>
                </a:lnTo>
                <a:lnTo>
                  <a:pt x="277053" y="565814"/>
                </a:lnTo>
                <a:lnTo>
                  <a:pt x="284467" y="573214"/>
                </a:lnTo>
                <a:lnTo>
                  <a:pt x="277740" y="579929"/>
                </a:lnTo>
                <a:lnTo>
                  <a:pt x="271425" y="573625"/>
                </a:lnTo>
                <a:lnTo>
                  <a:pt x="271425" y="582944"/>
                </a:lnTo>
                <a:lnTo>
                  <a:pt x="261814" y="582944"/>
                </a:lnTo>
                <a:lnTo>
                  <a:pt x="261814" y="564032"/>
                </a:lnTo>
                <a:lnTo>
                  <a:pt x="237240" y="539501"/>
                </a:lnTo>
                <a:lnTo>
                  <a:pt x="237240" y="585411"/>
                </a:lnTo>
                <a:lnTo>
                  <a:pt x="227630" y="585411"/>
                </a:lnTo>
                <a:lnTo>
                  <a:pt x="227630" y="538405"/>
                </a:lnTo>
                <a:lnTo>
                  <a:pt x="203056" y="562936"/>
                </a:lnTo>
                <a:lnTo>
                  <a:pt x="203056" y="582944"/>
                </a:lnTo>
                <a:lnTo>
                  <a:pt x="193446" y="582944"/>
                </a:lnTo>
                <a:lnTo>
                  <a:pt x="193446" y="572529"/>
                </a:lnTo>
                <a:lnTo>
                  <a:pt x="186032" y="579929"/>
                </a:lnTo>
                <a:lnTo>
                  <a:pt x="179305" y="573214"/>
                </a:lnTo>
                <a:lnTo>
                  <a:pt x="186718" y="565814"/>
                </a:lnTo>
                <a:lnTo>
                  <a:pt x="176422" y="565814"/>
                </a:lnTo>
                <a:lnTo>
                  <a:pt x="176422" y="556221"/>
                </a:lnTo>
                <a:lnTo>
                  <a:pt x="196191" y="556221"/>
                </a:lnTo>
                <a:lnTo>
                  <a:pt x="227630" y="524838"/>
                </a:lnTo>
                <a:lnTo>
                  <a:pt x="227630" y="511544"/>
                </a:lnTo>
                <a:lnTo>
                  <a:pt x="212117" y="527167"/>
                </a:lnTo>
                <a:lnTo>
                  <a:pt x="205390" y="520452"/>
                </a:lnTo>
                <a:lnTo>
                  <a:pt x="227630" y="498114"/>
                </a:lnTo>
                <a:lnTo>
                  <a:pt x="227630" y="491673"/>
                </a:lnTo>
                <a:lnTo>
                  <a:pt x="222413" y="491673"/>
                </a:lnTo>
                <a:lnTo>
                  <a:pt x="200584" y="513463"/>
                </a:lnTo>
                <a:lnTo>
                  <a:pt x="193857" y="506748"/>
                </a:lnTo>
                <a:lnTo>
                  <a:pt x="208822" y="491673"/>
                </a:lnTo>
                <a:lnTo>
                  <a:pt x="195642" y="491673"/>
                </a:lnTo>
                <a:lnTo>
                  <a:pt x="164753" y="522508"/>
                </a:lnTo>
                <a:lnTo>
                  <a:pt x="164753" y="543476"/>
                </a:lnTo>
                <a:lnTo>
                  <a:pt x="155142" y="543476"/>
                </a:lnTo>
                <a:lnTo>
                  <a:pt x="155142" y="532101"/>
                </a:lnTo>
                <a:lnTo>
                  <a:pt x="147729" y="539501"/>
                </a:lnTo>
                <a:lnTo>
                  <a:pt x="141002" y="532649"/>
                </a:lnTo>
                <a:lnTo>
                  <a:pt x="147317" y="526345"/>
                </a:lnTo>
                <a:lnTo>
                  <a:pt x="137982" y="526345"/>
                </a:lnTo>
                <a:lnTo>
                  <a:pt x="137982" y="516889"/>
                </a:lnTo>
                <a:lnTo>
                  <a:pt x="156927" y="516889"/>
                </a:lnTo>
                <a:lnTo>
                  <a:pt x="182051" y="491673"/>
                </a:lnTo>
                <a:lnTo>
                  <a:pt x="133863" y="491673"/>
                </a:lnTo>
                <a:lnTo>
                  <a:pt x="133863" y="482217"/>
                </a:lnTo>
                <a:lnTo>
                  <a:pt x="182051" y="482217"/>
                </a:lnTo>
                <a:lnTo>
                  <a:pt x="158026" y="458097"/>
                </a:lnTo>
                <a:lnTo>
                  <a:pt x="137982" y="458097"/>
                </a:lnTo>
                <a:lnTo>
                  <a:pt x="137982" y="448641"/>
                </a:lnTo>
                <a:lnTo>
                  <a:pt x="148415" y="448641"/>
                </a:lnTo>
                <a:lnTo>
                  <a:pt x="141002" y="441104"/>
                </a:lnTo>
                <a:lnTo>
                  <a:pt x="147729" y="434389"/>
                </a:lnTo>
                <a:lnTo>
                  <a:pt x="155142" y="441789"/>
                </a:lnTo>
                <a:lnTo>
                  <a:pt x="155142" y="431511"/>
                </a:lnTo>
                <a:lnTo>
                  <a:pt x="164753" y="431511"/>
                </a:lnTo>
                <a:lnTo>
                  <a:pt x="164753" y="451382"/>
                </a:lnTo>
                <a:lnTo>
                  <a:pt x="195642" y="482217"/>
                </a:lnTo>
                <a:lnTo>
                  <a:pt x="208822" y="482217"/>
                </a:lnTo>
                <a:lnTo>
                  <a:pt x="193857" y="467142"/>
                </a:lnTo>
                <a:lnTo>
                  <a:pt x="200584" y="460427"/>
                </a:lnTo>
                <a:lnTo>
                  <a:pt x="222413" y="482217"/>
                </a:lnTo>
                <a:lnTo>
                  <a:pt x="227630" y="482217"/>
                </a:lnTo>
                <a:lnTo>
                  <a:pt x="227630" y="477420"/>
                </a:lnTo>
                <a:lnTo>
                  <a:pt x="205939" y="455630"/>
                </a:lnTo>
                <a:lnTo>
                  <a:pt x="212666" y="448915"/>
                </a:lnTo>
                <a:lnTo>
                  <a:pt x="227630" y="463990"/>
                </a:lnTo>
                <a:lnTo>
                  <a:pt x="227630" y="450697"/>
                </a:lnTo>
                <a:lnTo>
                  <a:pt x="196740" y="419862"/>
                </a:lnTo>
                <a:lnTo>
                  <a:pt x="175736" y="419862"/>
                </a:lnTo>
                <a:lnTo>
                  <a:pt x="175736" y="410269"/>
                </a:lnTo>
                <a:lnTo>
                  <a:pt x="187268" y="410269"/>
                </a:lnTo>
                <a:lnTo>
                  <a:pt x="179854" y="402868"/>
                </a:lnTo>
                <a:lnTo>
                  <a:pt x="186581" y="396153"/>
                </a:lnTo>
                <a:lnTo>
                  <a:pt x="192896" y="402457"/>
                </a:lnTo>
                <a:lnTo>
                  <a:pt x="192896" y="393275"/>
                </a:lnTo>
                <a:lnTo>
                  <a:pt x="202507" y="393275"/>
                </a:lnTo>
                <a:lnTo>
                  <a:pt x="202507" y="412050"/>
                </a:lnTo>
                <a:lnTo>
                  <a:pt x="227630" y="437266"/>
                </a:lnTo>
                <a:close/>
                <a:moveTo>
                  <a:pt x="448962" y="383806"/>
                </a:moveTo>
                <a:lnTo>
                  <a:pt x="453632" y="383806"/>
                </a:lnTo>
                <a:lnTo>
                  <a:pt x="453632" y="406965"/>
                </a:lnTo>
                <a:lnTo>
                  <a:pt x="465168" y="395454"/>
                </a:lnTo>
                <a:lnTo>
                  <a:pt x="465168" y="385862"/>
                </a:lnTo>
                <a:lnTo>
                  <a:pt x="469700" y="385862"/>
                </a:lnTo>
                <a:lnTo>
                  <a:pt x="469700" y="390932"/>
                </a:lnTo>
                <a:lnTo>
                  <a:pt x="473271" y="387369"/>
                </a:lnTo>
                <a:lnTo>
                  <a:pt x="476567" y="390521"/>
                </a:lnTo>
                <a:lnTo>
                  <a:pt x="472996" y="394084"/>
                </a:lnTo>
                <a:lnTo>
                  <a:pt x="477940" y="394084"/>
                </a:lnTo>
                <a:lnTo>
                  <a:pt x="477940" y="398606"/>
                </a:lnTo>
                <a:lnTo>
                  <a:pt x="468464" y="398606"/>
                </a:lnTo>
                <a:lnTo>
                  <a:pt x="453632" y="413406"/>
                </a:lnTo>
                <a:lnTo>
                  <a:pt x="453632" y="419846"/>
                </a:lnTo>
                <a:lnTo>
                  <a:pt x="460773" y="412583"/>
                </a:lnTo>
                <a:lnTo>
                  <a:pt x="464069" y="415872"/>
                </a:lnTo>
                <a:lnTo>
                  <a:pt x="453632" y="426287"/>
                </a:lnTo>
                <a:lnTo>
                  <a:pt x="453632" y="428616"/>
                </a:lnTo>
                <a:lnTo>
                  <a:pt x="456928" y="428616"/>
                </a:lnTo>
                <a:lnTo>
                  <a:pt x="467228" y="418476"/>
                </a:lnTo>
                <a:lnTo>
                  <a:pt x="470387" y="421628"/>
                </a:lnTo>
                <a:lnTo>
                  <a:pt x="463520" y="428616"/>
                </a:lnTo>
                <a:lnTo>
                  <a:pt x="469837" y="428616"/>
                </a:lnTo>
                <a:lnTo>
                  <a:pt x="484395" y="414091"/>
                </a:lnTo>
                <a:lnTo>
                  <a:pt x="484395" y="403950"/>
                </a:lnTo>
                <a:lnTo>
                  <a:pt x="489064" y="403950"/>
                </a:lnTo>
                <a:lnTo>
                  <a:pt x="489064" y="409432"/>
                </a:lnTo>
                <a:lnTo>
                  <a:pt x="492498" y="405869"/>
                </a:lnTo>
                <a:lnTo>
                  <a:pt x="495794" y="409157"/>
                </a:lnTo>
                <a:lnTo>
                  <a:pt x="492772" y="412172"/>
                </a:lnTo>
                <a:lnTo>
                  <a:pt x="497167" y="412172"/>
                </a:lnTo>
                <a:lnTo>
                  <a:pt x="497167" y="416831"/>
                </a:lnTo>
                <a:lnTo>
                  <a:pt x="488240" y="416831"/>
                </a:lnTo>
                <a:lnTo>
                  <a:pt x="476292" y="428616"/>
                </a:lnTo>
                <a:lnTo>
                  <a:pt x="498403" y="428616"/>
                </a:lnTo>
                <a:lnTo>
                  <a:pt x="498403" y="433139"/>
                </a:lnTo>
                <a:lnTo>
                  <a:pt x="475743" y="433139"/>
                </a:lnTo>
                <a:lnTo>
                  <a:pt x="487691" y="445061"/>
                </a:lnTo>
                <a:lnTo>
                  <a:pt x="497167" y="445061"/>
                </a:lnTo>
                <a:lnTo>
                  <a:pt x="497167" y="449583"/>
                </a:lnTo>
                <a:lnTo>
                  <a:pt x="492223" y="449583"/>
                </a:lnTo>
                <a:lnTo>
                  <a:pt x="495794" y="453146"/>
                </a:lnTo>
                <a:lnTo>
                  <a:pt x="492498" y="456434"/>
                </a:lnTo>
                <a:lnTo>
                  <a:pt x="489064" y="452872"/>
                </a:lnTo>
                <a:lnTo>
                  <a:pt x="489064" y="457805"/>
                </a:lnTo>
                <a:lnTo>
                  <a:pt x="484395" y="457805"/>
                </a:lnTo>
                <a:lnTo>
                  <a:pt x="484395" y="448212"/>
                </a:lnTo>
                <a:lnTo>
                  <a:pt x="469288" y="433139"/>
                </a:lnTo>
                <a:lnTo>
                  <a:pt x="462970" y="433139"/>
                </a:lnTo>
                <a:lnTo>
                  <a:pt x="470387" y="440675"/>
                </a:lnTo>
                <a:lnTo>
                  <a:pt x="467228" y="443827"/>
                </a:lnTo>
                <a:lnTo>
                  <a:pt x="456378" y="433139"/>
                </a:lnTo>
                <a:lnTo>
                  <a:pt x="453632" y="433139"/>
                </a:lnTo>
                <a:lnTo>
                  <a:pt x="453632" y="436838"/>
                </a:lnTo>
                <a:lnTo>
                  <a:pt x="463794" y="446979"/>
                </a:lnTo>
                <a:lnTo>
                  <a:pt x="460498" y="450268"/>
                </a:lnTo>
                <a:lnTo>
                  <a:pt x="453632" y="443279"/>
                </a:lnTo>
                <a:lnTo>
                  <a:pt x="453632" y="449720"/>
                </a:lnTo>
                <a:lnTo>
                  <a:pt x="468189" y="464245"/>
                </a:lnTo>
                <a:lnTo>
                  <a:pt x="478215" y="464245"/>
                </a:lnTo>
                <a:lnTo>
                  <a:pt x="478215" y="468768"/>
                </a:lnTo>
                <a:lnTo>
                  <a:pt x="472721" y="468768"/>
                </a:lnTo>
                <a:lnTo>
                  <a:pt x="476292" y="472330"/>
                </a:lnTo>
                <a:lnTo>
                  <a:pt x="472996" y="475619"/>
                </a:lnTo>
                <a:lnTo>
                  <a:pt x="469974" y="472468"/>
                </a:lnTo>
                <a:lnTo>
                  <a:pt x="469974" y="476990"/>
                </a:lnTo>
                <a:lnTo>
                  <a:pt x="465442" y="476990"/>
                </a:lnTo>
                <a:lnTo>
                  <a:pt x="465442" y="467945"/>
                </a:lnTo>
                <a:lnTo>
                  <a:pt x="453632" y="456160"/>
                </a:lnTo>
                <a:lnTo>
                  <a:pt x="453632" y="478223"/>
                </a:lnTo>
                <a:lnTo>
                  <a:pt x="448962" y="478223"/>
                </a:lnTo>
                <a:lnTo>
                  <a:pt x="448962" y="455612"/>
                </a:lnTo>
                <a:lnTo>
                  <a:pt x="437151" y="467397"/>
                </a:lnTo>
                <a:lnTo>
                  <a:pt x="437151" y="476990"/>
                </a:lnTo>
                <a:lnTo>
                  <a:pt x="432619" y="476990"/>
                </a:lnTo>
                <a:lnTo>
                  <a:pt x="432619" y="471919"/>
                </a:lnTo>
                <a:lnTo>
                  <a:pt x="429048" y="475619"/>
                </a:lnTo>
                <a:lnTo>
                  <a:pt x="425752" y="472330"/>
                </a:lnTo>
                <a:lnTo>
                  <a:pt x="429323" y="468768"/>
                </a:lnTo>
                <a:lnTo>
                  <a:pt x="424379" y="468768"/>
                </a:lnTo>
                <a:lnTo>
                  <a:pt x="424379" y="464245"/>
                </a:lnTo>
                <a:lnTo>
                  <a:pt x="433855" y="464245"/>
                </a:lnTo>
                <a:lnTo>
                  <a:pt x="448962" y="449172"/>
                </a:lnTo>
                <a:lnTo>
                  <a:pt x="448962" y="442731"/>
                </a:lnTo>
                <a:lnTo>
                  <a:pt x="441546" y="450268"/>
                </a:lnTo>
                <a:lnTo>
                  <a:pt x="438250" y="446979"/>
                </a:lnTo>
                <a:lnTo>
                  <a:pt x="448962" y="436290"/>
                </a:lnTo>
                <a:lnTo>
                  <a:pt x="448962" y="433139"/>
                </a:lnTo>
                <a:lnTo>
                  <a:pt x="446490" y="433139"/>
                </a:lnTo>
                <a:lnTo>
                  <a:pt x="436053" y="443690"/>
                </a:lnTo>
                <a:lnTo>
                  <a:pt x="432757" y="440401"/>
                </a:lnTo>
                <a:lnTo>
                  <a:pt x="439898" y="433139"/>
                </a:lnTo>
                <a:lnTo>
                  <a:pt x="433581" y="433139"/>
                </a:lnTo>
                <a:lnTo>
                  <a:pt x="418748" y="447938"/>
                </a:lnTo>
                <a:lnTo>
                  <a:pt x="418748" y="458079"/>
                </a:lnTo>
                <a:lnTo>
                  <a:pt x="414216" y="458079"/>
                </a:lnTo>
                <a:lnTo>
                  <a:pt x="414216" y="452597"/>
                </a:lnTo>
                <a:lnTo>
                  <a:pt x="410645" y="456160"/>
                </a:lnTo>
                <a:lnTo>
                  <a:pt x="407349" y="452872"/>
                </a:lnTo>
                <a:lnTo>
                  <a:pt x="410371" y="449857"/>
                </a:lnTo>
                <a:lnTo>
                  <a:pt x="405976" y="449857"/>
                </a:lnTo>
                <a:lnTo>
                  <a:pt x="405976" y="445198"/>
                </a:lnTo>
                <a:lnTo>
                  <a:pt x="415040" y="445198"/>
                </a:lnTo>
                <a:lnTo>
                  <a:pt x="427126" y="433139"/>
                </a:lnTo>
                <a:lnTo>
                  <a:pt x="403916" y="433139"/>
                </a:lnTo>
                <a:lnTo>
                  <a:pt x="403916" y="428616"/>
                </a:lnTo>
                <a:lnTo>
                  <a:pt x="427126" y="428616"/>
                </a:lnTo>
                <a:lnTo>
                  <a:pt x="415590" y="416968"/>
                </a:lnTo>
                <a:lnTo>
                  <a:pt x="405976" y="416968"/>
                </a:lnTo>
                <a:lnTo>
                  <a:pt x="405976" y="412446"/>
                </a:lnTo>
                <a:lnTo>
                  <a:pt x="410920" y="412446"/>
                </a:lnTo>
                <a:lnTo>
                  <a:pt x="407349" y="408883"/>
                </a:lnTo>
                <a:lnTo>
                  <a:pt x="410645" y="405595"/>
                </a:lnTo>
                <a:lnTo>
                  <a:pt x="414216" y="409157"/>
                </a:lnTo>
                <a:lnTo>
                  <a:pt x="414216" y="404224"/>
                </a:lnTo>
                <a:lnTo>
                  <a:pt x="418748" y="404224"/>
                </a:lnTo>
                <a:lnTo>
                  <a:pt x="418748" y="413817"/>
                </a:lnTo>
                <a:lnTo>
                  <a:pt x="433581" y="428616"/>
                </a:lnTo>
                <a:lnTo>
                  <a:pt x="439898" y="428616"/>
                </a:lnTo>
                <a:lnTo>
                  <a:pt x="432757" y="421354"/>
                </a:lnTo>
                <a:lnTo>
                  <a:pt x="436053" y="418202"/>
                </a:lnTo>
                <a:lnTo>
                  <a:pt x="446490" y="428616"/>
                </a:lnTo>
                <a:lnTo>
                  <a:pt x="448962" y="428616"/>
                </a:lnTo>
                <a:lnTo>
                  <a:pt x="448962" y="426287"/>
                </a:lnTo>
                <a:lnTo>
                  <a:pt x="438525" y="415872"/>
                </a:lnTo>
                <a:lnTo>
                  <a:pt x="441821" y="412583"/>
                </a:lnTo>
                <a:lnTo>
                  <a:pt x="448962" y="419846"/>
                </a:lnTo>
                <a:lnTo>
                  <a:pt x="448962" y="413406"/>
                </a:lnTo>
                <a:lnTo>
                  <a:pt x="434130" y="398606"/>
                </a:lnTo>
                <a:lnTo>
                  <a:pt x="424104" y="398606"/>
                </a:lnTo>
                <a:lnTo>
                  <a:pt x="424104" y="394084"/>
                </a:lnTo>
                <a:lnTo>
                  <a:pt x="429598" y="394084"/>
                </a:lnTo>
                <a:lnTo>
                  <a:pt x="426027" y="390521"/>
                </a:lnTo>
                <a:lnTo>
                  <a:pt x="429323" y="387369"/>
                </a:lnTo>
                <a:lnTo>
                  <a:pt x="432345" y="390384"/>
                </a:lnTo>
                <a:lnTo>
                  <a:pt x="432345" y="385862"/>
                </a:lnTo>
                <a:lnTo>
                  <a:pt x="436877" y="385862"/>
                </a:lnTo>
                <a:lnTo>
                  <a:pt x="436877" y="394906"/>
                </a:lnTo>
                <a:lnTo>
                  <a:pt x="448962" y="406965"/>
                </a:lnTo>
                <a:close/>
                <a:moveTo>
                  <a:pt x="223379" y="0"/>
                </a:moveTo>
                <a:cubicBezTo>
                  <a:pt x="267314" y="0"/>
                  <a:pt x="307267" y="23577"/>
                  <a:pt x="328547" y="61821"/>
                </a:cubicBezTo>
                <a:cubicBezTo>
                  <a:pt x="338158" y="59490"/>
                  <a:pt x="348043" y="58257"/>
                  <a:pt x="357654" y="58257"/>
                </a:cubicBezTo>
                <a:cubicBezTo>
                  <a:pt x="400078" y="58257"/>
                  <a:pt x="439345" y="80600"/>
                  <a:pt x="461037" y="116787"/>
                </a:cubicBezTo>
                <a:cubicBezTo>
                  <a:pt x="536550" y="102669"/>
                  <a:pt x="603687" y="161474"/>
                  <a:pt x="603687" y="234946"/>
                </a:cubicBezTo>
                <a:cubicBezTo>
                  <a:pt x="603687" y="301290"/>
                  <a:pt x="549593" y="355297"/>
                  <a:pt x="483142" y="355297"/>
                </a:cubicBezTo>
                <a:lnTo>
                  <a:pt x="120545" y="355297"/>
                </a:lnTo>
                <a:cubicBezTo>
                  <a:pt x="54094" y="355297"/>
                  <a:pt x="0" y="301290"/>
                  <a:pt x="0" y="234946"/>
                </a:cubicBezTo>
                <a:cubicBezTo>
                  <a:pt x="0" y="174907"/>
                  <a:pt x="43934" y="124601"/>
                  <a:pt x="102971" y="115965"/>
                </a:cubicBezTo>
                <a:cubicBezTo>
                  <a:pt x="105443" y="51266"/>
                  <a:pt x="158439" y="0"/>
                  <a:pt x="22337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410" l="0" r="98574">
                        <a14:foregroundMark x1="75662" y1="51289" x2="75662" y2="72493"/>
                        <a14:foregroundMark x1="57943" y1="56160" x2="57230" y2="68481"/>
                        <a14:backgroundMark x1="20672" y1="85100" x2="21181" y2="81805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496242" y="5788910"/>
            <a:ext cx="1744793" cy="12393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00">
        <p159:morph option="byObjec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3" grpId="0"/>
      <p:bldP spid="60" grpId="0" animBg="1"/>
      <p:bldP spid="37" grpId="0"/>
      <p:bldP spid="40" grpId="0"/>
      <p:bldP spid="45" grpId="0"/>
      <p:bldP spid="48" grpId="0"/>
      <p:bldP spid="58" grpId="0" animBg="1"/>
      <p:bldP spid="57" grpId="0" animBg="1"/>
      <p:bldP spid="5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THINKCELLUNDODONOTDELETE" val="0"/>
  <p:tag name="ISLIDE.THEME" val="7a76f7d2-3bed-4aed-b8bf-59dccd046837"/>
  <p:tag name="ISPRING_PRESENTATION_TITLE" val="PowerPoint 演示文稿"/>
</p:tagLst>
</file>

<file path=ppt/theme/theme1.xml><?xml version="1.0" encoding="utf-8"?>
<a:theme xmlns:a="http://schemas.openxmlformats.org/drawingml/2006/main" name=" www.2ppt.com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4D2D9"/>
      </a:accent1>
      <a:accent2>
        <a:srgbClr val="FCE668"/>
      </a:accent2>
      <a:accent3>
        <a:srgbClr val="FA85B0"/>
      </a:accent3>
      <a:accent4>
        <a:srgbClr val="403E40"/>
      </a:accent4>
      <a:accent5>
        <a:srgbClr val="5A9296"/>
      </a:accent5>
      <a:accent6>
        <a:srgbClr val="768394"/>
      </a:accent6>
      <a:hlink>
        <a:srgbClr val="4276AA"/>
      </a:hlink>
      <a:folHlink>
        <a:srgbClr val="BFBFBF"/>
      </a:folHlink>
    </a:clrScheme>
    <a:fontScheme name="kqvo3jrm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2099</Words>
  <Application>Microsoft Office PowerPoint</Application>
  <PresentationFormat>宽屏</PresentationFormat>
  <Paragraphs>251</Paragraphs>
  <Slides>29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4" baseType="lpstr">
      <vt:lpstr>宋体</vt:lpstr>
      <vt:lpstr>微软雅黑</vt:lpstr>
      <vt:lpstr>Arial</vt:lpstr>
      <vt:lpstr>Calibri</vt:lpstr>
      <vt:lpstr> 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/>
  <dc:description>www.ppt818.com-提供资源下载</dc:description>
  <cp:lastModifiedBy/>
  <cp:revision>1</cp:revision>
  <dcterms:created xsi:type="dcterms:W3CDTF">2022-03-08T03:31:28Z</dcterms:created>
  <dcterms:modified xsi:type="dcterms:W3CDTF">2023-01-10T06:49:41Z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09606D9504D9456F802D05EBECC41171</vt:lpwstr>
  </property>
  <property fmtid="{D5CDD505-2E9C-101B-9397-08002B2CF9AE}" pid="3" name="KSOProductBuildVer">
    <vt:lpwstr>2052-11.1.0.10495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