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87" r:id="rId10"/>
    <p:sldId id="285" r:id="rId11"/>
    <p:sldId id="271" r:id="rId12"/>
    <p:sldId id="273" r:id="rId13"/>
    <p:sldId id="272" r:id="rId14"/>
    <p:sldId id="275" r:id="rId15"/>
    <p:sldId id="277" r:id="rId16"/>
    <p:sldId id="276" r:id="rId17"/>
    <p:sldId id="288" r:id="rId18"/>
    <p:sldId id="269" r:id="rId19"/>
    <p:sldId id="268" r:id="rId20"/>
    <p:sldId id="270" r:id="rId21"/>
    <p:sldId id="289" r:id="rId22"/>
    <p:sldId id="278" r:id="rId23"/>
    <p:sldId id="279" r:id="rId24"/>
    <p:sldId id="280" r:id="rId25"/>
    <p:sldId id="281" r:id="rId26"/>
    <p:sldId id="286" r:id="rId27"/>
    <p:sldId id="290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FFB"/>
    <a:srgbClr val="3857FB"/>
    <a:srgbClr val="297BFA"/>
    <a:srgbClr val="2A303D"/>
    <a:srgbClr val="FC02F9"/>
    <a:srgbClr val="00ECFE"/>
    <a:srgbClr val="CA18FB"/>
    <a:srgbClr val="9437FB"/>
    <a:srgbClr val="00ACFB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15" autoAdjust="0"/>
    <p:restoredTop sz="94660"/>
  </p:normalViewPr>
  <p:slideViewPr>
    <p:cSldViewPr snapToGrid="0">
      <p:cViewPr>
        <p:scale>
          <a:sx n="50" d="100"/>
          <a:sy n="50" d="100"/>
        </p:scale>
        <p:origin x="-258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8F8F8"/>
            </a:solidFill>
            <a:ln w="19050">
              <a:noFill/>
            </a:ln>
            <a:effectLst>
              <a:outerShdw blurRad="76200" dist="63500" dir="8100000" algn="tr" rotWithShape="0">
                <a:srgbClr val="434456">
                  <a:alpha val="40000"/>
                </a:srgbClr>
              </a:outerShdw>
            </a:effectLst>
          </c:spPr>
          <c:dPt>
            <c:idx val="0"/>
            <c:bubble3D val="0"/>
            <c:spPr>
              <a:noFill/>
              <a:ln w="19050">
                <a:gradFill>
                  <a:gsLst>
                    <a:gs pos="0">
                      <a:srgbClr val="00ECFE"/>
                    </a:gs>
                    <a:gs pos="100000">
                      <a:srgbClr val="0094FA"/>
                    </a:gs>
                  </a:gsLst>
                  <a:lin ang="5400000" scaled="1"/>
                </a:gradFill>
              </a:ln>
              <a:effectLst>
                <a:outerShdw blurRad="76200" dist="63500" dir="8100000" algn="tr" rotWithShape="0">
                  <a:srgbClr val="434456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30-4077-A598-759A1C2E5FDE}"/>
              </c:ext>
            </c:extLst>
          </c:dPt>
          <c:dPt>
            <c:idx val="1"/>
            <c:bubble3D val="0"/>
            <c:spPr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n w="19050">
                <a:gradFill>
                  <a:gsLst>
                    <a:gs pos="0">
                      <a:srgbClr val="00ECFE"/>
                    </a:gs>
                    <a:gs pos="100000">
                      <a:srgbClr val="0094FA"/>
                    </a:gs>
                  </a:gsLst>
                  <a:lin ang="5400000" scaled="1"/>
                </a:gradFill>
              </a:ln>
              <a:effectLst>
                <a:outerShdw blurRad="76200" dist="63500" dir="8100000" algn="tr" rotWithShape="0">
                  <a:srgbClr val="434456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30-4077-A598-759A1C2E5FD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30-4077-A598-759A1C2E5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8F8F8"/>
            </a:solidFill>
            <a:ln w="19050">
              <a:gradFill>
                <a:gsLst>
                  <a:gs pos="0">
                    <a:srgbClr val="3558FB"/>
                  </a:gs>
                  <a:gs pos="100000">
                    <a:srgbClr val="BE1DFB"/>
                  </a:gs>
                </a:gsLst>
                <a:lin ang="5400000" scaled="1"/>
              </a:gradFill>
            </a:ln>
            <a:effectLst>
              <a:outerShdw blurRad="88900" dist="50800" dir="8100000" algn="tr" rotWithShape="0">
                <a:srgbClr val="434456">
                  <a:alpha val="40000"/>
                </a:srgbClr>
              </a:outerShdw>
            </a:effectLst>
          </c:spPr>
          <c:dPt>
            <c:idx val="0"/>
            <c:bubble3D val="0"/>
            <c:spPr>
              <a:noFill/>
              <a:ln w="19050">
                <a:gradFill>
                  <a:gsLst>
                    <a:gs pos="0">
                      <a:srgbClr val="3558FB"/>
                    </a:gs>
                    <a:gs pos="100000">
                      <a:srgbClr val="BE1DFB"/>
                    </a:gs>
                  </a:gsLst>
                  <a:lin ang="5400000" scaled="1"/>
                </a:gradFill>
              </a:ln>
              <a:effectLst>
                <a:outerShdw blurRad="88900" dist="50800" dir="8100000" algn="tr" rotWithShape="0">
                  <a:srgbClr val="434456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C6-42DC-87A6-7D66BA179612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3558FB"/>
                  </a:gs>
                  <a:gs pos="100000">
                    <a:srgbClr val="BE1DFB"/>
                  </a:gs>
                </a:gsLst>
                <a:lin ang="5400000" scaled="1"/>
              </a:gradFill>
              <a:ln w="19050">
                <a:gradFill>
                  <a:gsLst>
                    <a:gs pos="0">
                      <a:srgbClr val="3558FB"/>
                    </a:gs>
                    <a:gs pos="100000">
                      <a:srgbClr val="BE1DFB"/>
                    </a:gs>
                  </a:gsLst>
                  <a:lin ang="5400000" scaled="1"/>
                </a:gradFill>
              </a:ln>
              <a:effectLst>
                <a:outerShdw blurRad="88900" dist="50800" dir="8100000" algn="tr" rotWithShape="0">
                  <a:srgbClr val="434456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C6-42DC-87A6-7D66BA17961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C6-42DC-87A6-7D66BA179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8F8F8"/>
            </a:solidFill>
            <a:ln w="19050">
              <a:gradFill>
                <a:gsLst>
                  <a:gs pos="0">
                    <a:srgbClr val="00ECFE"/>
                  </a:gs>
                  <a:gs pos="100000">
                    <a:srgbClr val="0094FA"/>
                  </a:gs>
                </a:gsLst>
                <a:lin ang="5400000" scaled="1"/>
              </a:gradFill>
            </a:ln>
            <a:effectLst>
              <a:outerShdw blurRad="88900" dist="50800" dir="8100000" algn="tr" rotWithShape="0">
                <a:srgbClr val="434456">
                  <a:alpha val="40000"/>
                </a:srgbClr>
              </a:outerShdw>
            </a:effectLst>
          </c:spPr>
          <c:dPt>
            <c:idx val="0"/>
            <c:bubble3D val="0"/>
            <c:spPr>
              <a:noFill/>
              <a:ln w="19050">
                <a:gradFill>
                  <a:gsLst>
                    <a:gs pos="0">
                      <a:srgbClr val="00ECFE"/>
                    </a:gs>
                    <a:gs pos="100000">
                      <a:srgbClr val="0094FA"/>
                    </a:gs>
                  </a:gsLst>
                  <a:lin ang="5400000" scaled="1"/>
                </a:gradFill>
              </a:ln>
              <a:effectLst>
                <a:outerShdw blurRad="88900" dist="50800" dir="8100000" algn="tr" rotWithShape="0">
                  <a:srgbClr val="434456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E3B-4225-8F81-9F1EA88A1ECD}"/>
              </c:ext>
            </c:extLst>
          </c:dPt>
          <c:dPt>
            <c:idx val="1"/>
            <c:bubble3D val="0"/>
            <c:spPr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n w="19050">
                <a:gradFill>
                  <a:gsLst>
                    <a:gs pos="0">
                      <a:srgbClr val="00ECFE"/>
                    </a:gs>
                    <a:gs pos="100000">
                      <a:srgbClr val="0094FA"/>
                    </a:gs>
                  </a:gsLst>
                  <a:lin ang="5400000" scaled="1"/>
                </a:gradFill>
              </a:ln>
              <a:effectLst>
                <a:outerShdw blurRad="88900" dist="50800" dir="8100000" algn="tr" rotWithShape="0">
                  <a:srgbClr val="434456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E3B-4225-8F81-9F1EA88A1EC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B-4225-8F81-9F1EA88A1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10B50-1B84-47BF-A915-ED630D7FBF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426A0-C7D5-452B-A5A1-2A056E53DD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426A0-C7D5-452B-A5A1-2A056E53DD7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87178" y="645017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E3F4-9954-40C2-ADCD-C254F6CC84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E3136-9A54-462D-BFC2-DC1F6109E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1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1.jpeg"/><Relationship Id="rId5" Type="http://schemas.openxmlformats.org/officeDocument/2006/relationships/tags" Target="../tags/tag7.xml"/><Relationship Id="rId10" Type="http://schemas.openxmlformats.org/officeDocument/2006/relationships/image" Target="../media/image10.jpeg"/><Relationship Id="rId4" Type="http://schemas.openxmlformats.org/officeDocument/2006/relationships/tags" Target="../tags/tag6.xml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6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15.jpeg"/><Relationship Id="rId2" Type="http://schemas.openxmlformats.org/officeDocument/2006/relationships/tags" Target="../tags/tag9.xml"/><Relationship Id="rId16" Type="http://schemas.openxmlformats.org/officeDocument/2006/relationships/image" Target="../media/image14.jpe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image" Target="../media/image13.jpeg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>
            <a:grpSpLocks noChangeAspect="1"/>
          </p:cNvGrpSpPr>
          <p:nvPr/>
        </p:nvGrpSpPr>
        <p:grpSpPr>
          <a:xfrm rot="215574" flipH="1">
            <a:off x="3952773" y="2253467"/>
            <a:ext cx="1499229" cy="1512000"/>
            <a:chOff x="5498567" y="0"/>
            <a:chExt cx="4004719" cy="4038834"/>
          </a:xfrm>
        </p:grpSpPr>
        <p:sp>
          <p:nvSpPr>
            <p:cNvPr id="33" name="椭圆 3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-3681358" y="-3069676"/>
            <a:ext cx="19839683" cy="18185078"/>
            <a:chOff x="-3681358" y="-3069676"/>
            <a:chExt cx="19839683" cy="18185078"/>
          </a:xfrm>
        </p:grpSpPr>
        <p:sp>
          <p:nvSpPr>
            <p:cNvPr id="58" name="椭圆 57"/>
            <p:cNvSpPr/>
            <p:nvPr/>
          </p:nvSpPr>
          <p:spPr>
            <a:xfrm>
              <a:off x="-3681358" y="4775470"/>
              <a:ext cx="7305196" cy="7305196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 rot="19852949">
              <a:off x="-1519836" y="1020221"/>
              <a:ext cx="4284832" cy="8158962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-2312575" y="-3069676"/>
              <a:ext cx="6391527" cy="12235705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2982220" y="4380222"/>
              <a:ext cx="8679737" cy="8679737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6211648" y="6118682"/>
              <a:ext cx="8679737" cy="8679737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478588" y="6435665"/>
              <a:ext cx="8679737" cy="8679737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2796" y="145143"/>
            <a:ext cx="4004719" cy="4038834"/>
            <a:chOff x="5498567" y="0"/>
            <a:chExt cx="4004719" cy="4038834"/>
          </a:xfrm>
        </p:grpSpPr>
        <p:sp>
          <p:nvSpPr>
            <p:cNvPr id="5" name="椭圆 4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44211" y="4883699"/>
            <a:ext cx="11137789" cy="2041165"/>
            <a:chOff x="1144211" y="4883699"/>
            <a:chExt cx="11137789" cy="2041165"/>
          </a:xfrm>
        </p:grpSpPr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3281894" y="6744864"/>
              <a:ext cx="180000" cy="1800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/>
            <p:cNvSpPr>
              <a:spLocks noChangeAspect="1"/>
            </p:cNvSpPr>
            <p:nvPr/>
          </p:nvSpPr>
          <p:spPr>
            <a:xfrm>
              <a:off x="1255906" y="4998113"/>
              <a:ext cx="108000" cy="108000"/>
            </a:xfrm>
            <a:prstGeom prst="ellipse">
              <a:avLst/>
            </a:prstGeom>
            <a:solidFill>
              <a:srgbClr val="FAFAF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12102000" y="6360179"/>
              <a:ext cx="180000" cy="1800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>
              <a:grpSpLocks noChangeAspect="1"/>
            </p:cNvGrpSpPr>
            <p:nvPr/>
          </p:nvGrpSpPr>
          <p:grpSpPr>
            <a:xfrm>
              <a:off x="1144211" y="4883699"/>
              <a:ext cx="333983" cy="336828"/>
              <a:chOff x="5498567" y="0"/>
              <a:chExt cx="4004719" cy="4038834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498567" y="1926708"/>
                <a:ext cx="282388" cy="282388"/>
              </a:xfrm>
              <a:prstGeom prst="ellipse">
                <a:avLst/>
              </a:prstGeom>
              <a:solidFill>
                <a:srgbClr val="01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>
                <a:spLocks noChangeAspect="1"/>
              </p:cNvSpPr>
              <p:nvPr/>
            </p:nvSpPr>
            <p:spPr>
              <a:xfrm>
                <a:off x="5556623" y="1469508"/>
                <a:ext cx="273600" cy="273600"/>
              </a:xfrm>
              <a:prstGeom prst="ellipse">
                <a:avLst/>
              </a:prstGeom>
              <a:solidFill>
                <a:srgbClr val="00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椭圆 70"/>
              <p:cNvSpPr>
                <a:spLocks noChangeAspect="1"/>
              </p:cNvSpPr>
              <p:nvPr/>
            </p:nvSpPr>
            <p:spPr>
              <a:xfrm>
                <a:off x="5718378" y="1012308"/>
                <a:ext cx="270000" cy="270000"/>
              </a:xfrm>
              <a:prstGeom prst="ellipse">
                <a:avLst/>
              </a:prstGeom>
              <a:solidFill>
                <a:srgbClr val="00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>
                <a:spLocks noChangeAspect="1"/>
              </p:cNvSpPr>
              <p:nvPr/>
            </p:nvSpPr>
            <p:spPr>
              <a:xfrm>
                <a:off x="6002892" y="627678"/>
                <a:ext cx="266400" cy="266400"/>
              </a:xfrm>
              <a:prstGeom prst="ellipse">
                <a:avLst/>
              </a:prstGeom>
              <a:solidFill>
                <a:srgbClr val="00DF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椭圆 72"/>
              <p:cNvSpPr>
                <a:spLocks noChangeAspect="1"/>
              </p:cNvSpPr>
              <p:nvPr/>
            </p:nvSpPr>
            <p:spPr>
              <a:xfrm>
                <a:off x="6358492" y="325011"/>
                <a:ext cx="262800" cy="262800"/>
              </a:xfrm>
              <a:prstGeom prst="ellipse">
                <a:avLst/>
              </a:prstGeom>
              <a:solidFill>
                <a:srgbClr val="01C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>
                <a:spLocks noChangeAspect="1"/>
              </p:cNvSpPr>
              <p:nvPr/>
            </p:nvSpPr>
            <p:spPr>
              <a:xfrm>
                <a:off x="6786663" y="107886"/>
                <a:ext cx="259200" cy="259200"/>
              </a:xfrm>
              <a:prstGeom prst="ellipse">
                <a:avLst/>
              </a:prstGeom>
              <a:solidFill>
                <a:srgbClr val="02B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椭圆 74"/>
              <p:cNvSpPr>
                <a:spLocks noChangeAspect="1"/>
              </p:cNvSpPr>
              <p:nvPr/>
            </p:nvSpPr>
            <p:spPr>
              <a:xfrm>
                <a:off x="7269290" y="0"/>
                <a:ext cx="252000" cy="252000"/>
              </a:xfrm>
              <a:prstGeom prst="ellipse">
                <a:avLst/>
              </a:prstGeom>
              <a:solidFill>
                <a:srgbClr val="029C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椭圆 75"/>
              <p:cNvSpPr>
                <a:spLocks noChangeAspect="1"/>
              </p:cNvSpPr>
              <p:nvPr/>
            </p:nvSpPr>
            <p:spPr>
              <a:xfrm>
                <a:off x="7747606" y="25980"/>
                <a:ext cx="237600" cy="237600"/>
              </a:xfrm>
              <a:prstGeom prst="ellipse">
                <a:avLst/>
              </a:prstGeom>
              <a:solidFill>
                <a:srgbClr val="0285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椭圆 76"/>
              <p:cNvSpPr>
                <a:spLocks noChangeAspect="1"/>
              </p:cNvSpPr>
              <p:nvPr/>
            </p:nvSpPr>
            <p:spPr>
              <a:xfrm>
                <a:off x="8222791" y="165021"/>
                <a:ext cx="230400" cy="230400"/>
              </a:xfrm>
              <a:prstGeom prst="ellipse">
                <a:avLst/>
              </a:prstGeom>
              <a:solidFill>
                <a:srgbClr val="036E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椭圆 77"/>
              <p:cNvSpPr>
                <a:spLocks noChangeAspect="1"/>
              </p:cNvSpPr>
              <p:nvPr/>
            </p:nvSpPr>
            <p:spPr>
              <a:xfrm>
                <a:off x="8633632" y="424449"/>
                <a:ext cx="216000" cy="216000"/>
              </a:xfrm>
              <a:prstGeom prst="ellipse">
                <a:avLst/>
              </a:prstGeom>
              <a:solidFill>
                <a:srgbClr val="2D5C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椭圆 78"/>
              <p:cNvSpPr>
                <a:spLocks noChangeAspect="1"/>
              </p:cNvSpPr>
              <p:nvPr/>
            </p:nvSpPr>
            <p:spPr>
              <a:xfrm>
                <a:off x="8989229" y="780046"/>
                <a:ext cx="190800" cy="190800"/>
              </a:xfrm>
              <a:prstGeom prst="ellipse">
                <a:avLst/>
              </a:prstGeom>
              <a:solidFill>
                <a:srgbClr val="5748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椭圆 79"/>
              <p:cNvSpPr>
                <a:spLocks noChangeAspect="1"/>
              </p:cNvSpPr>
              <p:nvPr/>
            </p:nvSpPr>
            <p:spPr>
              <a:xfrm>
                <a:off x="9228714" y="1208217"/>
                <a:ext cx="180000" cy="180000"/>
              </a:xfrm>
              <a:prstGeom prst="ellipse">
                <a:avLst/>
              </a:prstGeom>
              <a:solidFill>
                <a:srgbClr val="7D3E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椭圆 80"/>
              <p:cNvSpPr>
                <a:spLocks noChangeAspect="1"/>
              </p:cNvSpPr>
              <p:nvPr/>
            </p:nvSpPr>
            <p:spPr>
              <a:xfrm>
                <a:off x="9352086" y="1694442"/>
                <a:ext cx="151200" cy="151200"/>
              </a:xfrm>
              <a:prstGeom prst="ellipse">
                <a:avLst/>
              </a:prstGeom>
              <a:solidFill>
                <a:srgbClr val="9F26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椭圆 81"/>
              <p:cNvSpPr>
                <a:spLocks noChangeAspect="1"/>
              </p:cNvSpPr>
              <p:nvPr/>
            </p:nvSpPr>
            <p:spPr>
              <a:xfrm>
                <a:off x="9359346" y="2180669"/>
                <a:ext cx="126000" cy="126000"/>
              </a:xfrm>
              <a:prstGeom prst="ellipse">
                <a:avLst/>
              </a:prstGeom>
              <a:solidFill>
                <a:srgbClr val="D81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椭圆 82"/>
              <p:cNvSpPr>
                <a:spLocks noChangeAspect="1"/>
              </p:cNvSpPr>
              <p:nvPr/>
            </p:nvSpPr>
            <p:spPr>
              <a:xfrm>
                <a:off x="9265008" y="2652378"/>
                <a:ext cx="108000" cy="108000"/>
              </a:xfrm>
              <a:prstGeom prst="ellipse">
                <a:avLst/>
              </a:prstGeom>
              <a:solidFill>
                <a:srgbClr val="FC02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椭圆 83"/>
              <p:cNvSpPr>
                <a:spLocks noChangeAspect="1"/>
              </p:cNvSpPr>
              <p:nvPr/>
            </p:nvSpPr>
            <p:spPr>
              <a:xfrm>
                <a:off x="9012058" y="3084959"/>
                <a:ext cx="126000" cy="126000"/>
              </a:xfrm>
              <a:prstGeom prst="ellipse">
                <a:avLst/>
              </a:prstGeom>
              <a:solidFill>
                <a:srgbClr val="D912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椭圆 84"/>
              <p:cNvSpPr>
                <a:spLocks noChangeAspect="1"/>
              </p:cNvSpPr>
              <p:nvPr/>
            </p:nvSpPr>
            <p:spPr>
              <a:xfrm>
                <a:off x="8698090" y="3417192"/>
                <a:ext cx="151200" cy="151200"/>
              </a:xfrm>
              <a:prstGeom prst="ellipse">
                <a:avLst/>
              </a:prstGeom>
              <a:solidFill>
                <a:srgbClr val="AA27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椭圆 85"/>
              <p:cNvSpPr>
                <a:spLocks noChangeAspect="1"/>
              </p:cNvSpPr>
              <p:nvPr/>
            </p:nvSpPr>
            <p:spPr>
              <a:xfrm>
                <a:off x="7837378" y="3813530"/>
                <a:ext cx="180000" cy="180000"/>
              </a:xfrm>
              <a:prstGeom prst="ellipse">
                <a:avLst/>
              </a:prstGeom>
              <a:solidFill>
                <a:srgbClr val="564E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椭圆 86"/>
              <p:cNvSpPr>
                <a:spLocks noChangeAspect="1"/>
              </p:cNvSpPr>
              <p:nvPr/>
            </p:nvSpPr>
            <p:spPr>
              <a:xfrm>
                <a:off x="8298948" y="3671193"/>
                <a:ext cx="151200" cy="151200"/>
              </a:xfrm>
              <a:prstGeom prst="ellipse">
                <a:avLst/>
              </a:prstGeom>
              <a:solidFill>
                <a:srgbClr val="7F39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/>
            </p:nvSpPr>
            <p:spPr>
              <a:xfrm>
                <a:off x="7365008" y="3848034"/>
                <a:ext cx="190800" cy="190800"/>
              </a:xfrm>
              <a:prstGeom prst="ellipse">
                <a:avLst/>
              </a:prstGeom>
              <a:solidFill>
                <a:srgbClr val="2E5C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>
                <a:spLocks noChangeAspect="1"/>
              </p:cNvSpPr>
              <p:nvPr/>
            </p:nvSpPr>
            <p:spPr>
              <a:xfrm>
                <a:off x="6070036" y="3255292"/>
                <a:ext cx="230400" cy="230400"/>
              </a:xfrm>
              <a:prstGeom prst="ellipse">
                <a:avLst/>
              </a:prstGeom>
              <a:solidFill>
                <a:srgbClr val="029C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/>
            </p:nvSpPr>
            <p:spPr>
              <a:xfrm>
                <a:off x="6441926" y="3560210"/>
                <a:ext cx="216000" cy="216000"/>
              </a:xfrm>
              <a:prstGeom prst="ellipse">
                <a:avLst/>
              </a:prstGeom>
              <a:solidFill>
                <a:srgbClr val="0384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椭圆 90"/>
              <p:cNvSpPr>
                <a:spLocks noChangeAspect="1"/>
              </p:cNvSpPr>
              <p:nvPr/>
            </p:nvSpPr>
            <p:spPr>
              <a:xfrm>
                <a:off x="6892638" y="3758309"/>
                <a:ext cx="190800" cy="190800"/>
              </a:xfrm>
              <a:prstGeom prst="ellipse">
                <a:avLst/>
              </a:prstGeom>
              <a:solidFill>
                <a:srgbClr val="026F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椭圆 91"/>
              <p:cNvSpPr>
                <a:spLocks noChangeAspect="1"/>
              </p:cNvSpPr>
              <p:nvPr/>
            </p:nvSpPr>
            <p:spPr>
              <a:xfrm>
                <a:off x="5754606" y="2867834"/>
                <a:ext cx="262800" cy="262800"/>
              </a:xfrm>
              <a:prstGeom prst="ellipse">
                <a:avLst/>
              </a:prstGeom>
              <a:solidFill>
                <a:srgbClr val="02B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椭圆 92"/>
              <p:cNvSpPr>
                <a:spLocks noChangeAspect="1"/>
              </p:cNvSpPr>
              <p:nvPr/>
            </p:nvSpPr>
            <p:spPr>
              <a:xfrm>
                <a:off x="5585178" y="2412457"/>
                <a:ext cx="266400" cy="266400"/>
              </a:xfrm>
              <a:prstGeom prst="ellipse">
                <a:avLst/>
              </a:prstGeom>
              <a:solidFill>
                <a:srgbClr val="01C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4" name="文本框 9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6211648" y="2958598"/>
            <a:ext cx="5910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科技行业工作总结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PPT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模板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95" name="文本框 9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6432295" y="2000998"/>
            <a:ext cx="1407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en-US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cs typeface="Kartika" panose="02020503030404060203" pitchFamily="18" charset="0"/>
              </a:rPr>
              <a:t>20XX</a:t>
            </a:r>
            <a:endParaRPr lang="en-US" altLang="zh-CN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6821962" y="3665287"/>
            <a:ext cx="4320000" cy="0"/>
          </a:xfrm>
          <a:prstGeom prst="line">
            <a:avLst/>
          </a:prstGeom>
          <a:ln>
            <a:gradFill>
              <a:gsLst>
                <a:gs pos="0">
                  <a:srgbClr val="00F7FF">
                    <a:alpha val="50000"/>
                  </a:srgbClr>
                </a:gs>
                <a:gs pos="100000">
                  <a:srgbClr val="5748FD">
                    <a:alpha val="5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6807448" y="4154949"/>
            <a:ext cx="4320000" cy="0"/>
          </a:xfrm>
          <a:prstGeom prst="line">
            <a:avLst/>
          </a:prstGeom>
          <a:ln>
            <a:gradFill>
              <a:gsLst>
                <a:gs pos="0">
                  <a:srgbClr val="00F7FF">
                    <a:alpha val="50000"/>
                  </a:srgbClr>
                </a:gs>
                <a:gs pos="100000">
                  <a:srgbClr val="5748FD">
                    <a:alpha val="5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/>
          <p:cNvSpPr/>
          <p:nvPr/>
        </p:nvSpPr>
        <p:spPr>
          <a:xfrm flipH="1">
            <a:off x="5914070" y="3690702"/>
            <a:ext cx="6036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商务报告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新年计划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商务展示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609336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682556" y="176032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重点任务完成情况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859749" y="3898324"/>
            <a:ext cx="2441116" cy="2441116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189005" y="2556836"/>
            <a:ext cx="3782604" cy="378260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7407087" y="3522767"/>
            <a:ext cx="965753" cy="965753"/>
            <a:chOff x="7407087" y="3522767"/>
            <a:chExt cx="965753" cy="965753"/>
          </a:xfrm>
        </p:grpSpPr>
        <p:sp>
          <p:nvSpPr>
            <p:cNvPr id="37" name="椭圆 36"/>
            <p:cNvSpPr/>
            <p:nvPr/>
          </p:nvSpPr>
          <p:spPr>
            <a:xfrm>
              <a:off x="7407087" y="3522767"/>
              <a:ext cx="965753" cy="965753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407087" y="3682477"/>
              <a:ext cx="835485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</a:rPr>
                <a:t>05</a:t>
              </a:r>
              <a:endParaRPr lang="en-US" altLang="zh-CN" sz="2800" b="1" dirty="0" smtClean="0">
                <a:solidFill>
                  <a:schemeClr val="bg1"/>
                </a:solidFill>
                <a:latin typeface="方正姚体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806229" y="4761697"/>
            <a:ext cx="783735" cy="638629"/>
            <a:chOff x="3806229" y="4761697"/>
            <a:chExt cx="783735" cy="638629"/>
          </a:xfrm>
        </p:grpSpPr>
        <p:sp>
          <p:nvSpPr>
            <p:cNvPr id="35" name="椭圆 34"/>
            <p:cNvSpPr/>
            <p:nvPr/>
          </p:nvSpPr>
          <p:spPr>
            <a:xfrm>
              <a:off x="3951335" y="4761697"/>
              <a:ext cx="638629" cy="638629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806229" y="4795138"/>
              <a:ext cx="73289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</a:rPr>
                <a:t>01</a:t>
              </a:r>
              <a:endParaRPr lang="en-US" altLang="zh-CN" sz="2000" b="1" dirty="0" smtClean="0">
                <a:solidFill>
                  <a:schemeClr val="bg1"/>
                </a:solidFill>
                <a:latin typeface="方正姚体" panose="02010601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458480" y="4757613"/>
            <a:ext cx="750799" cy="638629"/>
            <a:chOff x="7458480" y="4757613"/>
            <a:chExt cx="750799" cy="638629"/>
          </a:xfrm>
        </p:grpSpPr>
        <p:sp>
          <p:nvSpPr>
            <p:cNvPr id="36" name="椭圆 35"/>
            <p:cNvSpPr/>
            <p:nvPr/>
          </p:nvSpPr>
          <p:spPr>
            <a:xfrm>
              <a:off x="7570650" y="4757613"/>
              <a:ext cx="638629" cy="638629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458480" y="4800868"/>
              <a:ext cx="73289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</a:rPr>
                <a:t>06</a:t>
              </a:r>
              <a:endParaRPr lang="en-US" altLang="zh-CN" sz="2000" b="1" dirty="0" smtClean="0">
                <a:solidFill>
                  <a:schemeClr val="bg1"/>
                </a:solidFill>
                <a:latin typeface="方正姚体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53271" y="2193319"/>
            <a:ext cx="1376952" cy="1376952"/>
            <a:chOff x="4453271" y="2193319"/>
            <a:chExt cx="1376952" cy="1376952"/>
          </a:xfrm>
        </p:grpSpPr>
        <p:sp>
          <p:nvSpPr>
            <p:cNvPr id="39" name="椭圆 38"/>
            <p:cNvSpPr/>
            <p:nvPr/>
          </p:nvSpPr>
          <p:spPr>
            <a:xfrm>
              <a:off x="4453271" y="2193319"/>
              <a:ext cx="1376952" cy="1376952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557306" y="2424863"/>
              <a:ext cx="992579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altLang="zh-CN" sz="4800" b="1" dirty="0" smtClean="0">
                  <a:solidFill>
                    <a:schemeClr val="bg1"/>
                  </a:solidFill>
                  <a:latin typeface="方正姚体" panose="02010601030101010101" pitchFamily="2" charset="-122"/>
                </a:rPr>
                <a:t>03</a:t>
              </a:r>
              <a:endPara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90041" y="2199483"/>
            <a:ext cx="1376952" cy="1376952"/>
            <a:chOff x="6290041" y="2199483"/>
            <a:chExt cx="1376952" cy="1376952"/>
          </a:xfrm>
        </p:grpSpPr>
        <p:sp>
          <p:nvSpPr>
            <p:cNvPr id="40" name="椭圆 39"/>
            <p:cNvSpPr/>
            <p:nvPr/>
          </p:nvSpPr>
          <p:spPr>
            <a:xfrm>
              <a:off x="6290041" y="2199483"/>
              <a:ext cx="1376952" cy="1376952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426521" y="2426807"/>
              <a:ext cx="992579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altLang="zh-CN" sz="4800" b="1" dirty="0" smtClean="0">
                  <a:solidFill>
                    <a:schemeClr val="bg1"/>
                  </a:solidFill>
                  <a:latin typeface="方正姚体" panose="02010601030101010101" pitchFamily="2" charset="-122"/>
                </a:rPr>
                <a:t>04</a:t>
              </a:r>
              <a:endPara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754932" y="3522767"/>
            <a:ext cx="998595" cy="965753"/>
            <a:chOff x="3754932" y="3522767"/>
            <a:chExt cx="998595" cy="965753"/>
          </a:xfrm>
        </p:grpSpPr>
        <p:sp>
          <p:nvSpPr>
            <p:cNvPr id="38" name="椭圆 37"/>
            <p:cNvSpPr/>
            <p:nvPr/>
          </p:nvSpPr>
          <p:spPr>
            <a:xfrm>
              <a:off x="3787774" y="3522767"/>
              <a:ext cx="965753" cy="965753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754932" y="3700393"/>
              <a:ext cx="835485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</a:rPr>
                <a:t> 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</a:rPr>
                <a:t>05</a:t>
              </a:r>
              <a:endParaRPr lang="en-US" altLang="zh-CN" sz="2800" b="1" dirty="0" smtClean="0">
                <a:solidFill>
                  <a:schemeClr val="bg1"/>
                </a:solidFill>
                <a:latin typeface="方正姚体" panose="02010601030101010101" pitchFamily="2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862499" y="2383994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736566" y="3682477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233932" y="2477555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904206" y="4914697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119376" y="4914697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376564" y="3682476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682556" y="17603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工作执行过程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Straight Line buttom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CxnSpPr/>
          <p:nvPr/>
        </p:nvCxnSpPr>
        <p:spPr>
          <a:xfrm>
            <a:off x="915763" y="4030342"/>
            <a:ext cx="10363200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218254" y="3452394"/>
            <a:ext cx="1113973" cy="1113970"/>
            <a:chOff x="2218254" y="3060508"/>
            <a:chExt cx="1113973" cy="1113970"/>
          </a:xfrm>
        </p:grpSpPr>
        <p:sp>
          <p:nvSpPr>
            <p:cNvPr id="36" name="Oval 4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2218254" y="3060508"/>
              <a:ext cx="1113973" cy="111397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7" name="Freeform 48"/>
            <p:cNvSpPr>
              <a:spLocks noChangeAspect="1" noEditPoints="1"/>
            </p:cNvSpPr>
            <p:nvPr/>
          </p:nvSpPr>
          <p:spPr bwMode="auto">
            <a:xfrm>
              <a:off x="2539706" y="3399517"/>
              <a:ext cx="468000" cy="447969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37750" y="3279559"/>
            <a:ext cx="1459644" cy="1459644"/>
            <a:chOff x="3537750" y="2887673"/>
            <a:chExt cx="1459644" cy="1459644"/>
          </a:xfrm>
        </p:grpSpPr>
        <p:sp>
          <p:nvSpPr>
            <p:cNvPr id="40" name="Oval 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3537750" y="2887673"/>
              <a:ext cx="1459644" cy="1459644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4042203" y="3354026"/>
              <a:ext cx="473513" cy="49748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202917" y="3114934"/>
            <a:ext cx="1788894" cy="1788891"/>
            <a:chOff x="5202917" y="2723048"/>
            <a:chExt cx="1788894" cy="1788891"/>
          </a:xfrm>
        </p:grpSpPr>
        <p:sp>
          <p:nvSpPr>
            <p:cNvPr id="44" name="Oval 12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5202917" y="2723048"/>
              <a:ext cx="1788894" cy="1788891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accent3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5845977" y="3274949"/>
              <a:ext cx="600550" cy="755238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97333" y="3279559"/>
            <a:ext cx="1459644" cy="1459644"/>
            <a:chOff x="7197333" y="2887673"/>
            <a:chExt cx="1459644" cy="1459644"/>
          </a:xfrm>
        </p:grpSpPr>
        <p:sp>
          <p:nvSpPr>
            <p:cNvPr id="48" name="Oval 16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7197333" y="2887673"/>
              <a:ext cx="1459644" cy="1459644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accent4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7607127" y="3383244"/>
              <a:ext cx="640056" cy="510424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862499" y="3452394"/>
            <a:ext cx="1113974" cy="1113971"/>
            <a:chOff x="8862499" y="3060508"/>
            <a:chExt cx="1113974" cy="1113971"/>
          </a:xfrm>
        </p:grpSpPr>
        <p:sp>
          <p:nvSpPr>
            <p:cNvPr id="52" name="Oval 19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8862499" y="3060508"/>
              <a:ext cx="1113974" cy="1113971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5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53" name="Freeform 223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>
              <a:spLocks noChangeAspect="1"/>
            </p:cNvSpPr>
            <p:nvPr/>
          </p:nvSpPr>
          <p:spPr bwMode="auto">
            <a:xfrm>
              <a:off x="9254567" y="3476262"/>
              <a:ext cx="413055" cy="334996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198648" y="5170852"/>
            <a:ext cx="2339102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1415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200" b="1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任务导入</a:t>
            </a:r>
          </a:p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927812" y="5200362"/>
            <a:ext cx="2339102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1415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200" b="1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技能培训</a:t>
            </a:r>
            <a:endParaRPr lang="en-US" altLang="zh-CN" sz="3200" b="1" dirty="0" smtClean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656976" y="5173353"/>
            <a:ext cx="2339102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1415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200" b="1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成果展示</a:t>
            </a:r>
            <a:endParaRPr lang="en-US" altLang="zh-CN" sz="3200" b="1" dirty="0" smtClean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098021" y="1947382"/>
            <a:ext cx="2339102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1415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200" b="1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尝试探究</a:t>
            </a:r>
            <a:endParaRPr lang="en-US" altLang="zh-CN" sz="3200" b="1" dirty="0" smtClean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57605" y="1943474"/>
            <a:ext cx="2339102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1415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200" b="1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工作布置</a:t>
            </a:r>
            <a:endParaRPr lang="en-US" altLang="zh-CN" sz="3200" b="1" dirty="0" smtClean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694493" y="16234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工作存在问题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1346698" y="1880143"/>
            <a:ext cx="2286055" cy="3135649"/>
            <a:chOff x="1346698" y="1880143"/>
            <a:chExt cx="2286055" cy="3135649"/>
          </a:xfrm>
        </p:grpSpPr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1346698" y="2304941"/>
              <a:ext cx="2286055" cy="2286055"/>
            </a:xfrm>
            <a:prstGeom prst="ellipse">
              <a:avLst/>
            </a:prstGeom>
            <a:gradFill>
              <a:gsLst>
                <a:gs pos="0">
                  <a:srgbClr val="313745"/>
                </a:gs>
                <a:gs pos="100000">
                  <a:srgbClr val="1E222E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rot="19558047">
              <a:off x="1962786" y="1880143"/>
              <a:ext cx="1053878" cy="3135649"/>
            </a:xfrm>
            <a:prstGeom prst="ellipse">
              <a:avLst/>
            </a:prstGeom>
            <a:noFill/>
            <a:ln>
              <a:gradFill>
                <a:gsLst>
                  <a:gs pos="78000">
                    <a:schemeClr val="accent1">
                      <a:lumMod val="5000"/>
                      <a:lumOff val="95000"/>
                      <a:alpha val="20000"/>
                    </a:schemeClr>
                  </a:gs>
                  <a:gs pos="87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 rot="16200000">
            <a:off x="1525445" y="2489692"/>
            <a:ext cx="1967336" cy="1984097"/>
            <a:chOff x="5498567" y="0"/>
            <a:chExt cx="4004719" cy="4038834"/>
          </a:xfrm>
        </p:grpSpPr>
        <p:sp>
          <p:nvSpPr>
            <p:cNvPr id="36" name="椭圆 35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471729" y="1765017"/>
            <a:ext cx="3274293" cy="3274293"/>
            <a:chOff x="4669917" y="2020856"/>
            <a:chExt cx="2820632" cy="2820632"/>
          </a:xfrm>
        </p:grpSpPr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4669917" y="2020856"/>
              <a:ext cx="2820632" cy="2820632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>
              <a:spLocks noChangeAspect="1"/>
            </p:cNvSpPr>
            <p:nvPr/>
          </p:nvSpPr>
          <p:spPr>
            <a:xfrm>
              <a:off x="5111802" y="2492693"/>
              <a:ext cx="1922548" cy="1922548"/>
            </a:xfrm>
            <a:custGeom>
              <a:avLst/>
              <a:gdLst>
                <a:gd name="connsiteX0" fmla="*/ 1131218 w 2262438"/>
                <a:gd name="connsiteY0" fmla="*/ 51218 h 2262438"/>
                <a:gd name="connsiteX1" fmla="*/ 51218 w 2262438"/>
                <a:gd name="connsiteY1" fmla="*/ 1131218 h 2262438"/>
                <a:gd name="connsiteX2" fmla="*/ 1131218 w 2262438"/>
                <a:gd name="connsiteY2" fmla="*/ 2211218 h 2262438"/>
                <a:gd name="connsiteX3" fmla="*/ 2211218 w 2262438"/>
                <a:gd name="connsiteY3" fmla="*/ 1131218 h 2262438"/>
                <a:gd name="connsiteX4" fmla="*/ 1131218 w 2262438"/>
                <a:gd name="connsiteY4" fmla="*/ 51218 h 2262438"/>
                <a:gd name="connsiteX5" fmla="*/ 1131219 w 2262438"/>
                <a:gd name="connsiteY5" fmla="*/ 0 h 2262438"/>
                <a:gd name="connsiteX6" fmla="*/ 2262438 w 2262438"/>
                <a:gd name="connsiteY6" fmla="*/ 1131219 h 2262438"/>
                <a:gd name="connsiteX7" fmla="*/ 1131219 w 2262438"/>
                <a:gd name="connsiteY7" fmla="*/ 2262438 h 2262438"/>
                <a:gd name="connsiteX8" fmla="*/ 0 w 2262438"/>
                <a:gd name="connsiteY8" fmla="*/ 1131219 h 2262438"/>
                <a:gd name="connsiteX9" fmla="*/ 1131219 w 2262438"/>
                <a:gd name="connsiteY9" fmla="*/ 0 h 226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2438" h="2262438">
                  <a:moveTo>
                    <a:pt x="1131218" y="51218"/>
                  </a:moveTo>
                  <a:cubicBezTo>
                    <a:pt x="534750" y="51218"/>
                    <a:pt x="51218" y="534750"/>
                    <a:pt x="51218" y="1131218"/>
                  </a:cubicBezTo>
                  <a:cubicBezTo>
                    <a:pt x="51218" y="1727686"/>
                    <a:pt x="534750" y="2211218"/>
                    <a:pt x="1131218" y="2211218"/>
                  </a:cubicBezTo>
                  <a:cubicBezTo>
                    <a:pt x="1727686" y="2211218"/>
                    <a:pt x="2211218" y="1727686"/>
                    <a:pt x="2211218" y="1131218"/>
                  </a:cubicBezTo>
                  <a:cubicBezTo>
                    <a:pt x="2211218" y="534750"/>
                    <a:pt x="1727686" y="51218"/>
                    <a:pt x="1131218" y="51218"/>
                  </a:cubicBezTo>
                  <a:close/>
                  <a:moveTo>
                    <a:pt x="1131219" y="0"/>
                  </a:moveTo>
                  <a:cubicBezTo>
                    <a:pt x="1755974" y="0"/>
                    <a:pt x="2262438" y="506464"/>
                    <a:pt x="2262438" y="1131219"/>
                  </a:cubicBezTo>
                  <a:cubicBezTo>
                    <a:pt x="2262438" y="1755974"/>
                    <a:pt x="1755974" y="2262438"/>
                    <a:pt x="1131219" y="2262438"/>
                  </a:cubicBezTo>
                  <a:cubicBezTo>
                    <a:pt x="506464" y="2262438"/>
                    <a:pt x="0" y="1755974"/>
                    <a:pt x="0" y="1131219"/>
                  </a:cubicBezTo>
                  <a:cubicBezTo>
                    <a:pt x="0" y="506464"/>
                    <a:pt x="506464" y="0"/>
                    <a:pt x="1131219" y="0"/>
                  </a:cubicBezTo>
                  <a:close/>
                </a:path>
              </a:pathLst>
            </a:custGeom>
            <a:gradFill>
              <a:gsLst>
                <a:gs pos="76000">
                  <a:srgbClr val="BE1DFB"/>
                </a:gs>
                <a:gs pos="27000">
                  <a:srgbClr val="0094FA"/>
                </a:gs>
                <a:gs pos="0">
                  <a:srgbClr val="00ECFE"/>
                </a:gs>
                <a:gs pos="100000">
                  <a:srgbClr val="FC02F9"/>
                </a:gs>
              </a:gsLst>
              <a:lin ang="192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4842283" y="2212853"/>
              <a:ext cx="2470231" cy="2470231"/>
            </a:xfrm>
            <a:prstGeom prst="ellipse">
              <a:avLst/>
            </a:prstGeom>
            <a:noFill/>
            <a:ln w="15875">
              <a:gradFill>
                <a:gsLst>
                  <a:gs pos="0">
                    <a:srgbClr val="00ACFB"/>
                  </a:gs>
                  <a:gs pos="34000">
                    <a:srgbClr val="297BFA"/>
                  </a:gs>
                  <a:gs pos="78000">
                    <a:srgbClr val="9437FB"/>
                  </a:gs>
                  <a:gs pos="100000">
                    <a:srgbClr val="CA18FB"/>
                  </a:gs>
                </a:gsLst>
                <a:lin ang="19200000" scaled="0"/>
              </a:gradFill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539978" y="1880142"/>
            <a:ext cx="2286055" cy="3135649"/>
            <a:chOff x="8539978" y="1880142"/>
            <a:chExt cx="2286055" cy="3135649"/>
          </a:xfrm>
        </p:grpSpPr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8539978" y="2304940"/>
              <a:ext cx="2286055" cy="2286055"/>
            </a:xfrm>
            <a:prstGeom prst="ellipse">
              <a:avLst/>
            </a:prstGeom>
            <a:gradFill>
              <a:gsLst>
                <a:gs pos="0">
                  <a:srgbClr val="313745"/>
                </a:gs>
                <a:gs pos="100000">
                  <a:srgbClr val="1E222E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 rot="19558047">
              <a:off x="9156066" y="1880142"/>
              <a:ext cx="1053878" cy="3135649"/>
            </a:xfrm>
            <a:prstGeom prst="ellipse">
              <a:avLst/>
            </a:prstGeom>
            <a:noFill/>
            <a:ln>
              <a:gradFill>
                <a:gsLst>
                  <a:gs pos="78000">
                    <a:schemeClr val="accent1">
                      <a:lumMod val="5000"/>
                      <a:lumOff val="95000"/>
                      <a:alpha val="20000"/>
                    </a:schemeClr>
                  </a:gs>
                  <a:gs pos="87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>
            <a:grpSpLocks noChangeAspect="1"/>
          </p:cNvGrpSpPr>
          <p:nvPr/>
        </p:nvGrpSpPr>
        <p:grpSpPr>
          <a:xfrm rot="16200000">
            <a:off x="8718725" y="2489691"/>
            <a:ext cx="1967336" cy="1984097"/>
            <a:chOff x="5498567" y="0"/>
            <a:chExt cx="4004719" cy="4038834"/>
          </a:xfrm>
        </p:grpSpPr>
        <p:sp>
          <p:nvSpPr>
            <p:cNvPr id="87" name="椭圆 86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2" name="文本框 111"/>
          <p:cNvSpPr txBox="1"/>
          <p:nvPr/>
        </p:nvSpPr>
        <p:spPr>
          <a:xfrm>
            <a:off x="1688496" y="314791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学习基础</a:t>
            </a:r>
            <a:endParaRPr lang="zh-CN" altLang="en-US" sz="28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5069447" y="3105459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gradFill>
                  <a:gsLst>
                    <a:gs pos="76000">
                      <a:srgbClr val="BE1DFB"/>
                    </a:gs>
                    <a:gs pos="27000">
                      <a:srgbClr val="0094FA"/>
                    </a:gs>
                    <a:gs pos="0">
                      <a:srgbClr val="00ECFE"/>
                    </a:gs>
                    <a:gs pos="100000">
                      <a:srgbClr val="FC02F9"/>
                    </a:gs>
                  </a:gsLst>
                  <a:lin ang="192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认知能力</a:t>
            </a:r>
            <a:endParaRPr lang="zh-CN" altLang="en-US" sz="3600" b="1" dirty="0">
              <a:gradFill>
                <a:gsLst>
                  <a:gs pos="76000">
                    <a:srgbClr val="BE1DFB"/>
                  </a:gs>
                  <a:gs pos="27000">
                    <a:srgbClr val="0094FA"/>
                  </a:gs>
                  <a:gs pos="0">
                    <a:srgbClr val="00ECFE"/>
                  </a:gs>
                  <a:gs pos="100000">
                    <a:srgbClr val="FC02F9"/>
                  </a:gs>
                </a:gsLst>
                <a:lin ang="192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8888377" y="317580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信息素养</a:t>
            </a:r>
            <a:endParaRPr lang="zh-CN" altLang="en-US" sz="28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844741" y="5400549"/>
            <a:ext cx="2953749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bg1"/>
                </a:solidFill>
                <a:sym typeface="微软雅黑" panose="020B0503020204020204" pitchFamily="34" charset="-122"/>
              </a:rPr>
              <a:t>说明在此</a:t>
            </a:r>
            <a:r>
              <a: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bg1"/>
                </a:solidFill>
                <a:sym typeface="微软雅黑" panose="020B0503020204020204" pitchFamily="34" charset="-122"/>
              </a:rPr>
              <a:t>说明</a:t>
            </a:r>
            <a:endParaRPr lang="zh-CN" altLang="en-US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16" name="矩形 47"/>
          <p:cNvSpPr>
            <a:spLocks noChangeArrowheads="1"/>
          </p:cNvSpPr>
          <p:nvPr/>
        </p:nvSpPr>
        <p:spPr bwMode="auto">
          <a:xfrm>
            <a:off x="4631317" y="5400549"/>
            <a:ext cx="2953749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bg1"/>
                </a:solidFill>
                <a:sym typeface="微软雅黑" panose="020B0503020204020204" pitchFamily="34" charset="-122"/>
              </a:rPr>
              <a:t>说明在此</a:t>
            </a:r>
            <a:r>
              <a: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bg1"/>
                </a:solidFill>
                <a:sym typeface="微软雅黑" panose="020B0503020204020204" pitchFamily="34" charset="-122"/>
              </a:rPr>
              <a:t>说明</a:t>
            </a:r>
            <a:endParaRPr lang="zh-CN" altLang="en-US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17" name="矩形 47"/>
          <p:cNvSpPr>
            <a:spLocks noChangeArrowheads="1"/>
          </p:cNvSpPr>
          <p:nvPr/>
        </p:nvSpPr>
        <p:spPr bwMode="auto">
          <a:xfrm>
            <a:off x="8351071" y="5400549"/>
            <a:ext cx="2953749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bg1"/>
                </a:solidFill>
                <a:sym typeface="微软雅黑" panose="020B0503020204020204" pitchFamily="34" charset="-122"/>
              </a:rPr>
              <a:t>说明在此</a:t>
            </a:r>
            <a:r>
              <a: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bg1"/>
                </a:solidFill>
                <a:sym typeface="微软雅黑" panose="020B0503020204020204" pitchFamily="34" charset="-122"/>
              </a:rPr>
              <a:t>说明</a:t>
            </a:r>
            <a:endParaRPr lang="zh-CN" altLang="en-US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21600000">
                                      <p:cBhvr>
                                        <p:cTn id="49" dur="5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-21600000">
                                      <p:cBhvr>
                                        <p:cTn id="51" dur="5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682556" y="18904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工作存在问题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6598731" y="2477572"/>
            <a:ext cx="4310838" cy="1883660"/>
            <a:chOff x="6598731" y="2477572"/>
            <a:chExt cx="4310838" cy="1883660"/>
          </a:xfrm>
        </p:grpSpPr>
        <p:sp>
          <p:nvSpPr>
            <p:cNvPr id="37" name="圆角矩形 36"/>
            <p:cNvSpPr/>
            <p:nvPr/>
          </p:nvSpPr>
          <p:spPr>
            <a:xfrm rot="16200000">
              <a:off x="8013431" y="1336128"/>
              <a:ext cx="1625732" cy="41665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95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 rot="16200000">
              <a:off x="8121022" y="1434134"/>
              <a:ext cx="1410549" cy="3970534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rot="16200000">
              <a:off x="6598731" y="2477572"/>
              <a:ext cx="1883660" cy="1883660"/>
            </a:xfrm>
            <a:prstGeom prst="ellipse">
              <a:avLst/>
            </a:prstGeom>
            <a:solidFill>
              <a:srgbClr val="FDFDFD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16200000">
              <a:off x="6731604" y="2614354"/>
              <a:ext cx="1617913" cy="1617913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Freeform 532"/>
            <p:cNvSpPr/>
            <p:nvPr/>
          </p:nvSpPr>
          <p:spPr bwMode="auto">
            <a:xfrm flipH="1" flipV="1">
              <a:off x="7226261" y="3162156"/>
              <a:ext cx="628597" cy="638266"/>
            </a:xfrm>
            <a:custGeom>
              <a:avLst/>
              <a:gdLst>
                <a:gd name="T0" fmla="*/ 53 w 55"/>
                <a:gd name="T1" fmla="*/ 20 h 56"/>
                <a:gd name="T2" fmla="*/ 54 w 55"/>
                <a:gd name="T3" fmla="*/ 28 h 56"/>
                <a:gd name="T4" fmla="*/ 52 w 55"/>
                <a:gd name="T5" fmla="*/ 30 h 56"/>
                <a:gd name="T6" fmla="*/ 55 w 55"/>
                <a:gd name="T7" fmla="*/ 33 h 56"/>
                <a:gd name="T8" fmla="*/ 54 w 55"/>
                <a:gd name="T9" fmla="*/ 37 h 56"/>
                <a:gd name="T10" fmla="*/ 52 w 55"/>
                <a:gd name="T11" fmla="*/ 38 h 56"/>
                <a:gd name="T12" fmla="*/ 53 w 55"/>
                <a:gd name="T13" fmla="*/ 40 h 56"/>
                <a:gd name="T14" fmla="*/ 52 w 55"/>
                <a:gd name="T15" fmla="*/ 45 h 56"/>
                <a:gd name="T16" fmla="*/ 50 w 55"/>
                <a:gd name="T17" fmla="*/ 46 h 56"/>
                <a:gd name="T18" fmla="*/ 52 w 55"/>
                <a:gd name="T19" fmla="*/ 48 h 56"/>
                <a:gd name="T20" fmla="*/ 51 w 55"/>
                <a:gd name="T21" fmla="*/ 54 h 56"/>
                <a:gd name="T22" fmla="*/ 47 w 55"/>
                <a:gd name="T23" fmla="*/ 56 h 56"/>
                <a:gd name="T24" fmla="*/ 20 w 55"/>
                <a:gd name="T25" fmla="*/ 49 h 56"/>
                <a:gd name="T26" fmla="*/ 13 w 55"/>
                <a:gd name="T27" fmla="*/ 48 h 56"/>
                <a:gd name="T28" fmla="*/ 13 w 55"/>
                <a:gd name="T29" fmla="*/ 52 h 56"/>
                <a:gd name="T30" fmla="*/ 0 w 55"/>
                <a:gd name="T31" fmla="*/ 52 h 56"/>
                <a:gd name="T32" fmla="*/ 0 w 55"/>
                <a:gd name="T33" fmla="*/ 17 h 56"/>
                <a:gd name="T34" fmla="*/ 13 w 55"/>
                <a:gd name="T35" fmla="*/ 17 h 56"/>
                <a:gd name="T36" fmla="*/ 13 w 55"/>
                <a:gd name="T37" fmla="*/ 23 h 56"/>
                <a:gd name="T38" fmla="*/ 18 w 55"/>
                <a:gd name="T39" fmla="*/ 22 h 56"/>
                <a:gd name="T40" fmla="*/ 40 w 55"/>
                <a:gd name="T41" fmla="*/ 0 h 56"/>
                <a:gd name="T42" fmla="*/ 34 w 55"/>
                <a:gd name="T43" fmla="*/ 21 h 56"/>
                <a:gd name="T44" fmla="*/ 53 w 55"/>
                <a:gd name="T4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6">
                  <a:moveTo>
                    <a:pt x="53" y="20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8"/>
                    <a:pt x="41" y="15"/>
                    <a:pt x="34" y="21"/>
                  </a:cubicBezTo>
                  <a:lnTo>
                    <a:pt x="53" y="2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826296" y="2860908"/>
              <a:ext cx="1576072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劣势</a:t>
              </a:r>
              <a:endParaRPr lang="zh-CN" altLang="en-US" sz="5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250864" y="2477571"/>
            <a:ext cx="4264549" cy="1883660"/>
            <a:chOff x="1250864" y="2477571"/>
            <a:chExt cx="4264549" cy="1883660"/>
          </a:xfrm>
        </p:grpSpPr>
        <p:sp>
          <p:nvSpPr>
            <p:cNvPr id="34" name="圆角矩形 33"/>
            <p:cNvSpPr/>
            <p:nvPr/>
          </p:nvSpPr>
          <p:spPr>
            <a:xfrm rot="16200000">
              <a:off x="2521271" y="1336127"/>
              <a:ext cx="1625732" cy="41665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 rot="16200000">
              <a:off x="2628862" y="1434133"/>
              <a:ext cx="1410549" cy="3970534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rot="16200000">
              <a:off x="3631753" y="2477571"/>
              <a:ext cx="1883660" cy="1883660"/>
            </a:xfrm>
            <a:prstGeom prst="ellipse">
              <a:avLst/>
            </a:prstGeom>
            <a:solidFill>
              <a:srgbClr val="FDFDFD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rot="16200000">
              <a:off x="3764626" y="2614353"/>
              <a:ext cx="1617913" cy="1617913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532"/>
            <p:cNvSpPr/>
            <p:nvPr/>
          </p:nvSpPr>
          <p:spPr bwMode="auto">
            <a:xfrm>
              <a:off x="4295609" y="3069054"/>
              <a:ext cx="628597" cy="638266"/>
            </a:xfrm>
            <a:custGeom>
              <a:avLst/>
              <a:gdLst>
                <a:gd name="T0" fmla="*/ 53 w 55"/>
                <a:gd name="T1" fmla="*/ 20 h 56"/>
                <a:gd name="T2" fmla="*/ 54 w 55"/>
                <a:gd name="T3" fmla="*/ 28 h 56"/>
                <a:gd name="T4" fmla="*/ 52 w 55"/>
                <a:gd name="T5" fmla="*/ 30 h 56"/>
                <a:gd name="T6" fmla="*/ 55 w 55"/>
                <a:gd name="T7" fmla="*/ 33 h 56"/>
                <a:gd name="T8" fmla="*/ 54 w 55"/>
                <a:gd name="T9" fmla="*/ 37 h 56"/>
                <a:gd name="T10" fmla="*/ 52 w 55"/>
                <a:gd name="T11" fmla="*/ 38 h 56"/>
                <a:gd name="T12" fmla="*/ 53 w 55"/>
                <a:gd name="T13" fmla="*/ 40 h 56"/>
                <a:gd name="T14" fmla="*/ 52 w 55"/>
                <a:gd name="T15" fmla="*/ 45 h 56"/>
                <a:gd name="T16" fmla="*/ 50 w 55"/>
                <a:gd name="T17" fmla="*/ 46 h 56"/>
                <a:gd name="T18" fmla="*/ 52 w 55"/>
                <a:gd name="T19" fmla="*/ 48 h 56"/>
                <a:gd name="T20" fmla="*/ 51 w 55"/>
                <a:gd name="T21" fmla="*/ 54 h 56"/>
                <a:gd name="T22" fmla="*/ 47 w 55"/>
                <a:gd name="T23" fmla="*/ 56 h 56"/>
                <a:gd name="T24" fmla="*/ 20 w 55"/>
                <a:gd name="T25" fmla="*/ 49 h 56"/>
                <a:gd name="T26" fmla="*/ 13 w 55"/>
                <a:gd name="T27" fmla="*/ 48 h 56"/>
                <a:gd name="T28" fmla="*/ 13 w 55"/>
                <a:gd name="T29" fmla="*/ 52 h 56"/>
                <a:gd name="T30" fmla="*/ 0 w 55"/>
                <a:gd name="T31" fmla="*/ 52 h 56"/>
                <a:gd name="T32" fmla="*/ 0 w 55"/>
                <a:gd name="T33" fmla="*/ 17 h 56"/>
                <a:gd name="T34" fmla="*/ 13 w 55"/>
                <a:gd name="T35" fmla="*/ 17 h 56"/>
                <a:gd name="T36" fmla="*/ 13 w 55"/>
                <a:gd name="T37" fmla="*/ 23 h 56"/>
                <a:gd name="T38" fmla="*/ 18 w 55"/>
                <a:gd name="T39" fmla="*/ 22 h 56"/>
                <a:gd name="T40" fmla="*/ 40 w 55"/>
                <a:gd name="T41" fmla="*/ 0 h 56"/>
                <a:gd name="T42" fmla="*/ 34 w 55"/>
                <a:gd name="T43" fmla="*/ 21 h 56"/>
                <a:gd name="T44" fmla="*/ 53 w 55"/>
                <a:gd name="T4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6">
                  <a:moveTo>
                    <a:pt x="53" y="20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8"/>
                    <a:pt x="41" y="15"/>
                    <a:pt x="34" y="21"/>
                  </a:cubicBezTo>
                  <a:lnTo>
                    <a:pt x="53" y="2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882499" y="2877092"/>
              <a:ext cx="1576072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优势</a:t>
              </a:r>
              <a:endParaRPr lang="zh-CN" altLang="en-US" sz="5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76784" y="4809262"/>
            <a:ext cx="312617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8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8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540559" y="4809262"/>
            <a:ext cx="312617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800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800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7" name="椭圆 36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圆角矩形 61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圆角矩形 62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1679298" y="19241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工作努力方向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1" name="椭圆 7"/>
          <p:cNvSpPr/>
          <p:nvPr/>
        </p:nvSpPr>
        <p:spPr>
          <a:xfrm>
            <a:off x="3441526" y="3826350"/>
            <a:ext cx="5141439" cy="1208639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cxnSp>
        <p:nvCxnSpPr>
          <p:cNvPr id="92" name="直接连接符 91"/>
          <p:cNvCxnSpPr>
            <a:endCxn id="91" idx="1"/>
          </p:cNvCxnSpPr>
          <p:nvPr/>
        </p:nvCxnSpPr>
        <p:spPr>
          <a:xfrm>
            <a:off x="6008555" y="3227416"/>
            <a:ext cx="3691" cy="18075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40"/>
          <p:cNvSpPr txBox="1"/>
          <p:nvPr/>
        </p:nvSpPr>
        <p:spPr>
          <a:xfrm>
            <a:off x="1442502" y="4450214"/>
            <a:ext cx="1944216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30524" y="1567586"/>
            <a:ext cx="2159751" cy="2159752"/>
            <a:chOff x="4930524" y="1567586"/>
            <a:chExt cx="2159751" cy="2159752"/>
          </a:xfrm>
        </p:grpSpPr>
        <p:sp>
          <p:nvSpPr>
            <p:cNvPr id="98" name="椭圆 97"/>
            <p:cNvSpPr/>
            <p:nvPr/>
          </p:nvSpPr>
          <p:spPr>
            <a:xfrm>
              <a:off x="4930524" y="1567586"/>
              <a:ext cx="2159751" cy="2159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5097328" y="2391333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gradFill>
                    <a:gsLst>
                      <a:gs pos="76000">
                        <a:srgbClr val="BE1DFB"/>
                      </a:gs>
                      <a:gs pos="27000">
                        <a:srgbClr val="0094FA"/>
                      </a:gs>
                      <a:gs pos="0">
                        <a:srgbClr val="00ECFE"/>
                      </a:gs>
                      <a:gs pos="100000">
                        <a:srgbClr val="FC02F9"/>
                      </a:gs>
                    </a:gsLst>
                    <a:lin ang="192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altLang="zh-CN" sz="3200" dirty="0">
                <a:gradFill>
                  <a:gsLst>
                    <a:gs pos="76000">
                      <a:srgbClr val="BE1DFB"/>
                    </a:gs>
                    <a:gs pos="27000">
                      <a:srgbClr val="0094FA"/>
                    </a:gs>
                    <a:gs pos="0">
                      <a:srgbClr val="00ECFE"/>
                    </a:gs>
                    <a:gs pos="100000">
                      <a:srgbClr val="FC02F9"/>
                    </a:gs>
                  </a:gsLst>
                  <a:lin ang="19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2893889" y="3354228"/>
            <a:ext cx="900000" cy="900000"/>
            <a:chOff x="2893889" y="3354228"/>
            <a:chExt cx="900000" cy="900000"/>
          </a:xfrm>
        </p:grpSpPr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2893889" y="3354228"/>
              <a:ext cx="900000" cy="900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1" name="Freeform 12"/>
            <p:cNvSpPr>
              <a:spLocks noEditPoints="1"/>
            </p:cNvSpPr>
            <p:nvPr/>
          </p:nvSpPr>
          <p:spPr bwMode="black">
            <a:xfrm>
              <a:off x="3176207" y="3606061"/>
              <a:ext cx="367601" cy="406714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09740" tIns="54871" rIns="109740" bIns="54871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0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03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193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372447" y="4237601"/>
            <a:ext cx="900000" cy="900000"/>
            <a:chOff x="4372447" y="4237601"/>
            <a:chExt cx="900000" cy="900000"/>
          </a:xfrm>
        </p:grpSpPr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372447" y="4237601"/>
              <a:ext cx="900000" cy="900000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pic>
          <p:nvPicPr>
            <p:cNvPr id="106" name="Picture 5" descr="C:\Users\Jonahs\Dropbox\Projects SCOTT\MEET Windows Azure\source\Background\tile-icon-CDN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64137" y="4435570"/>
              <a:ext cx="521584" cy="52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组合 123"/>
          <p:cNvGrpSpPr/>
          <p:nvPr/>
        </p:nvGrpSpPr>
        <p:grpSpPr>
          <a:xfrm>
            <a:off x="6611064" y="4328965"/>
            <a:ext cx="900000" cy="900000"/>
            <a:chOff x="6611064" y="4328965"/>
            <a:chExt cx="900000" cy="900000"/>
          </a:xfrm>
        </p:grpSpPr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6611064" y="4328965"/>
              <a:ext cx="900000" cy="900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pic>
          <p:nvPicPr>
            <p:cNvPr id="111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807605" y="4555717"/>
              <a:ext cx="521584" cy="52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" name="组合 124"/>
          <p:cNvGrpSpPr/>
          <p:nvPr/>
        </p:nvGrpSpPr>
        <p:grpSpPr>
          <a:xfrm>
            <a:off x="8138832" y="3354228"/>
            <a:ext cx="900000" cy="900000"/>
            <a:chOff x="8138832" y="3354228"/>
            <a:chExt cx="900000" cy="900000"/>
          </a:xfrm>
        </p:grpSpPr>
        <p:sp>
          <p:nvSpPr>
            <p:cNvPr id="118" name="椭圆 117"/>
            <p:cNvSpPr>
              <a:spLocks noChangeAspect="1"/>
            </p:cNvSpPr>
            <p:nvPr/>
          </p:nvSpPr>
          <p:spPr>
            <a:xfrm>
              <a:off x="8138832" y="3354228"/>
              <a:ext cx="900000" cy="900000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6" name="Freeform 45"/>
            <p:cNvSpPr>
              <a:spLocks noEditPoints="1"/>
            </p:cNvSpPr>
            <p:nvPr/>
          </p:nvSpPr>
          <p:spPr bwMode="black">
            <a:xfrm>
              <a:off x="8402505" y="3546467"/>
              <a:ext cx="383905" cy="414044"/>
            </a:xfrm>
            <a:custGeom>
              <a:avLst/>
              <a:gdLst>
                <a:gd name="T0" fmla="*/ 135 w 140"/>
                <a:gd name="T1" fmla="*/ 85 h 151"/>
                <a:gd name="T2" fmla="*/ 140 w 140"/>
                <a:gd name="T3" fmla="*/ 96 h 151"/>
                <a:gd name="T4" fmla="*/ 134 w 140"/>
                <a:gd name="T5" fmla="*/ 106 h 151"/>
                <a:gd name="T6" fmla="*/ 137 w 140"/>
                <a:gd name="T7" fmla="*/ 117 h 151"/>
                <a:gd name="T8" fmla="*/ 129 w 140"/>
                <a:gd name="T9" fmla="*/ 128 h 151"/>
                <a:gd name="T10" fmla="*/ 128 w 140"/>
                <a:gd name="T11" fmla="*/ 137 h 151"/>
                <a:gd name="T12" fmla="*/ 116 w 140"/>
                <a:gd name="T13" fmla="*/ 148 h 151"/>
                <a:gd name="T14" fmla="*/ 65 w 140"/>
                <a:gd name="T15" fmla="*/ 148 h 151"/>
                <a:gd name="T16" fmla="*/ 33 w 140"/>
                <a:gd name="T17" fmla="*/ 142 h 151"/>
                <a:gd name="T18" fmla="*/ 33 w 140"/>
                <a:gd name="T19" fmla="*/ 82 h 151"/>
                <a:gd name="T20" fmla="*/ 34 w 140"/>
                <a:gd name="T21" fmla="*/ 82 h 151"/>
                <a:gd name="T22" fmla="*/ 34 w 140"/>
                <a:gd name="T23" fmla="*/ 82 h 151"/>
                <a:gd name="T24" fmla="*/ 37 w 140"/>
                <a:gd name="T25" fmla="*/ 82 h 151"/>
                <a:gd name="T26" fmla="*/ 60 w 140"/>
                <a:gd name="T27" fmla="*/ 48 h 151"/>
                <a:gd name="T28" fmla="*/ 68 w 140"/>
                <a:gd name="T29" fmla="*/ 39 h 151"/>
                <a:gd name="T30" fmla="*/ 81 w 140"/>
                <a:gd name="T31" fmla="*/ 3 h 151"/>
                <a:gd name="T32" fmla="*/ 97 w 140"/>
                <a:gd name="T33" fmla="*/ 8 h 151"/>
                <a:gd name="T34" fmla="*/ 99 w 140"/>
                <a:gd name="T35" fmla="*/ 35 h 151"/>
                <a:gd name="T36" fmla="*/ 90 w 140"/>
                <a:gd name="T37" fmla="*/ 60 h 151"/>
                <a:gd name="T38" fmla="*/ 130 w 140"/>
                <a:gd name="T39" fmla="*/ 62 h 151"/>
                <a:gd name="T40" fmla="*/ 140 w 140"/>
                <a:gd name="T41" fmla="*/ 77 h 151"/>
                <a:gd name="T42" fmla="*/ 135 w 140"/>
                <a:gd name="T43" fmla="*/ 85 h 151"/>
                <a:gd name="T44" fmla="*/ 30 w 140"/>
                <a:gd name="T45" fmla="*/ 137 h 151"/>
                <a:gd name="T46" fmla="*/ 30 w 140"/>
                <a:gd name="T47" fmla="*/ 137 h 151"/>
                <a:gd name="T48" fmla="*/ 30 w 140"/>
                <a:gd name="T49" fmla="*/ 82 h 151"/>
                <a:gd name="T50" fmla="*/ 23 w 140"/>
                <a:gd name="T51" fmla="*/ 76 h 151"/>
                <a:gd name="T52" fmla="*/ 7 w 140"/>
                <a:gd name="T53" fmla="*/ 76 h 151"/>
                <a:gd name="T54" fmla="*/ 0 w 140"/>
                <a:gd name="T55" fmla="*/ 82 h 151"/>
                <a:gd name="T56" fmla="*/ 0 w 140"/>
                <a:gd name="T57" fmla="*/ 137 h 151"/>
                <a:gd name="T58" fmla="*/ 7 w 140"/>
                <a:gd name="T59" fmla="*/ 144 h 151"/>
                <a:gd name="T60" fmla="*/ 23 w 140"/>
                <a:gd name="T61" fmla="*/ 144 h 151"/>
                <a:gd name="T62" fmla="*/ 30 w 140"/>
                <a:gd name="T63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51">
                  <a:moveTo>
                    <a:pt x="135" y="85"/>
                  </a:moveTo>
                  <a:cubicBezTo>
                    <a:pt x="135" y="88"/>
                    <a:pt x="140" y="93"/>
                    <a:pt x="140" y="96"/>
                  </a:cubicBezTo>
                  <a:cubicBezTo>
                    <a:pt x="140" y="99"/>
                    <a:pt x="134" y="103"/>
                    <a:pt x="134" y="106"/>
                  </a:cubicBezTo>
                  <a:cubicBezTo>
                    <a:pt x="133" y="109"/>
                    <a:pt x="137" y="114"/>
                    <a:pt x="137" y="117"/>
                  </a:cubicBezTo>
                  <a:cubicBezTo>
                    <a:pt x="137" y="121"/>
                    <a:pt x="130" y="125"/>
                    <a:pt x="129" y="128"/>
                  </a:cubicBezTo>
                  <a:cubicBezTo>
                    <a:pt x="128" y="130"/>
                    <a:pt x="129" y="135"/>
                    <a:pt x="128" y="137"/>
                  </a:cubicBezTo>
                  <a:cubicBezTo>
                    <a:pt x="127" y="141"/>
                    <a:pt x="120" y="147"/>
                    <a:pt x="116" y="148"/>
                  </a:cubicBezTo>
                  <a:cubicBezTo>
                    <a:pt x="104" y="151"/>
                    <a:pt x="65" y="148"/>
                    <a:pt x="65" y="148"/>
                  </a:cubicBezTo>
                  <a:cubicBezTo>
                    <a:pt x="65" y="148"/>
                    <a:pt x="65" y="148"/>
                    <a:pt x="33" y="142"/>
                  </a:cubicBezTo>
                  <a:cubicBezTo>
                    <a:pt x="33" y="142"/>
                    <a:pt x="33" y="142"/>
                    <a:pt x="33" y="82"/>
                  </a:cubicBezTo>
                  <a:cubicBezTo>
                    <a:pt x="33" y="82"/>
                    <a:pt x="33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7" y="82"/>
                  </a:cubicBezTo>
                  <a:cubicBezTo>
                    <a:pt x="41" y="81"/>
                    <a:pt x="49" y="75"/>
                    <a:pt x="60" y="48"/>
                  </a:cubicBezTo>
                  <a:cubicBezTo>
                    <a:pt x="61" y="44"/>
                    <a:pt x="65" y="42"/>
                    <a:pt x="68" y="39"/>
                  </a:cubicBezTo>
                  <a:cubicBezTo>
                    <a:pt x="75" y="34"/>
                    <a:pt x="79" y="27"/>
                    <a:pt x="81" y="3"/>
                  </a:cubicBezTo>
                  <a:cubicBezTo>
                    <a:pt x="81" y="0"/>
                    <a:pt x="91" y="1"/>
                    <a:pt x="97" y="8"/>
                  </a:cubicBezTo>
                  <a:cubicBezTo>
                    <a:pt x="102" y="14"/>
                    <a:pt x="102" y="26"/>
                    <a:pt x="99" y="35"/>
                  </a:cubicBezTo>
                  <a:cubicBezTo>
                    <a:pt x="96" y="41"/>
                    <a:pt x="87" y="55"/>
                    <a:pt x="90" y="60"/>
                  </a:cubicBezTo>
                  <a:cubicBezTo>
                    <a:pt x="90" y="60"/>
                    <a:pt x="124" y="59"/>
                    <a:pt x="130" y="62"/>
                  </a:cubicBezTo>
                  <a:cubicBezTo>
                    <a:pt x="134" y="63"/>
                    <a:pt x="140" y="72"/>
                    <a:pt x="140" y="77"/>
                  </a:cubicBezTo>
                  <a:cubicBezTo>
                    <a:pt x="140" y="79"/>
                    <a:pt x="136" y="83"/>
                    <a:pt x="135" y="85"/>
                  </a:cubicBezTo>
                  <a:close/>
                  <a:moveTo>
                    <a:pt x="30" y="137"/>
                  </a:moveTo>
                  <a:cubicBezTo>
                    <a:pt x="30" y="137"/>
                    <a:pt x="30" y="137"/>
                    <a:pt x="30" y="137"/>
                  </a:cubicBezTo>
                  <a:cubicBezTo>
                    <a:pt x="30" y="137"/>
                    <a:pt x="30" y="137"/>
                    <a:pt x="30" y="82"/>
                  </a:cubicBezTo>
                  <a:cubicBezTo>
                    <a:pt x="30" y="79"/>
                    <a:pt x="27" y="76"/>
                    <a:pt x="23" y="76"/>
                  </a:cubicBezTo>
                  <a:cubicBezTo>
                    <a:pt x="23" y="76"/>
                    <a:pt x="23" y="76"/>
                    <a:pt x="7" y="76"/>
                  </a:cubicBezTo>
                  <a:cubicBezTo>
                    <a:pt x="3" y="76"/>
                    <a:pt x="0" y="79"/>
                    <a:pt x="0" y="82"/>
                  </a:cubicBezTo>
                  <a:cubicBezTo>
                    <a:pt x="0" y="82"/>
                    <a:pt x="0" y="82"/>
                    <a:pt x="0" y="137"/>
                  </a:cubicBezTo>
                  <a:cubicBezTo>
                    <a:pt x="0" y="141"/>
                    <a:pt x="3" y="144"/>
                    <a:pt x="7" y="144"/>
                  </a:cubicBezTo>
                  <a:cubicBezTo>
                    <a:pt x="7" y="144"/>
                    <a:pt x="7" y="144"/>
                    <a:pt x="23" y="144"/>
                  </a:cubicBezTo>
                  <a:cubicBezTo>
                    <a:pt x="27" y="144"/>
                    <a:pt x="30" y="141"/>
                    <a:pt x="30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0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03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193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endParaRPr lang="en-US" sz="1865">
                <a:solidFill>
                  <a:schemeClr val="bg1"/>
                </a:solidFill>
              </a:endParaRPr>
            </a:p>
          </p:txBody>
        </p:sp>
      </p:grpSp>
      <p:sp>
        <p:nvSpPr>
          <p:cNvPr id="119" name="TextBox 40"/>
          <p:cNvSpPr txBox="1"/>
          <p:nvPr/>
        </p:nvSpPr>
        <p:spPr>
          <a:xfrm>
            <a:off x="3234006" y="5507111"/>
            <a:ext cx="1944216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20" name="TextBox 41"/>
          <p:cNvSpPr txBox="1"/>
          <p:nvPr/>
        </p:nvSpPr>
        <p:spPr>
          <a:xfrm>
            <a:off x="6458289" y="5507111"/>
            <a:ext cx="1944216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21" name="TextBox 42"/>
          <p:cNvSpPr txBox="1"/>
          <p:nvPr/>
        </p:nvSpPr>
        <p:spPr>
          <a:xfrm>
            <a:off x="8541778" y="4446601"/>
            <a:ext cx="1944216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3" grpId="0"/>
      <p:bldP spid="119" grpId="0"/>
      <p:bldP spid="120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>
            <a:spLocks noChangeAspect="1"/>
          </p:cNvSpPr>
          <p:nvPr/>
        </p:nvSpPr>
        <p:spPr>
          <a:xfrm>
            <a:off x="790986" y="1473613"/>
            <a:ext cx="4741819" cy="4741819"/>
          </a:xfrm>
          <a:prstGeom prst="ellipse">
            <a:avLst/>
          </a:prstGeom>
          <a:solidFill>
            <a:srgbClr val="00ECFE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1449458" y="2141096"/>
            <a:ext cx="3424874" cy="3424874"/>
          </a:xfrm>
          <a:prstGeom prst="ellipse">
            <a:avLst/>
          </a:prstGeom>
          <a:solidFill>
            <a:srgbClr val="00ECFE">
              <a:alpha val="1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2080288" y="2762915"/>
            <a:ext cx="2163217" cy="2163217"/>
          </a:xfrm>
          <a:prstGeom prst="ellipse">
            <a:avLst/>
          </a:prstGeom>
          <a:solidFill>
            <a:srgbClr val="00ECFE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40" name="椭圆 39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圆角矩形 64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679298" y="25337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团队努力方向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8" name="椭圆 67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圆角矩形 73"/>
          <p:cNvSpPr/>
          <p:nvPr/>
        </p:nvSpPr>
        <p:spPr>
          <a:xfrm rot="5400000">
            <a:off x="8977821" y="546815"/>
            <a:ext cx="45719" cy="5760000"/>
          </a:xfrm>
          <a:prstGeom prst="roundRect">
            <a:avLst>
              <a:gd name="adj" fmla="val 41696"/>
            </a:avLst>
          </a:prstGeom>
          <a:gradFill>
            <a:gsLst>
              <a:gs pos="76000">
                <a:srgbClr val="BE1DFB"/>
              </a:gs>
              <a:gs pos="27000">
                <a:srgbClr val="0094FA"/>
              </a:gs>
              <a:gs pos="0">
                <a:srgbClr val="00ECFE"/>
              </a:gs>
              <a:gs pos="100000">
                <a:srgbClr val="FC02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7075176" y="2378194"/>
            <a:ext cx="3570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r>
              <a:rPr lang="zh-CN" altLang="en-US" sz="44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文字</a:t>
            </a:r>
            <a:endParaRPr lang="en-US" altLang="zh-CN" sz="44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6" name="Freeform 48"/>
          <p:cNvSpPr>
            <a:spLocks noChangeAspect="1" noEditPoints="1"/>
          </p:cNvSpPr>
          <p:nvPr/>
        </p:nvSpPr>
        <p:spPr bwMode="auto">
          <a:xfrm>
            <a:off x="2726946" y="3342995"/>
            <a:ext cx="841634" cy="805612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4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6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50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1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1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1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6"/>
                  <a:pt x="421" y="229"/>
                  <a:pt x="420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6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6"/>
                  <a:pt x="411" y="249"/>
                </a:cubicBezTo>
                <a:cubicBezTo>
                  <a:pt x="411" y="249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4"/>
                  <a:pt x="412" y="295"/>
                </a:cubicBezTo>
                <a:cubicBezTo>
                  <a:pt x="414" y="298"/>
                  <a:pt x="415" y="301"/>
                  <a:pt x="417" y="304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1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6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0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50" y="232"/>
                  <a:pt x="250" y="270"/>
                </a:cubicBezTo>
                <a:cubicBezTo>
                  <a:pt x="250" y="278"/>
                  <a:pt x="249" y="285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2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7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2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0"/>
                  <a:pt x="353" y="391"/>
                  <a:pt x="353" y="391"/>
                </a:cubicBezTo>
                <a:cubicBezTo>
                  <a:pt x="337" y="409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1" y="340"/>
                </a:moveTo>
                <a:lnTo>
                  <a:pt x="151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4"/>
                </a:cubicBezTo>
                <a:cubicBezTo>
                  <a:pt x="213" y="301"/>
                  <a:pt x="214" y="298"/>
                  <a:pt x="216" y="295"/>
                </a:cubicBezTo>
                <a:cubicBezTo>
                  <a:pt x="216" y="294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2"/>
                  <a:pt x="219" y="282"/>
                  <a:pt x="219" y="281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2"/>
                  <a:pt x="217" y="250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16" y="246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6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6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0"/>
                  <a:pt x="186" y="210"/>
                </a:cubicBezTo>
                <a:cubicBezTo>
                  <a:pt x="184" y="209"/>
                  <a:pt x="181" y="207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1" y="200"/>
                </a:cubicBezTo>
                <a:cubicBezTo>
                  <a:pt x="112" y="200"/>
                  <a:pt x="81" y="231"/>
                  <a:pt x="81" y="270"/>
                </a:cubicBezTo>
                <a:cubicBezTo>
                  <a:pt x="81" y="309"/>
                  <a:pt x="112" y="340"/>
                  <a:pt x="151" y="34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77" name="文本框 7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6062722" y="3828463"/>
            <a:ext cx="5929828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内容请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8" grpId="0" animBg="1"/>
      <p:bldP spid="74" grpId="0" animBg="1"/>
      <p:bldP spid="75" grpId="0"/>
      <p:bldP spid="76" grpId="0" animBg="1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 rot="5400000">
            <a:off x="4308164" y="-4308161"/>
            <a:ext cx="3575673" cy="12191995"/>
          </a:xfrm>
          <a:custGeom>
            <a:avLst/>
            <a:gdLst>
              <a:gd name="connsiteX0" fmla="*/ 0 w 3575673"/>
              <a:gd name="connsiteY0" fmla="*/ 12191995 h 12191995"/>
              <a:gd name="connsiteX1" fmla="*/ 0 w 3575673"/>
              <a:gd name="connsiteY1" fmla="*/ 0 h 12191995"/>
              <a:gd name="connsiteX2" fmla="*/ 1017010 w 3575673"/>
              <a:gd name="connsiteY2" fmla="*/ 0 h 12191995"/>
              <a:gd name="connsiteX3" fmla="*/ 3575673 w 3575673"/>
              <a:gd name="connsiteY3" fmla="*/ 6095998 h 12191995"/>
              <a:gd name="connsiteX4" fmla="*/ 1017010 w 3575673"/>
              <a:gd name="connsiteY4" fmla="*/ 12191995 h 1219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673" h="12191995">
                <a:moveTo>
                  <a:pt x="0" y="12191995"/>
                </a:moveTo>
                <a:lnTo>
                  <a:pt x="0" y="0"/>
                </a:lnTo>
                <a:lnTo>
                  <a:pt x="1017010" y="0"/>
                </a:lnTo>
                <a:lnTo>
                  <a:pt x="3575673" y="6095998"/>
                </a:lnTo>
                <a:lnTo>
                  <a:pt x="1017010" y="12191995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 rot="5280000">
            <a:off x="800735" y="-395215"/>
            <a:ext cx="2041196" cy="4305144"/>
          </a:xfrm>
          <a:custGeom>
            <a:avLst/>
            <a:gdLst>
              <a:gd name="connsiteX0" fmla="*/ 0 w 2041196"/>
              <a:gd name="connsiteY0" fmla="*/ 4305144 h 4305144"/>
              <a:gd name="connsiteX1" fmla="*/ 2041196 w 2041196"/>
              <a:gd name="connsiteY1" fmla="*/ 0 h 4305144"/>
              <a:gd name="connsiteX2" fmla="*/ 234204 w 2041196"/>
              <a:gd name="connsiteY2" fmla="*/ 4305144 h 430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1196" h="4305144">
                <a:moveTo>
                  <a:pt x="0" y="4305144"/>
                </a:moveTo>
                <a:lnTo>
                  <a:pt x="2041196" y="0"/>
                </a:lnTo>
                <a:lnTo>
                  <a:pt x="234204" y="4305144"/>
                </a:lnTo>
                <a:close/>
              </a:path>
            </a:pathLst>
          </a:cu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rot="16320000" flipH="1">
            <a:off x="9350071" y="-379975"/>
            <a:ext cx="2041196" cy="4305144"/>
          </a:xfrm>
          <a:custGeom>
            <a:avLst/>
            <a:gdLst>
              <a:gd name="connsiteX0" fmla="*/ 0 w 2041196"/>
              <a:gd name="connsiteY0" fmla="*/ 4305144 h 4305144"/>
              <a:gd name="connsiteX1" fmla="*/ 2041196 w 2041196"/>
              <a:gd name="connsiteY1" fmla="*/ 0 h 4305144"/>
              <a:gd name="connsiteX2" fmla="*/ 234204 w 2041196"/>
              <a:gd name="connsiteY2" fmla="*/ 4305144 h 430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1196" h="4305144">
                <a:moveTo>
                  <a:pt x="0" y="4305144"/>
                </a:moveTo>
                <a:lnTo>
                  <a:pt x="2041196" y="0"/>
                </a:lnTo>
                <a:lnTo>
                  <a:pt x="234204" y="4305144"/>
                </a:lnTo>
                <a:close/>
              </a:path>
            </a:pathLst>
          </a:cu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>
            <a:spLocks noChangeAspect="1"/>
          </p:cNvSpPr>
          <p:nvPr/>
        </p:nvSpPr>
        <p:spPr>
          <a:xfrm>
            <a:off x="3710841" y="3748636"/>
            <a:ext cx="408984" cy="408984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>
            <a:spLocks noChangeAspect="1"/>
          </p:cNvSpPr>
          <p:nvPr/>
        </p:nvSpPr>
        <p:spPr>
          <a:xfrm>
            <a:off x="7875892" y="5139949"/>
            <a:ext cx="323046" cy="323046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308589" y="1214628"/>
            <a:ext cx="3509649" cy="3509650"/>
            <a:chOff x="4538303" y="1355510"/>
            <a:chExt cx="3115396" cy="3115397"/>
          </a:xfrm>
        </p:grpSpPr>
        <p:sp>
          <p:nvSpPr>
            <p:cNvPr id="52" name="椭圆 51"/>
            <p:cNvSpPr/>
            <p:nvPr/>
          </p:nvSpPr>
          <p:spPr>
            <a:xfrm>
              <a:off x="4538303" y="1355510"/>
              <a:ext cx="3115396" cy="3115397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5010532" y="1803058"/>
              <a:ext cx="2220298" cy="2220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5141019" y="1944474"/>
              <a:ext cx="1954404" cy="195440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00ACFB"/>
                  </a:gs>
                  <a:gs pos="34000">
                    <a:srgbClr val="297BFA"/>
                  </a:gs>
                  <a:gs pos="78000">
                    <a:srgbClr val="9437FB"/>
                  </a:gs>
                  <a:gs pos="100000">
                    <a:srgbClr val="CA18FB"/>
                  </a:gs>
                </a:gsLst>
                <a:lin ang="19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589357" y="560669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努力方向一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108165" y="1825493"/>
            <a:ext cx="203773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32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 smtClean="0">
                <a:gradFill>
                  <a:gsLst>
                    <a:gs pos="76000">
                      <a:srgbClr val="BE1DFB"/>
                    </a:gs>
                    <a:gs pos="27000">
                      <a:srgbClr val="0094FA"/>
                    </a:gs>
                    <a:gs pos="0">
                      <a:srgbClr val="00ECFE"/>
                    </a:gs>
                    <a:gs pos="100000">
                      <a:srgbClr val="FC02F9"/>
                    </a:gs>
                  </a:gsLst>
                  <a:lin ang="19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团队</a:t>
            </a:r>
            <a:endParaRPr lang="en-US" altLang="zh-CN" sz="3600" b="1" dirty="0" smtClean="0">
              <a:gradFill>
                <a:gsLst>
                  <a:gs pos="76000">
                    <a:srgbClr val="BE1DFB"/>
                  </a:gs>
                  <a:gs pos="27000">
                    <a:srgbClr val="0094FA"/>
                  </a:gs>
                  <a:gs pos="0">
                    <a:srgbClr val="00ECFE"/>
                  </a:gs>
                  <a:gs pos="100000">
                    <a:srgbClr val="FC02F9"/>
                  </a:gs>
                </a:gsLst>
                <a:lin ang="192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  <a:p>
            <a:r>
              <a:rPr lang="zh-CN" altLang="en-US" sz="3600" b="1" dirty="0" smtClean="0">
                <a:gradFill>
                  <a:gsLst>
                    <a:gs pos="76000">
                      <a:srgbClr val="BE1DFB"/>
                    </a:gs>
                    <a:gs pos="27000">
                      <a:srgbClr val="0094FA"/>
                    </a:gs>
                    <a:gs pos="0">
                      <a:srgbClr val="00ECFE"/>
                    </a:gs>
                    <a:gs pos="100000">
                      <a:srgbClr val="FC02F9"/>
                    </a:gs>
                  </a:gsLst>
                  <a:lin ang="19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努力方向</a:t>
            </a:r>
            <a:endParaRPr lang="en-US" altLang="zh-CN" sz="3600" b="1" dirty="0">
              <a:gradFill>
                <a:gsLst>
                  <a:gs pos="76000">
                    <a:srgbClr val="BE1DFB"/>
                  </a:gs>
                  <a:gs pos="27000">
                    <a:srgbClr val="0094FA"/>
                  </a:gs>
                  <a:gs pos="0">
                    <a:srgbClr val="00ECFE"/>
                  </a:gs>
                  <a:gs pos="100000">
                    <a:srgbClr val="FC02F9"/>
                  </a:gs>
                </a:gsLst>
                <a:lin ang="192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849066" y="429639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努力方向二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094689" y="547561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努力方向三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367629" y="327123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努力方向四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229403" y="600834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努力方向五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55184" y="5078989"/>
            <a:ext cx="770010" cy="770010"/>
            <a:chOff x="9955184" y="5078989"/>
            <a:chExt cx="770010" cy="770010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9955184" y="5078989"/>
              <a:ext cx="770010" cy="770010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0225199" y="5317929"/>
              <a:ext cx="275162" cy="28909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9304" y="3941957"/>
            <a:ext cx="1560068" cy="1560068"/>
            <a:chOff x="739304" y="3941957"/>
            <a:chExt cx="1560068" cy="1560068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739304" y="3941957"/>
              <a:ext cx="1560068" cy="1560068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8"/>
            <p:cNvSpPr>
              <a:spLocks noChangeAspect="1" noEditPoints="1"/>
            </p:cNvSpPr>
            <p:nvPr/>
          </p:nvSpPr>
          <p:spPr bwMode="auto">
            <a:xfrm>
              <a:off x="1238654" y="4375881"/>
              <a:ext cx="609070" cy="583002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69925" y="3984745"/>
            <a:ext cx="972324" cy="972324"/>
            <a:chOff x="8669925" y="3984745"/>
            <a:chExt cx="972324" cy="972324"/>
          </a:xfrm>
        </p:grpSpPr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8669925" y="3984745"/>
              <a:ext cx="972324" cy="972324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8932713" y="4324527"/>
              <a:ext cx="449040" cy="358095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42" grpId="0" animBg="1"/>
      <p:bldP spid="50" grpId="0" animBg="1"/>
      <p:bldP spid="51" grpId="0" animBg="1"/>
      <p:bldP spid="56" grpId="0"/>
      <p:bldP spid="57" grpId="0"/>
      <p:bldP spid="59" grpId="0"/>
      <p:bldP spid="60" grpId="0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7688" y="308017"/>
            <a:ext cx="2699392" cy="3702599"/>
            <a:chOff x="607688" y="308017"/>
            <a:chExt cx="2699392" cy="3702599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607688" y="809621"/>
              <a:ext cx="2699392" cy="2699392"/>
            </a:xfrm>
            <a:prstGeom prst="ellipse">
              <a:avLst/>
            </a:prstGeom>
            <a:gradFill>
              <a:gsLst>
                <a:gs pos="0">
                  <a:srgbClr val="313745"/>
                </a:gs>
                <a:gs pos="100000">
                  <a:srgbClr val="1E222E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19558047">
              <a:off x="1335170" y="308017"/>
              <a:ext cx="1244427" cy="3702599"/>
            </a:xfrm>
            <a:prstGeom prst="ellipse">
              <a:avLst/>
            </a:prstGeom>
            <a:noFill/>
            <a:ln>
              <a:gradFill>
                <a:gsLst>
                  <a:gs pos="78000">
                    <a:schemeClr val="accent1">
                      <a:lumMod val="5000"/>
                      <a:lumOff val="95000"/>
                      <a:alpha val="20000"/>
                    </a:schemeClr>
                  </a:gs>
                  <a:gs pos="87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241928" y="624959"/>
            <a:ext cx="4531754" cy="4531754"/>
          </a:xfrm>
          <a:prstGeom prst="ellips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-1952755" y="-1569724"/>
            <a:ext cx="8921120" cy="8921120"/>
          </a:xfrm>
          <a:prstGeom prst="ellips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-3240000" flipH="1">
            <a:off x="11886755" y="3381653"/>
            <a:ext cx="68101" cy="4125483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-3240000">
            <a:off x="12089652" y="5525247"/>
            <a:ext cx="45719" cy="2318292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/>
              </a:gs>
              <a:gs pos="8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-3240000" flipH="1">
            <a:off x="11738064" y="5525248"/>
            <a:ext cx="120394" cy="2318292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/>
              </a:gs>
              <a:gs pos="8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6672941" y="1417319"/>
            <a:ext cx="144000" cy="144000"/>
          </a:xfrm>
          <a:prstGeom prst="ellipse">
            <a:avLst/>
          </a:prstGeom>
          <a:solidFill>
            <a:srgbClr val="0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5378045" y="6227947"/>
            <a:ext cx="108000" cy="108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rot="-3240000" flipH="1">
            <a:off x="3537862" y="369395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 rot="-3240000">
            <a:off x="3784553" y="1632269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378044" y="3317584"/>
            <a:ext cx="4314595" cy="1138773"/>
            <a:chOff x="5378044" y="3317584"/>
            <a:chExt cx="4314595" cy="1138773"/>
          </a:xfrm>
        </p:grpSpPr>
        <p:sp>
          <p:nvSpPr>
            <p:cNvPr id="20" name="圆角矩形 19"/>
            <p:cNvSpPr/>
            <p:nvPr/>
          </p:nvSpPr>
          <p:spPr>
            <a:xfrm>
              <a:off x="5378044" y="3856192"/>
              <a:ext cx="4314595" cy="600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053204" y="3317584"/>
              <a:ext cx="296427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zh-CN" altLang="en-US" sz="3600" b="1" dirty="0" smtClean="0">
                  <a:gradFill>
                    <a:gsLst>
                      <a:gs pos="76000">
                        <a:srgbClr val="BE1DFB"/>
                      </a:gs>
                      <a:gs pos="27000">
                        <a:srgbClr val="0094FA"/>
                      </a:gs>
                      <a:gs pos="0">
                        <a:srgbClr val="00ECFE"/>
                      </a:gs>
                      <a:gs pos="100000">
                        <a:srgbClr val="FC02F9"/>
                      </a:gs>
                    </a:gsLst>
                    <a:lin ang="19200000" scaled="0"/>
                  </a:gra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成功项目展示</a:t>
              </a:r>
              <a:endParaRPr lang="en-US" altLang="zh-CN" sz="3600" b="1" dirty="0">
                <a:gradFill>
                  <a:gsLst>
                    <a:gs pos="76000">
                      <a:srgbClr val="BE1DFB"/>
                    </a:gs>
                    <a:gs pos="27000">
                      <a:srgbClr val="0094FA"/>
                    </a:gs>
                    <a:gs pos="0">
                      <a:srgbClr val="00ECFE"/>
                    </a:gs>
                    <a:gs pos="100000">
                      <a:srgbClr val="FC02F9"/>
                    </a:gs>
                  </a:gsLst>
                  <a:lin ang="19200000" scaled="0"/>
                </a:gra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7" name="文本框 1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8736691" y="2115175"/>
            <a:ext cx="118013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60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03</a:t>
            </a:r>
            <a:endParaRPr lang="en-US" altLang="zh-CN" sz="60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 rot="2880000">
            <a:off x="2930794" y="-2069381"/>
            <a:ext cx="45719" cy="10975972"/>
          </a:xfrm>
          <a:prstGeom prst="roundRect">
            <a:avLst>
              <a:gd name="adj" fmla="val 41696"/>
            </a:avLst>
          </a:prstGeom>
          <a:gradFill>
            <a:gsLst>
              <a:gs pos="76000">
                <a:srgbClr val="BE1DFB"/>
              </a:gs>
              <a:gs pos="27000">
                <a:srgbClr val="0094FA"/>
              </a:gs>
              <a:gs pos="0">
                <a:srgbClr val="00ECFE"/>
              </a:gs>
              <a:gs pos="100000">
                <a:srgbClr val="FC02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394658" y="1121070"/>
            <a:ext cx="3745891" cy="3745891"/>
          </a:xfrm>
          <a:prstGeom prst="ellipse">
            <a:avLst/>
          </a:prstGeom>
          <a:gradFill>
            <a:gsLst>
              <a:gs pos="0">
                <a:srgbClr val="313745"/>
              </a:gs>
              <a:gs pos="100000">
                <a:srgbClr val="1E222E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558047">
            <a:off x="1404170" y="425004"/>
            <a:ext cx="1726866" cy="5138021"/>
          </a:xfrm>
          <a:prstGeom prst="ellipse">
            <a:avLst/>
          </a:prstGeom>
          <a:noFill/>
          <a:ln>
            <a:gradFill>
              <a:gsLst>
                <a:gs pos="78000">
                  <a:schemeClr val="accent1">
                    <a:lumMod val="5000"/>
                    <a:lumOff val="95000"/>
                    <a:alpha val="20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5013090" y="1109550"/>
            <a:ext cx="1923412" cy="1923412"/>
          </a:xfrm>
          <a:prstGeom prst="ellipse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5574244" y="3758793"/>
            <a:ext cx="1711299" cy="1711299"/>
          </a:xfrm>
          <a:prstGeom prst="ellipse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7242407" y="2259493"/>
            <a:ext cx="1473286" cy="1473286"/>
          </a:xfrm>
          <a:prstGeom prst="ellipse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9006184" y="3422231"/>
            <a:ext cx="1257582" cy="1257582"/>
          </a:xfrm>
          <a:prstGeom prst="ellipse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10263766" y="1727933"/>
            <a:ext cx="1015803" cy="1015803"/>
          </a:xfrm>
          <a:prstGeom prst="ellipse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>
            <a:grpSpLocks noChangeAspect="1"/>
          </p:cNvGrpSpPr>
          <p:nvPr/>
        </p:nvGrpSpPr>
        <p:grpSpPr>
          <a:xfrm rot="16200000">
            <a:off x="687550" y="1423800"/>
            <a:ext cx="3223644" cy="3251107"/>
            <a:chOff x="5498567" y="0"/>
            <a:chExt cx="4004719" cy="4038834"/>
          </a:xfrm>
        </p:grpSpPr>
        <p:sp>
          <p:nvSpPr>
            <p:cNvPr id="46" name="椭圆 45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219347" y="2326764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 成功</a:t>
            </a:r>
            <a:endParaRPr lang="en-US" altLang="zh-CN" sz="4000" dirty="0" smtClean="0">
              <a:solidFill>
                <a:schemeClr val="bg1"/>
              </a:solidFill>
              <a:latin typeface="Kartika" panose="02020503030404060203" pitchFamily="18" charset="0"/>
              <a:ea typeface="幼圆" panose="02010509060101010101" pitchFamily="49" charset="-122"/>
              <a:cs typeface="Kartika" panose="02020503030404060203" pitchFamily="18" charset="0"/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项目</a:t>
            </a:r>
            <a:r>
              <a:rPr lang="zh-CN" altLang="en-US" sz="4000" dirty="0">
                <a:solidFill>
                  <a:schemeClr val="bg1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展示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1" name="MH_SubTitle_1"/>
          <p:cNvSpPr/>
          <p:nvPr>
            <p:custDataLst>
              <p:tags r:id="rId1"/>
            </p:custDataLst>
          </p:nvPr>
        </p:nvSpPr>
        <p:spPr>
          <a:xfrm>
            <a:off x="5118787" y="3051702"/>
            <a:ext cx="1530012" cy="533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产品一</a:t>
            </a:r>
          </a:p>
        </p:txBody>
      </p:sp>
      <p:sp>
        <p:nvSpPr>
          <p:cNvPr id="72" name="MH_SubTitle_1"/>
          <p:cNvSpPr/>
          <p:nvPr>
            <p:custDataLst>
              <p:tags r:id="rId2"/>
            </p:custDataLst>
          </p:nvPr>
        </p:nvSpPr>
        <p:spPr>
          <a:xfrm>
            <a:off x="5597947" y="5496106"/>
            <a:ext cx="1530012" cy="533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产品二</a:t>
            </a:r>
            <a:endParaRPr lang="zh-CN" altLang="en-US" sz="2800" b="1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3" name="MH_SubTitle_1"/>
          <p:cNvSpPr/>
          <p:nvPr>
            <p:custDataLst>
              <p:tags r:id="rId3"/>
            </p:custDataLst>
          </p:nvPr>
        </p:nvSpPr>
        <p:spPr>
          <a:xfrm>
            <a:off x="7242407" y="3814872"/>
            <a:ext cx="1530012" cy="533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产品三</a:t>
            </a:r>
            <a:endParaRPr lang="zh-CN" altLang="en-US" sz="2800" b="1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4" name="MH_SubTitle_1"/>
          <p:cNvSpPr/>
          <p:nvPr>
            <p:custDataLst>
              <p:tags r:id="rId4"/>
            </p:custDataLst>
          </p:nvPr>
        </p:nvSpPr>
        <p:spPr>
          <a:xfrm>
            <a:off x="8981159" y="4849828"/>
            <a:ext cx="1530012" cy="533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产品四</a:t>
            </a:r>
            <a:endParaRPr lang="zh-CN" altLang="en-US" sz="2800" b="1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5" name="MH_SubTitle_1"/>
          <p:cNvSpPr/>
          <p:nvPr>
            <p:custDataLst>
              <p:tags r:id="rId5"/>
            </p:custDataLst>
          </p:nvPr>
        </p:nvSpPr>
        <p:spPr>
          <a:xfrm>
            <a:off x="10006661" y="2815269"/>
            <a:ext cx="1530012" cy="533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产品五</a:t>
            </a:r>
            <a:endParaRPr lang="zh-CN" altLang="en-US" sz="2800" b="1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21600000">
                                      <p:cBhvr>
                                        <p:cTn id="26" dur="5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0" grpId="0"/>
      <p:bldP spid="71" grpId="0"/>
      <p:bldP spid="72" grpId="0"/>
      <p:bldP spid="73" grpId="0"/>
      <p:bldP spid="74" grpId="0"/>
      <p:bldP spid="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726623" y="19328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成功项目展示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MH_Picture_1"/>
          <p:cNvSpPr/>
          <p:nvPr>
            <p:custDataLst>
              <p:tags r:id="rId1"/>
            </p:custDataLst>
          </p:nvPr>
        </p:nvSpPr>
        <p:spPr>
          <a:xfrm>
            <a:off x="988484" y="1980609"/>
            <a:ext cx="1919816" cy="1466851"/>
          </a:xfrm>
          <a:prstGeom prst="rect">
            <a:avLst/>
          </a:prstGeom>
          <a:blipFill dpi="0" rotWithShape="1">
            <a:blip r:embed="rId1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/>
          </a:p>
        </p:txBody>
      </p:sp>
      <p:grpSp>
        <p:nvGrpSpPr>
          <p:cNvPr id="34" name="组合 33"/>
          <p:cNvGrpSpPr/>
          <p:nvPr/>
        </p:nvGrpSpPr>
        <p:grpSpPr>
          <a:xfrm>
            <a:off x="1007648" y="4115093"/>
            <a:ext cx="1728000" cy="533400"/>
            <a:chOff x="755736" y="3067037"/>
            <a:chExt cx="1440000" cy="400050"/>
          </a:xfrm>
        </p:grpSpPr>
        <p:sp>
          <p:nvSpPr>
            <p:cNvPr id="35" name="圆角矩形 34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latin typeface="Impact" panose="020B0806030902050204" pitchFamily="34" charset="0"/>
              </a:endParaRPr>
            </a:p>
          </p:txBody>
        </p:sp>
        <p:sp>
          <p:nvSpPr>
            <p:cNvPr id="36" name="MH_SubTitle_1"/>
            <p:cNvSpPr/>
            <p:nvPr>
              <p:custDataLst>
                <p:tags r:id="rId12"/>
              </p:custDataLst>
            </p:nvPr>
          </p:nvSpPr>
          <p:spPr>
            <a:xfrm>
              <a:off x="838231" y="3067037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产品一</a:t>
              </a:r>
            </a:p>
          </p:txBody>
        </p:sp>
      </p:grpSp>
      <p:sp>
        <p:nvSpPr>
          <p:cNvPr id="37" name="MH_Picture_2"/>
          <p:cNvSpPr/>
          <p:nvPr>
            <p:custDataLst>
              <p:tags r:id="rId2"/>
            </p:custDataLst>
          </p:nvPr>
        </p:nvSpPr>
        <p:spPr>
          <a:xfrm>
            <a:off x="3755014" y="1980609"/>
            <a:ext cx="1919817" cy="1466851"/>
          </a:xfrm>
          <a:prstGeom prst="rect">
            <a:avLst/>
          </a:prstGeom>
          <a:blipFill dpi="0" rotWithShape="1">
            <a:blip r:embed="rId1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8" name="MH_Picture_3"/>
          <p:cNvSpPr/>
          <p:nvPr>
            <p:custDataLst>
              <p:tags r:id="rId3"/>
            </p:custDataLst>
          </p:nvPr>
        </p:nvSpPr>
        <p:spPr>
          <a:xfrm>
            <a:off x="6523622" y="1980609"/>
            <a:ext cx="1919817" cy="1466851"/>
          </a:xfrm>
          <a:prstGeom prst="rect">
            <a:avLst/>
          </a:prstGeom>
          <a:blipFill dpi="0" rotWithShape="1">
            <a:blip r:embed="rId1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9" name="MH_Picture_4"/>
          <p:cNvSpPr/>
          <p:nvPr>
            <p:custDataLst>
              <p:tags r:id="rId4"/>
            </p:custDataLst>
          </p:nvPr>
        </p:nvSpPr>
        <p:spPr>
          <a:xfrm>
            <a:off x="9290051" y="1980609"/>
            <a:ext cx="1919816" cy="1466851"/>
          </a:xfrm>
          <a:prstGeom prst="rect">
            <a:avLst/>
          </a:prstGeom>
          <a:blipFill dpi="0" rotWithShape="1">
            <a:blip r:embed="rId18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40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50014" y="5018843"/>
            <a:ext cx="2430016" cy="144501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778607" y="4069601"/>
            <a:ext cx="1728000" cy="537184"/>
            <a:chOff x="755736" y="3052943"/>
            <a:chExt cx="1440000" cy="402888"/>
          </a:xfrm>
        </p:grpSpPr>
        <p:sp>
          <p:nvSpPr>
            <p:cNvPr id="42" name="圆角矩形 41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latin typeface="Impact" panose="020B0806030902050204" pitchFamily="34" charset="0"/>
              </a:endParaRPr>
            </a:p>
          </p:txBody>
        </p:sp>
        <p:sp>
          <p:nvSpPr>
            <p:cNvPr id="43" name="MH_SubTitle_1"/>
            <p:cNvSpPr/>
            <p:nvPr>
              <p:custDataLst>
                <p:tags r:id="rId11"/>
              </p:custDataLst>
            </p:nvPr>
          </p:nvSpPr>
          <p:spPr>
            <a:xfrm>
              <a:off x="838231" y="3052943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产品二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49563" y="4069601"/>
            <a:ext cx="1728000" cy="537181"/>
            <a:chOff x="755736" y="3052945"/>
            <a:chExt cx="1440000" cy="402886"/>
          </a:xfrm>
        </p:grpSpPr>
        <p:sp>
          <p:nvSpPr>
            <p:cNvPr id="45" name="圆角矩形 44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latin typeface="Impact" panose="020B0806030902050204" pitchFamily="34" charset="0"/>
              </a:endParaRPr>
            </a:p>
          </p:txBody>
        </p:sp>
        <p:sp>
          <p:nvSpPr>
            <p:cNvPr id="46" name="MH_SubTitle_1"/>
            <p:cNvSpPr/>
            <p:nvPr>
              <p:custDataLst>
                <p:tags r:id="rId10"/>
              </p:custDataLst>
            </p:nvPr>
          </p:nvSpPr>
          <p:spPr>
            <a:xfrm>
              <a:off x="838231" y="3052945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产品三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320519" y="4042902"/>
            <a:ext cx="1728000" cy="537181"/>
            <a:chOff x="755736" y="3039297"/>
            <a:chExt cx="1440000" cy="402886"/>
          </a:xfrm>
        </p:grpSpPr>
        <p:sp>
          <p:nvSpPr>
            <p:cNvPr id="48" name="圆角矩形 47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latin typeface="Impact" panose="020B0806030902050204" pitchFamily="34" charset="0"/>
              </a:endParaRPr>
            </a:p>
          </p:txBody>
        </p:sp>
        <p:sp>
          <p:nvSpPr>
            <p:cNvPr id="49" name="MH_SubTitle_1"/>
            <p:cNvSpPr/>
            <p:nvPr>
              <p:custDataLst>
                <p:tags r:id="rId9"/>
              </p:custDataLst>
            </p:nvPr>
          </p:nvSpPr>
          <p:spPr>
            <a:xfrm>
              <a:off x="838231" y="3039297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产品四</a:t>
              </a:r>
            </a:p>
          </p:txBody>
        </p:sp>
      </p:grpSp>
      <p:sp>
        <p:nvSpPr>
          <p:cNvPr id="50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34950" y="5018843"/>
            <a:ext cx="2430016" cy="144501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1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4918" y="5018843"/>
            <a:ext cx="2430016" cy="144501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2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99854" y="5018843"/>
            <a:ext cx="2430016" cy="144501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3" name="矩形 52"/>
          <p:cNvSpPr/>
          <p:nvPr/>
        </p:nvSpPr>
        <p:spPr>
          <a:xfrm>
            <a:off x="882592" y="1886034"/>
            <a:ext cx="2113559" cy="165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2842" y="1886034"/>
            <a:ext cx="2113559" cy="165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412203" y="1886034"/>
            <a:ext cx="2113559" cy="165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9172453" y="1886034"/>
            <a:ext cx="2113559" cy="165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 animBg="1"/>
      <p:bldP spid="39" grpId="0" animBg="1"/>
      <p:bldP spid="40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椭圆 207"/>
          <p:cNvSpPr/>
          <p:nvPr/>
        </p:nvSpPr>
        <p:spPr>
          <a:xfrm>
            <a:off x="2428590" y="-2158973"/>
            <a:ext cx="7305196" cy="7305196"/>
          </a:xfrm>
          <a:prstGeom prst="ellipse">
            <a:avLst/>
          </a:pr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4144549" y="-443014"/>
            <a:ext cx="3873278" cy="3873278"/>
          </a:xfrm>
          <a:prstGeom prst="ellipse">
            <a:avLst/>
          </a:prstGeom>
          <a:noFill/>
          <a:ln>
            <a:gradFill>
              <a:gsLst>
                <a:gs pos="60000">
                  <a:srgbClr val="2D5CFA"/>
                </a:gs>
                <a:gs pos="0">
                  <a:srgbClr val="00F7FF"/>
                </a:gs>
                <a:gs pos="100000">
                  <a:srgbClr val="FC02F9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36966" y="-2768004"/>
            <a:ext cx="317339" cy="4422792"/>
            <a:chOff x="5936966" y="-2768004"/>
            <a:chExt cx="317339" cy="4422792"/>
          </a:xfrm>
        </p:grpSpPr>
        <p:cxnSp>
          <p:nvCxnSpPr>
            <p:cNvPr id="151" name="直接连接符 150"/>
            <p:cNvCxnSpPr/>
            <p:nvPr/>
          </p:nvCxnSpPr>
          <p:spPr>
            <a:xfrm rot="5400000">
              <a:off x="3937518" y="-608004"/>
              <a:ext cx="4320000" cy="0"/>
            </a:xfrm>
            <a:prstGeom prst="line">
              <a:avLst/>
            </a:prstGeom>
            <a:ln>
              <a:gradFill>
                <a:gsLst>
                  <a:gs pos="0">
                    <a:srgbClr val="00F7FF"/>
                  </a:gs>
                  <a:gs pos="100000">
                    <a:srgbClr val="5748FD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5936966" y="1337449"/>
              <a:ext cx="317339" cy="317339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>
            <a:grpSpLocks noChangeAspect="1"/>
          </p:cNvGrpSpPr>
          <p:nvPr/>
        </p:nvGrpSpPr>
        <p:grpSpPr>
          <a:xfrm rot="5400000" flipH="1">
            <a:off x="5596217" y="989953"/>
            <a:ext cx="998835" cy="1007343"/>
            <a:chOff x="5498567" y="0"/>
            <a:chExt cx="4004719" cy="4038834"/>
          </a:xfrm>
        </p:grpSpPr>
        <p:sp>
          <p:nvSpPr>
            <p:cNvPr id="153" name="椭圆 15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椭圆 15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椭圆 15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椭圆 15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椭圆 15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椭圆 15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椭圆 15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椭圆 15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椭圆 16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椭圆 16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椭圆 16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椭圆 16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椭圆 16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椭圆 16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椭圆 16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椭圆 16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椭圆 16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椭圆 16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椭圆 17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椭圆 17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椭圆 17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椭圆 17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椭圆 17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椭圆 17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椭圆 17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7" name="文本框 2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667788" y="336083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228" name="文本框 227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7785264" y="523540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229" name="文本框 22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2636234" y="523540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230" name="文本框 22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9867970" y="336083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231" name="文本框 23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157921" y="2024294"/>
            <a:ext cx="198002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目  录</a:t>
            </a:r>
            <a:endParaRPr lang="en-US" altLang="zh-CN" sz="5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82208" y="2738007"/>
            <a:ext cx="720000" cy="720000"/>
            <a:chOff x="2482208" y="2738007"/>
            <a:chExt cx="720000" cy="720000"/>
          </a:xfrm>
        </p:grpSpPr>
        <p:sp>
          <p:nvSpPr>
            <p:cNvPr id="204" name="椭圆 203"/>
            <p:cNvSpPr>
              <a:spLocks noChangeAspect="1"/>
            </p:cNvSpPr>
            <p:nvPr/>
          </p:nvSpPr>
          <p:spPr>
            <a:xfrm>
              <a:off x="2482208" y="2738007"/>
              <a:ext cx="720000" cy="720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2" name="文本框 23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551102" y="2867174"/>
              <a:ext cx="582211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01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43209" y="4426223"/>
            <a:ext cx="720000" cy="720000"/>
            <a:chOff x="4143209" y="4426223"/>
            <a:chExt cx="720000" cy="720000"/>
          </a:xfrm>
        </p:grpSpPr>
        <p:sp>
          <p:nvSpPr>
            <p:cNvPr id="206" name="椭圆 205"/>
            <p:cNvSpPr>
              <a:spLocks noChangeAspect="1"/>
            </p:cNvSpPr>
            <p:nvPr/>
          </p:nvSpPr>
          <p:spPr>
            <a:xfrm>
              <a:off x="4143209" y="4426223"/>
              <a:ext cx="720000" cy="720000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3" name="文本框 232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4212103" y="4555390"/>
              <a:ext cx="582211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02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97827" y="4426223"/>
            <a:ext cx="720000" cy="720000"/>
            <a:chOff x="7297827" y="4426223"/>
            <a:chExt cx="720000" cy="720000"/>
          </a:xfrm>
        </p:grpSpPr>
        <p:sp>
          <p:nvSpPr>
            <p:cNvPr id="210" name="椭圆 209"/>
            <p:cNvSpPr>
              <a:spLocks noChangeAspect="1"/>
            </p:cNvSpPr>
            <p:nvPr/>
          </p:nvSpPr>
          <p:spPr>
            <a:xfrm>
              <a:off x="7297827" y="4426223"/>
              <a:ext cx="720000" cy="720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" name="文本框 23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7366721" y="4555390"/>
              <a:ext cx="582211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03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13786" y="2738007"/>
            <a:ext cx="720000" cy="720000"/>
            <a:chOff x="9013786" y="2738007"/>
            <a:chExt cx="720000" cy="720000"/>
          </a:xfrm>
        </p:grpSpPr>
        <p:sp>
          <p:nvSpPr>
            <p:cNvPr id="211" name="椭圆 210"/>
            <p:cNvSpPr>
              <a:spLocks noChangeAspect="1"/>
            </p:cNvSpPr>
            <p:nvPr/>
          </p:nvSpPr>
          <p:spPr>
            <a:xfrm>
              <a:off x="9013786" y="2738007"/>
              <a:ext cx="720000" cy="720000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" name="文本框 23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9082680" y="2867174"/>
              <a:ext cx="582211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21600000">
                                      <p:cBhvr>
                                        <p:cTn id="16" dur="5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35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35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96" grpId="0" animBg="1"/>
      <p:bldP spid="227" grpId="0"/>
      <p:bldP spid="228" grpId="0"/>
      <p:bldP spid="229" grpId="0"/>
      <p:bldP spid="230" grpId="0"/>
      <p:bldP spid="2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696361" y="16292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成功项目展示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576289" y="1567357"/>
            <a:ext cx="3937076" cy="3762094"/>
            <a:chOff x="2860291" y="915566"/>
            <a:chExt cx="2791829" cy="266774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0291" y="915566"/>
              <a:ext cx="2791829" cy="2667747"/>
            </a:xfrm>
            <a:prstGeom prst="rect">
              <a:avLst/>
            </a:prstGeom>
          </p:spPr>
        </p:pic>
        <p:sp>
          <p:nvSpPr>
            <p:cNvPr id="35" name="MH_Picture_3"/>
            <p:cNvSpPr/>
            <p:nvPr/>
          </p:nvSpPr>
          <p:spPr>
            <a:xfrm>
              <a:off x="2959727" y="1002432"/>
              <a:ext cx="2520000" cy="1548000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440397" y="2369647"/>
            <a:ext cx="4055801" cy="2447202"/>
            <a:chOff x="5600403" y="1484481"/>
            <a:chExt cx="2876018" cy="1735341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0403" y="1484481"/>
              <a:ext cx="2876018" cy="1735341"/>
            </a:xfrm>
            <a:prstGeom prst="rect">
              <a:avLst/>
            </a:prstGeom>
          </p:spPr>
        </p:pic>
        <p:sp>
          <p:nvSpPr>
            <p:cNvPr id="38" name="MH_Picture_3"/>
            <p:cNvSpPr/>
            <p:nvPr/>
          </p:nvSpPr>
          <p:spPr>
            <a:xfrm>
              <a:off x="5948103" y="1570200"/>
              <a:ext cx="2196000" cy="1404000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64681" y="2323165"/>
            <a:ext cx="2385254" cy="2913635"/>
            <a:chOff x="1008379" y="1451521"/>
            <a:chExt cx="1691413" cy="206609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8379" y="1451521"/>
              <a:ext cx="1691413" cy="2066094"/>
            </a:xfrm>
            <a:prstGeom prst="rect">
              <a:avLst/>
            </a:prstGeom>
          </p:spPr>
        </p:pic>
        <p:sp>
          <p:nvSpPr>
            <p:cNvPr id="41" name="MH_Picture_3"/>
            <p:cNvSpPr/>
            <p:nvPr/>
          </p:nvSpPr>
          <p:spPr>
            <a:xfrm>
              <a:off x="1272820" y="1607765"/>
              <a:ext cx="1093379" cy="1403984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132724" y="4999693"/>
            <a:ext cx="1908970" cy="474213"/>
            <a:chOff x="1132631" y="4940307"/>
            <a:chExt cx="1908970" cy="474213"/>
          </a:xfrm>
        </p:grpSpPr>
        <p:sp>
          <p:nvSpPr>
            <p:cNvPr id="43" name="圆角矩形 42"/>
            <p:cNvSpPr/>
            <p:nvPr/>
          </p:nvSpPr>
          <p:spPr>
            <a:xfrm>
              <a:off x="1132631" y="4981807"/>
              <a:ext cx="1908970" cy="432713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Box 11"/>
            <p:cNvSpPr txBox="1"/>
            <p:nvPr/>
          </p:nvSpPr>
          <p:spPr>
            <a:xfrm>
              <a:off x="1396718" y="494030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24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45" name="TextBox 12"/>
          <p:cNvSpPr txBox="1"/>
          <p:nvPr/>
        </p:nvSpPr>
        <p:spPr>
          <a:xfrm>
            <a:off x="1146502" y="5585958"/>
            <a:ext cx="21103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简单文字概述这里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简单输入简单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535789" y="4999693"/>
            <a:ext cx="1908970" cy="474213"/>
            <a:chOff x="3880181" y="4940307"/>
            <a:chExt cx="1908970" cy="474213"/>
          </a:xfrm>
        </p:grpSpPr>
        <p:sp>
          <p:nvSpPr>
            <p:cNvPr id="47" name="圆角矩形 46"/>
            <p:cNvSpPr/>
            <p:nvPr/>
          </p:nvSpPr>
          <p:spPr>
            <a:xfrm>
              <a:off x="3880181" y="4981807"/>
              <a:ext cx="1908970" cy="432713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11"/>
            <p:cNvSpPr txBox="1"/>
            <p:nvPr/>
          </p:nvSpPr>
          <p:spPr>
            <a:xfrm>
              <a:off x="4144268" y="494030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24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49" name="TextBox 12"/>
          <p:cNvSpPr txBox="1"/>
          <p:nvPr/>
        </p:nvSpPr>
        <p:spPr>
          <a:xfrm>
            <a:off x="4535789" y="5585958"/>
            <a:ext cx="2124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简单文字概述这里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简单输入简单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8472865" y="5004429"/>
            <a:ext cx="1908970" cy="474213"/>
            <a:chOff x="1132631" y="4940307"/>
            <a:chExt cx="1908970" cy="474213"/>
          </a:xfrm>
        </p:grpSpPr>
        <p:sp>
          <p:nvSpPr>
            <p:cNvPr id="51" name="圆角矩形 50"/>
            <p:cNvSpPr/>
            <p:nvPr/>
          </p:nvSpPr>
          <p:spPr>
            <a:xfrm>
              <a:off x="1132631" y="4981807"/>
              <a:ext cx="1908970" cy="432713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11"/>
            <p:cNvSpPr txBox="1"/>
            <p:nvPr/>
          </p:nvSpPr>
          <p:spPr>
            <a:xfrm>
              <a:off x="1396718" y="494030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24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53" name="TextBox 12"/>
          <p:cNvSpPr txBox="1"/>
          <p:nvPr/>
        </p:nvSpPr>
        <p:spPr>
          <a:xfrm>
            <a:off x="8486643" y="5590694"/>
            <a:ext cx="21103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简单文字概述这里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简单输入简单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7688" y="308017"/>
            <a:ext cx="2699392" cy="3702599"/>
            <a:chOff x="607688" y="308017"/>
            <a:chExt cx="2699392" cy="3702599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607688" y="809621"/>
              <a:ext cx="2699392" cy="2699392"/>
            </a:xfrm>
            <a:prstGeom prst="ellipse">
              <a:avLst/>
            </a:prstGeom>
            <a:gradFill>
              <a:gsLst>
                <a:gs pos="0">
                  <a:srgbClr val="313745"/>
                </a:gs>
                <a:gs pos="100000">
                  <a:srgbClr val="1E222E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19558047">
              <a:off x="1335170" y="308017"/>
              <a:ext cx="1244427" cy="3702599"/>
            </a:xfrm>
            <a:prstGeom prst="ellipse">
              <a:avLst/>
            </a:prstGeom>
            <a:noFill/>
            <a:ln>
              <a:gradFill>
                <a:gsLst>
                  <a:gs pos="78000">
                    <a:schemeClr val="accent1">
                      <a:lumMod val="5000"/>
                      <a:lumOff val="95000"/>
                      <a:alpha val="20000"/>
                    </a:schemeClr>
                  </a:gs>
                  <a:gs pos="87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241928" y="624959"/>
            <a:ext cx="4531754" cy="4531754"/>
          </a:xfrm>
          <a:prstGeom prst="ellips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-1952755" y="-1569724"/>
            <a:ext cx="8921120" cy="8921120"/>
          </a:xfrm>
          <a:prstGeom prst="ellips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-3240000" flipH="1">
            <a:off x="11886755" y="3381653"/>
            <a:ext cx="68101" cy="4125483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-3240000">
            <a:off x="12089652" y="5525247"/>
            <a:ext cx="45719" cy="2318292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/>
              </a:gs>
              <a:gs pos="8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-3240000" flipH="1">
            <a:off x="11738064" y="5525248"/>
            <a:ext cx="120394" cy="2318292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/>
              </a:gs>
              <a:gs pos="8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6672941" y="1417319"/>
            <a:ext cx="144000" cy="144000"/>
          </a:xfrm>
          <a:prstGeom prst="ellipse">
            <a:avLst/>
          </a:prstGeom>
          <a:solidFill>
            <a:srgbClr val="0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5378045" y="6227947"/>
            <a:ext cx="108000" cy="108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rot="-3240000" flipH="1">
            <a:off x="3537862" y="369395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 rot="-3240000">
            <a:off x="3784553" y="1632269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378044" y="3317584"/>
            <a:ext cx="4314595" cy="1138773"/>
            <a:chOff x="5378044" y="3317584"/>
            <a:chExt cx="4314595" cy="1138773"/>
          </a:xfrm>
        </p:grpSpPr>
        <p:sp>
          <p:nvSpPr>
            <p:cNvPr id="20" name="圆角矩形 19"/>
            <p:cNvSpPr/>
            <p:nvPr/>
          </p:nvSpPr>
          <p:spPr>
            <a:xfrm>
              <a:off x="5378044" y="3856192"/>
              <a:ext cx="4314595" cy="600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053204" y="3317584"/>
              <a:ext cx="296427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zh-CN" altLang="en-US" sz="3600" b="1" dirty="0" smtClean="0">
                  <a:gradFill>
                    <a:gsLst>
                      <a:gs pos="76000">
                        <a:srgbClr val="BE1DFB"/>
                      </a:gs>
                      <a:gs pos="27000">
                        <a:srgbClr val="0094FA"/>
                      </a:gs>
                      <a:gs pos="0">
                        <a:srgbClr val="00ECFE"/>
                      </a:gs>
                      <a:gs pos="100000">
                        <a:srgbClr val="FC02F9"/>
                      </a:gs>
                    </a:gsLst>
                    <a:lin ang="19200000" scaled="0"/>
                  </a:gra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明年工作计划</a:t>
              </a:r>
              <a:endParaRPr lang="en-US" altLang="zh-CN" sz="3600" b="1" dirty="0">
                <a:gradFill>
                  <a:gsLst>
                    <a:gs pos="76000">
                      <a:srgbClr val="BE1DFB"/>
                    </a:gs>
                    <a:gs pos="27000">
                      <a:srgbClr val="0094FA"/>
                    </a:gs>
                    <a:gs pos="0">
                      <a:srgbClr val="00ECFE"/>
                    </a:gs>
                    <a:gs pos="100000">
                      <a:srgbClr val="FC02F9"/>
                    </a:gs>
                  </a:gsLst>
                  <a:lin ang="19200000" scaled="0"/>
                </a:gra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7" name="文本框 1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8736691" y="2115175"/>
            <a:ext cx="118013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60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04</a:t>
            </a:r>
            <a:endParaRPr lang="en-US" altLang="zh-CN" sz="60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740356" y="162927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营业额提升方针</a:t>
            </a: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 rot="4308284">
            <a:off x="711181" y="1538686"/>
            <a:ext cx="4669947" cy="4669947"/>
          </a:xfrm>
          <a:prstGeom prst="ellipse">
            <a:avLst/>
          </a:prstGeom>
          <a:noFill/>
          <a:ln w="69850">
            <a:gradFill>
              <a:gsLst>
                <a:gs pos="0">
                  <a:srgbClr val="00ECFE"/>
                </a:gs>
                <a:gs pos="26000">
                  <a:srgbClr val="297BFA"/>
                </a:gs>
                <a:gs pos="47000">
                  <a:srgbClr val="9437FB"/>
                </a:gs>
                <a:gs pos="73000">
                  <a:srgbClr val="FC02F9">
                    <a:alpha val="0"/>
                  </a:srgbClr>
                </a:gs>
                <a:gs pos="56000">
                  <a:srgbClr val="FC02F9"/>
                </a:gs>
              </a:gsLst>
              <a:lin ang="18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>
            <a:spLocks noChangeAspect="1"/>
          </p:cNvSpPr>
          <p:nvPr/>
        </p:nvSpPr>
        <p:spPr>
          <a:xfrm rot="15290454">
            <a:off x="482566" y="1310072"/>
            <a:ext cx="5127175" cy="5127175"/>
          </a:xfrm>
          <a:prstGeom prst="ellipse">
            <a:avLst/>
          </a:prstGeom>
          <a:noFill/>
          <a:ln w="28575">
            <a:gradFill>
              <a:gsLst>
                <a:gs pos="15000">
                  <a:srgbClr val="1890FA">
                    <a:alpha val="0"/>
                  </a:srgbClr>
                </a:gs>
                <a:gs pos="0">
                  <a:srgbClr val="00ACFB"/>
                </a:gs>
                <a:gs pos="31000">
                  <a:srgbClr val="297BFA"/>
                </a:gs>
                <a:gs pos="47000">
                  <a:srgbClr val="9437FB"/>
                </a:gs>
                <a:gs pos="73000">
                  <a:srgbClr val="FC02F9">
                    <a:alpha val="0"/>
                  </a:srgbClr>
                </a:gs>
                <a:gs pos="56000">
                  <a:srgbClr val="FC02F9"/>
                </a:gs>
              </a:gsLst>
              <a:lin ang="19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 rot="16820691">
            <a:off x="302487" y="1115356"/>
            <a:ext cx="5468323" cy="5468323"/>
          </a:xfrm>
          <a:prstGeom prst="ellipse">
            <a:avLst/>
          </a:prstGeom>
          <a:noFill/>
          <a:ln w="50800">
            <a:gradFill>
              <a:gsLst>
                <a:gs pos="0">
                  <a:srgbClr val="00ACFB"/>
                </a:gs>
                <a:gs pos="14674">
                  <a:srgbClr val="8056FA"/>
                </a:gs>
                <a:gs pos="34000">
                  <a:srgbClr val="FC02F9">
                    <a:alpha val="0"/>
                  </a:srgbClr>
                </a:gs>
              </a:gsLst>
              <a:lin ang="18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2399356" y="2078587"/>
            <a:ext cx="1162998" cy="1162998"/>
          </a:xfrm>
          <a:prstGeom prst="ellipse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>
            <a:spLocks noChangeAspect="1"/>
          </p:cNvSpPr>
          <p:nvPr/>
        </p:nvSpPr>
        <p:spPr>
          <a:xfrm>
            <a:off x="2775753" y="2295257"/>
            <a:ext cx="1162998" cy="1162998"/>
          </a:xfrm>
          <a:prstGeom prst="ellipse">
            <a:avLst/>
          </a:prstGeom>
          <a:solidFill>
            <a:srgbClr val="00ECFE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>
            <a:spLocks noChangeAspect="1"/>
          </p:cNvSpPr>
          <p:nvPr/>
        </p:nvSpPr>
        <p:spPr>
          <a:xfrm>
            <a:off x="1236358" y="4105100"/>
            <a:ext cx="1162998" cy="1162998"/>
          </a:xfrm>
          <a:prstGeom prst="ellipse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>
            <a:spLocks noChangeAspect="1"/>
          </p:cNvSpPr>
          <p:nvPr/>
        </p:nvSpPr>
        <p:spPr>
          <a:xfrm>
            <a:off x="1612755" y="4321770"/>
            <a:ext cx="1162998" cy="1162998"/>
          </a:xfrm>
          <a:prstGeom prst="ellipse">
            <a:avLst/>
          </a:prstGeom>
          <a:solidFill>
            <a:srgbClr val="297BFA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>
            <a:spLocks noChangeAspect="1"/>
          </p:cNvSpPr>
          <p:nvPr/>
        </p:nvSpPr>
        <p:spPr>
          <a:xfrm>
            <a:off x="3690291" y="4105100"/>
            <a:ext cx="1162998" cy="1162998"/>
          </a:xfrm>
          <a:prstGeom prst="ellipse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>
            <a:spLocks noChangeAspect="1"/>
          </p:cNvSpPr>
          <p:nvPr/>
        </p:nvSpPr>
        <p:spPr>
          <a:xfrm>
            <a:off x="4066688" y="4321770"/>
            <a:ext cx="1162998" cy="1162998"/>
          </a:xfrm>
          <a:prstGeom prst="ellipse">
            <a:avLst/>
          </a:prstGeom>
          <a:solidFill>
            <a:srgbClr val="FC02F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2517336" y="246232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2A303D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方针一</a:t>
            </a:r>
            <a:endParaRPr lang="zh-CN" altLang="en-US" sz="2800" b="1" dirty="0">
              <a:solidFill>
                <a:srgbClr val="2A303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330096" y="4489165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2A303D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方针二</a:t>
            </a:r>
            <a:endParaRPr lang="zh-CN" altLang="en-US" sz="2800" b="1" dirty="0">
              <a:solidFill>
                <a:srgbClr val="2A303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784029" y="4489165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2A303D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方针三</a:t>
            </a:r>
            <a:endParaRPr lang="zh-CN" altLang="en-US" sz="2800" b="1" dirty="0">
              <a:solidFill>
                <a:srgbClr val="2A303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5" name="圆角矩形 74"/>
          <p:cNvSpPr/>
          <p:nvPr/>
        </p:nvSpPr>
        <p:spPr>
          <a:xfrm rot="5400000">
            <a:off x="8977821" y="546815"/>
            <a:ext cx="45719" cy="5760000"/>
          </a:xfrm>
          <a:prstGeom prst="roundRect">
            <a:avLst>
              <a:gd name="adj" fmla="val 41696"/>
            </a:avLst>
          </a:prstGeom>
          <a:gradFill>
            <a:gsLst>
              <a:gs pos="76000">
                <a:srgbClr val="BE1DFB"/>
              </a:gs>
              <a:gs pos="27000">
                <a:srgbClr val="0094FA"/>
              </a:gs>
              <a:gs pos="0">
                <a:srgbClr val="00ECFE"/>
              </a:gs>
              <a:gs pos="100000">
                <a:srgbClr val="FC02F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7075176" y="2378194"/>
            <a:ext cx="3570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r>
              <a:rPr lang="zh-CN" altLang="en-US" sz="44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文字</a:t>
            </a:r>
            <a:endParaRPr lang="en-US" altLang="zh-CN" sz="44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7" name="文本框 7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6062722" y="3828463"/>
            <a:ext cx="5929828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内容请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21600000">
                                      <p:cBhvr>
                                        <p:cTn id="21" dur="5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-21600000">
                                      <p:cBhvr>
                                        <p:cTn id="23" dur="5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21600000">
                                      <p:cBhvr>
                                        <p:cTn id="25" dur="5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decel="28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28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28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28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28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28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 animBg="1"/>
      <p:bldP spid="76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679298" y="25337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明年工作计划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1883288" y="3856615"/>
            <a:ext cx="8397387" cy="649974"/>
          </a:xfrm>
          <a:custGeom>
            <a:avLst/>
            <a:gdLst>
              <a:gd name="connsiteX0" fmla="*/ 0 w 2924270"/>
              <a:gd name="connsiteY0" fmla="*/ 9053 h 226344"/>
              <a:gd name="connsiteX1" fmla="*/ 497941 w 2924270"/>
              <a:gd name="connsiteY1" fmla="*/ 217283 h 226344"/>
              <a:gd name="connsiteX2" fmla="*/ 968721 w 2924270"/>
              <a:gd name="connsiteY2" fmla="*/ 9053 h 226344"/>
              <a:gd name="connsiteX3" fmla="*/ 1448555 w 2924270"/>
              <a:gd name="connsiteY3" fmla="*/ 226337 h 226344"/>
              <a:gd name="connsiteX4" fmla="*/ 1937442 w 2924270"/>
              <a:gd name="connsiteY4" fmla="*/ 0 h 226344"/>
              <a:gd name="connsiteX5" fmla="*/ 2426329 w 2924270"/>
              <a:gd name="connsiteY5" fmla="*/ 226337 h 226344"/>
              <a:gd name="connsiteX6" fmla="*/ 2924270 w 2924270"/>
              <a:gd name="connsiteY6" fmla="*/ 0 h 22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4270" h="226344">
                <a:moveTo>
                  <a:pt x="0" y="9053"/>
                </a:moveTo>
                <a:cubicBezTo>
                  <a:pt x="168244" y="113168"/>
                  <a:pt x="336488" y="217283"/>
                  <a:pt x="497941" y="217283"/>
                </a:cubicBezTo>
                <a:cubicBezTo>
                  <a:pt x="659394" y="217283"/>
                  <a:pt x="810285" y="7544"/>
                  <a:pt x="968721" y="9053"/>
                </a:cubicBezTo>
                <a:cubicBezTo>
                  <a:pt x="1127157" y="10562"/>
                  <a:pt x="1287102" y="227846"/>
                  <a:pt x="1448555" y="226337"/>
                </a:cubicBezTo>
                <a:cubicBezTo>
                  <a:pt x="1610008" y="224828"/>
                  <a:pt x="1774480" y="0"/>
                  <a:pt x="1937442" y="0"/>
                </a:cubicBezTo>
                <a:cubicBezTo>
                  <a:pt x="2100404" y="0"/>
                  <a:pt x="2261858" y="226337"/>
                  <a:pt x="2426329" y="226337"/>
                </a:cubicBezTo>
                <a:cubicBezTo>
                  <a:pt x="2590800" y="226337"/>
                  <a:pt x="2757535" y="113168"/>
                  <a:pt x="2924270" y="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654261" y="2902645"/>
            <a:ext cx="1145051" cy="1145051"/>
            <a:chOff x="2654261" y="2902645"/>
            <a:chExt cx="1145051" cy="1145051"/>
          </a:xfrm>
        </p:grpSpPr>
        <p:sp>
          <p:nvSpPr>
            <p:cNvPr id="34" name="椭圆 33"/>
            <p:cNvSpPr/>
            <p:nvPr/>
          </p:nvSpPr>
          <p:spPr>
            <a:xfrm>
              <a:off x="2654261" y="2902645"/>
              <a:ext cx="1145051" cy="1145051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672788" y="323100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计划</a:t>
              </a:r>
              <a:r>
                <a:rPr lang="zh-CN" altLang="en-US" sz="2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一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522968" y="2902645"/>
            <a:ext cx="1151711" cy="1145051"/>
            <a:chOff x="5522968" y="2902645"/>
            <a:chExt cx="1151711" cy="1145051"/>
          </a:xfrm>
        </p:grpSpPr>
        <p:sp>
          <p:nvSpPr>
            <p:cNvPr id="35" name="椭圆 34"/>
            <p:cNvSpPr/>
            <p:nvPr/>
          </p:nvSpPr>
          <p:spPr>
            <a:xfrm>
              <a:off x="5522968" y="2902645"/>
              <a:ext cx="1145051" cy="1145051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566683" y="323932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计划二</a:t>
              </a:r>
              <a:endPara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91675" y="2902645"/>
            <a:ext cx="1145051" cy="1145051"/>
            <a:chOff x="8391675" y="2902645"/>
            <a:chExt cx="1145051" cy="1145051"/>
          </a:xfrm>
        </p:grpSpPr>
        <p:sp>
          <p:nvSpPr>
            <p:cNvPr id="38" name="椭圆 37"/>
            <p:cNvSpPr/>
            <p:nvPr/>
          </p:nvSpPr>
          <p:spPr>
            <a:xfrm>
              <a:off x="8391675" y="2902645"/>
              <a:ext cx="1145051" cy="1145051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410202" y="324177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计划三</a:t>
              </a:r>
              <a:endPara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80160" y="4307277"/>
            <a:ext cx="1145051" cy="1145051"/>
            <a:chOff x="4080160" y="4307277"/>
            <a:chExt cx="1145051" cy="1145051"/>
          </a:xfrm>
        </p:grpSpPr>
        <p:sp>
          <p:nvSpPr>
            <p:cNvPr id="37" name="椭圆 36"/>
            <p:cNvSpPr/>
            <p:nvPr/>
          </p:nvSpPr>
          <p:spPr>
            <a:xfrm>
              <a:off x="4080160" y="4307277"/>
              <a:ext cx="1145051" cy="1145051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080160" y="464896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计划四</a:t>
              </a:r>
              <a:endPara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849557" y="4307277"/>
            <a:ext cx="1145051" cy="1145051"/>
            <a:chOff x="6849557" y="4307277"/>
            <a:chExt cx="1145051" cy="1145051"/>
          </a:xfrm>
        </p:grpSpPr>
        <p:sp>
          <p:nvSpPr>
            <p:cNvPr id="36" name="椭圆 35"/>
            <p:cNvSpPr/>
            <p:nvPr/>
          </p:nvSpPr>
          <p:spPr>
            <a:xfrm>
              <a:off x="6849557" y="4307277"/>
              <a:ext cx="1145051" cy="1145051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849557" y="464896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计划五</a:t>
              </a:r>
              <a:endPara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2147003" y="1839549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385653" y="5769088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572902" y="5769088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075749" y="1839549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51706" y="1842774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679298" y="253371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20XX </a:t>
            </a:r>
            <a:r>
              <a:rPr lang="zh-CN" altLang="en-US" sz="4000" dirty="0" smtClean="0">
                <a:solidFill>
                  <a:schemeClr val="bg1"/>
                </a:solidFill>
                <a:latin typeface="Kartika" panose="02020503030404060203" pitchFamily="18" charset="0"/>
                <a:ea typeface="幼圆" panose="02010509060101010101" pitchFamily="49" charset="-122"/>
                <a:cs typeface="Kartika" panose="02020503030404060203" pitchFamily="18" charset="0"/>
              </a:rPr>
              <a:t>努力方向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3749770" y="1626013"/>
            <a:ext cx="4741819" cy="4741819"/>
          </a:xfrm>
          <a:prstGeom prst="ellipse">
            <a:avLst/>
          </a:prstGeom>
          <a:solidFill>
            <a:srgbClr val="00ECFE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4408242" y="2293496"/>
            <a:ext cx="3424874" cy="3424874"/>
          </a:xfrm>
          <a:prstGeom prst="ellipse">
            <a:avLst/>
          </a:prstGeom>
          <a:solidFill>
            <a:srgbClr val="00ECFE">
              <a:alpha val="1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5039072" y="2915315"/>
            <a:ext cx="2163217" cy="2163217"/>
          </a:xfrm>
          <a:prstGeom prst="ellipse">
            <a:avLst/>
          </a:prstGeom>
          <a:solidFill>
            <a:srgbClr val="00ECFE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1"/>
          <p:cNvSpPr>
            <a:spLocks noEditPoints="1"/>
          </p:cNvSpPr>
          <p:nvPr/>
        </p:nvSpPr>
        <p:spPr bwMode="auto">
          <a:xfrm>
            <a:off x="5850454" y="3619303"/>
            <a:ext cx="600550" cy="755238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7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2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1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7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6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7"/>
                </a:lnTo>
                <a:lnTo>
                  <a:pt x="383" y="27"/>
                </a:lnTo>
                <a:cubicBezTo>
                  <a:pt x="389" y="27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4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2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2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1"/>
                </a:moveTo>
                <a:lnTo>
                  <a:pt x="156" y="321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1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735120" y="5078532"/>
            <a:ext cx="720000" cy="720000"/>
            <a:chOff x="3735120" y="5078532"/>
            <a:chExt cx="720000" cy="720000"/>
          </a:xfrm>
        </p:grpSpPr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3735120" y="5078532"/>
              <a:ext cx="720000" cy="720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12"/>
            <p:cNvSpPr>
              <a:spLocks noEditPoints="1"/>
            </p:cNvSpPr>
            <p:nvPr/>
          </p:nvSpPr>
          <p:spPr bwMode="black">
            <a:xfrm>
              <a:off x="3915161" y="5235175"/>
              <a:ext cx="367601" cy="406714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09740" tIns="54871" rIns="109740" bIns="54871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0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03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193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735120" y="2222980"/>
            <a:ext cx="720000" cy="720000"/>
            <a:chOff x="3735120" y="2222980"/>
            <a:chExt cx="720000" cy="720000"/>
          </a:xfrm>
        </p:grpSpPr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3735120" y="2222980"/>
              <a:ext cx="720000" cy="720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Picture 5" descr="C:\Users\Jonahs\Dropbox\Projects SCOTT\MEET Windows Azure\source\Background\tile-icon-CDN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34328" y="2322256"/>
              <a:ext cx="521584" cy="52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组合 50"/>
          <p:cNvGrpSpPr/>
          <p:nvPr/>
        </p:nvGrpSpPr>
        <p:grpSpPr>
          <a:xfrm>
            <a:off x="7697068" y="5078532"/>
            <a:ext cx="720000" cy="720000"/>
            <a:chOff x="7697068" y="5078532"/>
            <a:chExt cx="720000" cy="720000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7697068" y="5078532"/>
              <a:ext cx="720000" cy="720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806311" y="5216210"/>
              <a:ext cx="521584" cy="52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组合 49"/>
          <p:cNvGrpSpPr/>
          <p:nvPr/>
        </p:nvGrpSpPr>
        <p:grpSpPr>
          <a:xfrm>
            <a:off x="7697068" y="2222980"/>
            <a:ext cx="720000" cy="720000"/>
            <a:chOff x="7697068" y="2222980"/>
            <a:chExt cx="720000" cy="720000"/>
          </a:xfrm>
        </p:grpSpPr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7697068" y="2222980"/>
              <a:ext cx="720000" cy="720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black">
            <a:xfrm>
              <a:off x="7833116" y="2342213"/>
              <a:ext cx="383905" cy="414044"/>
            </a:xfrm>
            <a:custGeom>
              <a:avLst/>
              <a:gdLst>
                <a:gd name="T0" fmla="*/ 135 w 140"/>
                <a:gd name="T1" fmla="*/ 85 h 151"/>
                <a:gd name="T2" fmla="*/ 140 w 140"/>
                <a:gd name="T3" fmla="*/ 96 h 151"/>
                <a:gd name="T4" fmla="*/ 134 w 140"/>
                <a:gd name="T5" fmla="*/ 106 h 151"/>
                <a:gd name="T6" fmla="*/ 137 w 140"/>
                <a:gd name="T7" fmla="*/ 117 h 151"/>
                <a:gd name="T8" fmla="*/ 129 w 140"/>
                <a:gd name="T9" fmla="*/ 128 h 151"/>
                <a:gd name="T10" fmla="*/ 128 w 140"/>
                <a:gd name="T11" fmla="*/ 137 h 151"/>
                <a:gd name="T12" fmla="*/ 116 w 140"/>
                <a:gd name="T13" fmla="*/ 148 h 151"/>
                <a:gd name="T14" fmla="*/ 65 w 140"/>
                <a:gd name="T15" fmla="*/ 148 h 151"/>
                <a:gd name="T16" fmla="*/ 33 w 140"/>
                <a:gd name="T17" fmla="*/ 142 h 151"/>
                <a:gd name="T18" fmla="*/ 33 w 140"/>
                <a:gd name="T19" fmla="*/ 82 h 151"/>
                <a:gd name="T20" fmla="*/ 34 w 140"/>
                <a:gd name="T21" fmla="*/ 82 h 151"/>
                <a:gd name="T22" fmla="*/ 34 w 140"/>
                <a:gd name="T23" fmla="*/ 82 h 151"/>
                <a:gd name="T24" fmla="*/ 37 w 140"/>
                <a:gd name="T25" fmla="*/ 82 h 151"/>
                <a:gd name="T26" fmla="*/ 60 w 140"/>
                <a:gd name="T27" fmla="*/ 48 h 151"/>
                <a:gd name="T28" fmla="*/ 68 w 140"/>
                <a:gd name="T29" fmla="*/ 39 h 151"/>
                <a:gd name="T30" fmla="*/ 81 w 140"/>
                <a:gd name="T31" fmla="*/ 3 h 151"/>
                <a:gd name="T32" fmla="*/ 97 w 140"/>
                <a:gd name="T33" fmla="*/ 8 h 151"/>
                <a:gd name="T34" fmla="*/ 99 w 140"/>
                <a:gd name="T35" fmla="*/ 35 h 151"/>
                <a:gd name="T36" fmla="*/ 90 w 140"/>
                <a:gd name="T37" fmla="*/ 60 h 151"/>
                <a:gd name="T38" fmla="*/ 130 w 140"/>
                <a:gd name="T39" fmla="*/ 62 h 151"/>
                <a:gd name="T40" fmla="*/ 140 w 140"/>
                <a:gd name="T41" fmla="*/ 77 h 151"/>
                <a:gd name="T42" fmla="*/ 135 w 140"/>
                <a:gd name="T43" fmla="*/ 85 h 151"/>
                <a:gd name="T44" fmla="*/ 30 w 140"/>
                <a:gd name="T45" fmla="*/ 137 h 151"/>
                <a:gd name="T46" fmla="*/ 30 w 140"/>
                <a:gd name="T47" fmla="*/ 137 h 151"/>
                <a:gd name="T48" fmla="*/ 30 w 140"/>
                <a:gd name="T49" fmla="*/ 82 h 151"/>
                <a:gd name="T50" fmla="*/ 23 w 140"/>
                <a:gd name="T51" fmla="*/ 76 h 151"/>
                <a:gd name="T52" fmla="*/ 7 w 140"/>
                <a:gd name="T53" fmla="*/ 76 h 151"/>
                <a:gd name="T54" fmla="*/ 0 w 140"/>
                <a:gd name="T55" fmla="*/ 82 h 151"/>
                <a:gd name="T56" fmla="*/ 0 w 140"/>
                <a:gd name="T57" fmla="*/ 137 h 151"/>
                <a:gd name="T58" fmla="*/ 7 w 140"/>
                <a:gd name="T59" fmla="*/ 144 h 151"/>
                <a:gd name="T60" fmla="*/ 23 w 140"/>
                <a:gd name="T61" fmla="*/ 144 h 151"/>
                <a:gd name="T62" fmla="*/ 30 w 140"/>
                <a:gd name="T63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51">
                  <a:moveTo>
                    <a:pt x="135" y="85"/>
                  </a:moveTo>
                  <a:cubicBezTo>
                    <a:pt x="135" y="88"/>
                    <a:pt x="140" y="93"/>
                    <a:pt x="140" y="96"/>
                  </a:cubicBezTo>
                  <a:cubicBezTo>
                    <a:pt x="140" y="99"/>
                    <a:pt x="134" y="103"/>
                    <a:pt x="134" y="106"/>
                  </a:cubicBezTo>
                  <a:cubicBezTo>
                    <a:pt x="133" y="109"/>
                    <a:pt x="137" y="114"/>
                    <a:pt x="137" y="117"/>
                  </a:cubicBezTo>
                  <a:cubicBezTo>
                    <a:pt x="137" y="121"/>
                    <a:pt x="130" y="125"/>
                    <a:pt x="129" y="128"/>
                  </a:cubicBezTo>
                  <a:cubicBezTo>
                    <a:pt x="128" y="130"/>
                    <a:pt x="129" y="135"/>
                    <a:pt x="128" y="137"/>
                  </a:cubicBezTo>
                  <a:cubicBezTo>
                    <a:pt x="127" y="141"/>
                    <a:pt x="120" y="147"/>
                    <a:pt x="116" y="148"/>
                  </a:cubicBezTo>
                  <a:cubicBezTo>
                    <a:pt x="104" y="151"/>
                    <a:pt x="65" y="148"/>
                    <a:pt x="65" y="148"/>
                  </a:cubicBezTo>
                  <a:cubicBezTo>
                    <a:pt x="65" y="148"/>
                    <a:pt x="65" y="148"/>
                    <a:pt x="33" y="142"/>
                  </a:cubicBezTo>
                  <a:cubicBezTo>
                    <a:pt x="33" y="142"/>
                    <a:pt x="33" y="142"/>
                    <a:pt x="33" y="82"/>
                  </a:cubicBezTo>
                  <a:cubicBezTo>
                    <a:pt x="33" y="82"/>
                    <a:pt x="33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7" y="82"/>
                  </a:cubicBezTo>
                  <a:cubicBezTo>
                    <a:pt x="41" y="81"/>
                    <a:pt x="49" y="75"/>
                    <a:pt x="60" y="48"/>
                  </a:cubicBezTo>
                  <a:cubicBezTo>
                    <a:pt x="61" y="44"/>
                    <a:pt x="65" y="42"/>
                    <a:pt x="68" y="39"/>
                  </a:cubicBezTo>
                  <a:cubicBezTo>
                    <a:pt x="75" y="34"/>
                    <a:pt x="79" y="27"/>
                    <a:pt x="81" y="3"/>
                  </a:cubicBezTo>
                  <a:cubicBezTo>
                    <a:pt x="81" y="0"/>
                    <a:pt x="91" y="1"/>
                    <a:pt x="97" y="8"/>
                  </a:cubicBezTo>
                  <a:cubicBezTo>
                    <a:pt x="102" y="14"/>
                    <a:pt x="102" y="26"/>
                    <a:pt x="99" y="35"/>
                  </a:cubicBezTo>
                  <a:cubicBezTo>
                    <a:pt x="96" y="41"/>
                    <a:pt x="87" y="55"/>
                    <a:pt x="90" y="60"/>
                  </a:cubicBezTo>
                  <a:cubicBezTo>
                    <a:pt x="90" y="60"/>
                    <a:pt x="124" y="59"/>
                    <a:pt x="130" y="62"/>
                  </a:cubicBezTo>
                  <a:cubicBezTo>
                    <a:pt x="134" y="63"/>
                    <a:pt x="140" y="72"/>
                    <a:pt x="140" y="77"/>
                  </a:cubicBezTo>
                  <a:cubicBezTo>
                    <a:pt x="140" y="79"/>
                    <a:pt x="136" y="83"/>
                    <a:pt x="135" y="85"/>
                  </a:cubicBezTo>
                  <a:close/>
                  <a:moveTo>
                    <a:pt x="30" y="137"/>
                  </a:moveTo>
                  <a:cubicBezTo>
                    <a:pt x="30" y="137"/>
                    <a:pt x="30" y="137"/>
                    <a:pt x="30" y="137"/>
                  </a:cubicBezTo>
                  <a:cubicBezTo>
                    <a:pt x="30" y="137"/>
                    <a:pt x="30" y="137"/>
                    <a:pt x="30" y="82"/>
                  </a:cubicBezTo>
                  <a:cubicBezTo>
                    <a:pt x="30" y="79"/>
                    <a:pt x="27" y="76"/>
                    <a:pt x="23" y="76"/>
                  </a:cubicBezTo>
                  <a:cubicBezTo>
                    <a:pt x="23" y="76"/>
                    <a:pt x="23" y="76"/>
                    <a:pt x="7" y="76"/>
                  </a:cubicBezTo>
                  <a:cubicBezTo>
                    <a:pt x="3" y="76"/>
                    <a:pt x="0" y="79"/>
                    <a:pt x="0" y="82"/>
                  </a:cubicBezTo>
                  <a:cubicBezTo>
                    <a:pt x="0" y="82"/>
                    <a:pt x="0" y="82"/>
                    <a:pt x="0" y="137"/>
                  </a:cubicBezTo>
                  <a:cubicBezTo>
                    <a:pt x="0" y="141"/>
                    <a:pt x="3" y="144"/>
                    <a:pt x="7" y="144"/>
                  </a:cubicBezTo>
                  <a:cubicBezTo>
                    <a:pt x="7" y="144"/>
                    <a:pt x="7" y="144"/>
                    <a:pt x="23" y="144"/>
                  </a:cubicBezTo>
                  <a:cubicBezTo>
                    <a:pt x="27" y="144"/>
                    <a:pt x="30" y="141"/>
                    <a:pt x="30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3" rIns="91424" bIns="45713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0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03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193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endParaRPr lang="en-US" sz="1865">
                <a:solidFill>
                  <a:schemeClr val="bg1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186837" y="2186870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186837" y="5078532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915498" y="2186870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915498" y="5078532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679298" y="25337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团队扩大计划</a:t>
            </a:r>
            <a:endParaRPr lang="zh-CN" altLang="en-US" sz="4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108345" y="2188030"/>
            <a:ext cx="3335906" cy="1684489"/>
            <a:chOff x="1108345" y="2188030"/>
            <a:chExt cx="3335906" cy="1684489"/>
          </a:xfrm>
        </p:grpSpPr>
        <p:sp>
          <p:nvSpPr>
            <p:cNvPr id="33" name="任意多边形 32"/>
            <p:cNvSpPr/>
            <p:nvPr/>
          </p:nvSpPr>
          <p:spPr>
            <a:xfrm>
              <a:off x="1108345" y="2188030"/>
              <a:ext cx="3335906" cy="1680131"/>
            </a:xfrm>
            <a:custGeom>
              <a:avLst/>
              <a:gdLst>
                <a:gd name="connsiteX0" fmla="*/ 1667953 w 3335906"/>
                <a:gd name="connsiteY0" fmla="*/ 0 h 1680131"/>
                <a:gd name="connsiteX1" fmla="*/ 3335906 w 3335906"/>
                <a:gd name="connsiteY1" fmla="*/ 1667953 h 1680131"/>
                <a:gd name="connsiteX2" fmla="*/ 3334679 w 3335906"/>
                <a:gd name="connsiteY2" fmla="*/ 1680131 h 1680131"/>
                <a:gd name="connsiteX3" fmla="*/ 3216580 w 3335906"/>
                <a:gd name="connsiteY3" fmla="*/ 1680131 h 1680131"/>
                <a:gd name="connsiteX4" fmla="*/ 3217328 w 3335906"/>
                <a:gd name="connsiteY4" fmla="*/ 1672709 h 1680131"/>
                <a:gd name="connsiteX5" fmla="*/ 1667953 w 3335906"/>
                <a:gd name="connsiteY5" fmla="*/ 123333 h 1680131"/>
                <a:gd name="connsiteX6" fmla="*/ 118578 w 3335906"/>
                <a:gd name="connsiteY6" fmla="*/ 1672709 h 1680131"/>
                <a:gd name="connsiteX7" fmla="*/ 119326 w 3335906"/>
                <a:gd name="connsiteY7" fmla="*/ 1680131 h 1680131"/>
                <a:gd name="connsiteX8" fmla="*/ 1228 w 3335906"/>
                <a:gd name="connsiteY8" fmla="*/ 1680131 h 1680131"/>
                <a:gd name="connsiteX9" fmla="*/ 0 w 3335906"/>
                <a:gd name="connsiteY9" fmla="*/ 1667953 h 1680131"/>
                <a:gd name="connsiteX10" fmla="*/ 1667953 w 3335906"/>
                <a:gd name="connsiteY10" fmla="*/ 0 h 168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5906" h="1680131">
                  <a:moveTo>
                    <a:pt x="1667953" y="0"/>
                  </a:moveTo>
                  <a:cubicBezTo>
                    <a:pt x="2589139" y="0"/>
                    <a:pt x="3335906" y="746768"/>
                    <a:pt x="3335906" y="1667953"/>
                  </a:cubicBezTo>
                  <a:lnTo>
                    <a:pt x="3334679" y="1680131"/>
                  </a:lnTo>
                  <a:lnTo>
                    <a:pt x="3216580" y="1680131"/>
                  </a:lnTo>
                  <a:lnTo>
                    <a:pt x="3217328" y="1672709"/>
                  </a:lnTo>
                  <a:cubicBezTo>
                    <a:pt x="3217328" y="817013"/>
                    <a:pt x="2523649" y="123333"/>
                    <a:pt x="1667953" y="123333"/>
                  </a:cubicBezTo>
                  <a:cubicBezTo>
                    <a:pt x="812258" y="123333"/>
                    <a:pt x="118578" y="817013"/>
                    <a:pt x="118578" y="1672709"/>
                  </a:cubicBezTo>
                  <a:lnTo>
                    <a:pt x="119326" y="1680131"/>
                  </a:lnTo>
                  <a:lnTo>
                    <a:pt x="1228" y="1680131"/>
                  </a:lnTo>
                  <a:lnTo>
                    <a:pt x="0" y="1667953"/>
                  </a:lnTo>
                  <a:cubicBezTo>
                    <a:pt x="0" y="746768"/>
                    <a:pt x="746768" y="0"/>
                    <a:pt x="1667953" y="0"/>
                  </a:cubicBezTo>
                  <a:close/>
                </a:path>
              </a:pathLst>
            </a:cu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1337397" y="2422519"/>
              <a:ext cx="2896961" cy="1450000"/>
            </a:xfrm>
            <a:custGeom>
              <a:avLst/>
              <a:gdLst>
                <a:gd name="connsiteX0" fmla="*/ 1411502 w 2823004"/>
                <a:gd name="connsiteY0" fmla="*/ 0 h 1412983"/>
                <a:gd name="connsiteX1" fmla="*/ 2823004 w 2823004"/>
                <a:gd name="connsiteY1" fmla="*/ 1411502 h 1412983"/>
                <a:gd name="connsiteX2" fmla="*/ 2822929 w 2823004"/>
                <a:gd name="connsiteY2" fmla="*/ 1412983 h 1412983"/>
                <a:gd name="connsiteX3" fmla="*/ 75 w 2823004"/>
                <a:gd name="connsiteY3" fmla="*/ 1412983 h 1412983"/>
                <a:gd name="connsiteX4" fmla="*/ 0 w 2823004"/>
                <a:gd name="connsiteY4" fmla="*/ 1411502 h 1412983"/>
                <a:gd name="connsiteX5" fmla="*/ 1411502 w 2823004"/>
                <a:gd name="connsiteY5" fmla="*/ 0 h 1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noFill/>
            <a:ln>
              <a:solidFill>
                <a:srgbClr val="0DE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2575560" y="2645608"/>
              <a:ext cx="419803" cy="44105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15871" y="3215208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计划</a:t>
              </a:r>
              <a:r>
                <a:rPr lang="zh-CN" altLang="en-US" sz="3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一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30517" y="3825766"/>
            <a:ext cx="3335906" cy="1722526"/>
            <a:chOff x="4330517" y="3825766"/>
            <a:chExt cx="3335906" cy="1722526"/>
          </a:xfrm>
        </p:grpSpPr>
        <p:sp>
          <p:nvSpPr>
            <p:cNvPr id="35" name="任意多边形 34"/>
            <p:cNvSpPr/>
            <p:nvPr/>
          </p:nvSpPr>
          <p:spPr>
            <a:xfrm flipV="1">
              <a:off x="4330517" y="3868161"/>
              <a:ext cx="3335906" cy="1680131"/>
            </a:xfrm>
            <a:custGeom>
              <a:avLst/>
              <a:gdLst>
                <a:gd name="connsiteX0" fmla="*/ 1667953 w 3335906"/>
                <a:gd name="connsiteY0" fmla="*/ 0 h 1680131"/>
                <a:gd name="connsiteX1" fmla="*/ 3335906 w 3335906"/>
                <a:gd name="connsiteY1" fmla="*/ 1667953 h 1680131"/>
                <a:gd name="connsiteX2" fmla="*/ 3334679 w 3335906"/>
                <a:gd name="connsiteY2" fmla="*/ 1680131 h 1680131"/>
                <a:gd name="connsiteX3" fmla="*/ 3216580 w 3335906"/>
                <a:gd name="connsiteY3" fmla="*/ 1680131 h 1680131"/>
                <a:gd name="connsiteX4" fmla="*/ 3217328 w 3335906"/>
                <a:gd name="connsiteY4" fmla="*/ 1672709 h 1680131"/>
                <a:gd name="connsiteX5" fmla="*/ 1667953 w 3335906"/>
                <a:gd name="connsiteY5" fmla="*/ 123333 h 1680131"/>
                <a:gd name="connsiteX6" fmla="*/ 118578 w 3335906"/>
                <a:gd name="connsiteY6" fmla="*/ 1672709 h 1680131"/>
                <a:gd name="connsiteX7" fmla="*/ 119326 w 3335906"/>
                <a:gd name="connsiteY7" fmla="*/ 1680131 h 1680131"/>
                <a:gd name="connsiteX8" fmla="*/ 1228 w 3335906"/>
                <a:gd name="connsiteY8" fmla="*/ 1680131 h 1680131"/>
                <a:gd name="connsiteX9" fmla="*/ 0 w 3335906"/>
                <a:gd name="connsiteY9" fmla="*/ 1667953 h 1680131"/>
                <a:gd name="connsiteX10" fmla="*/ 1667953 w 3335906"/>
                <a:gd name="connsiteY10" fmla="*/ 0 h 168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5906" h="1680131">
                  <a:moveTo>
                    <a:pt x="1667953" y="0"/>
                  </a:moveTo>
                  <a:cubicBezTo>
                    <a:pt x="2589139" y="0"/>
                    <a:pt x="3335906" y="746768"/>
                    <a:pt x="3335906" y="1667953"/>
                  </a:cubicBezTo>
                  <a:lnTo>
                    <a:pt x="3334679" y="1680131"/>
                  </a:lnTo>
                  <a:lnTo>
                    <a:pt x="3216580" y="1680131"/>
                  </a:lnTo>
                  <a:lnTo>
                    <a:pt x="3217328" y="1672709"/>
                  </a:lnTo>
                  <a:cubicBezTo>
                    <a:pt x="3217328" y="817013"/>
                    <a:pt x="2523649" y="123333"/>
                    <a:pt x="1667953" y="123333"/>
                  </a:cubicBezTo>
                  <a:cubicBezTo>
                    <a:pt x="812258" y="123333"/>
                    <a:pt x="118578" y="817013"/>
                    <a:pt x="118578" y="1672709"/>
                  </a:cubicBezTo>
                  <a:lnTo>
                    <a:pt x="119326" y="1680131"/>
                  </a:lnTo>
                  <a:lnTo>
                    <a:pt x="1228" y="1680131"/>
                  </a:lnTo>
                  <a:lnTo>
                    <a:pt x="0" y="1667953"/>
                  </a:lnTo>
                  <a:cubicBezTo>
                    <a:pt x="0" y="746768"/>
                    <a:pt x="746768" y="0"/>
                    <a:pt x="1667953" y="0"/>
                  </a:cubicBezTo>
                  <a:close/>
                </a:path>
              </a:pathLst>
            </a:cu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flipV="1">
              <a:off x="4549989" y="3875468"/>
              <a:ext cx="2896961" cy="1450000"/>
            </a:xfrm>
            <a:custGeom>
              <a:avLst/>
              <a:gdLst>
                <a:gd name="connsiteX0" fmla="*/ 1411502 w 2823004"/>
                <a:gd name="connsiteY0" fmla="*/ 0 h 1412983"/>
                <a:gd name="connsiteX1" fmla="*/ 2823004 w 2823004"/>
                <a:gd name="connsiteY1" fmla="*/ 1411502 h 1412983"/>
                <a:gd name="connsiteX2" fmla="*/ 2822929 w 2823004"/>
                <a:gd name="connsiteY2" fmla="*/ 1412983 h 1412983"/>
                <a:gd name="connsiteX3" fmla="*/ 75 w 2823004"/>
                <a:gd name="connsiteY3" fmla="*/ 1412983 h 1412983"/>
                <a:gd name="connsiteX4" fmla="*/ 0 w 2823004"/>
                <a:gd name="connsiteY4" fmla="*/ 1411502 h 1412983"/>
                <a:gd name="connsiteX5" fmla="*/ 1411502 w 2823004"/>
                <a:gd name="connsiteY5" fmla="*/ 0 h 1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3857FB"/>
                  </a:gs>
                  <a:gs pos="100000">
                    <a:srgbClr val="BA1FFB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black">
            <a:xfrm>
              <a:off x="5748204" y="4662360"/>
              <a:ext cx="465297" cy="514805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109740" tIns="54871" rIns="109740" bIns="54871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0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03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193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233917" y="382576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计划二</a:t>
              </a:r>
              <a:endParaRPr lang="zh-CN" altLang="en-US" sz="3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552689" y="2188029"/>
            <a:ext cx="3335906" cy="1680131"/>
            <a:chOff x="7552689" y="2188029"/>
            <a:chExt cx="3335906" cy="1680131"/>
          </a:xfrm>
        </p:grpSpPr>
        <p:sp>
          <p:nvSpPr>
            <p:cNvPr id="36" name="任意多边形 35"/>
            <p:cNvSpPr/>
            <p:nvPr/>
          </p:nvSpPr>
          <p:spPr>
            <a:xfrm>
              <a:off x="7552689" y="2188029"/>
              <a:ext cx="3335906" cy="1680131"/>
            </a:xfrm>
            <a:custGeom>
              <a:avLst/>
              <a:gdLst>
                <a:gd name="connsiteX0" fmla="*/ 1667953 w 3335906"/>
                <a:gd name="connsiteY0" fmla="*/ 0 h 1680131"/>
                <a:gd name="connsiteX1" fmla="*/ 3335906 w 3335906"/>
                <a:gd name="connsiteY1" fmla="*/ 1667953 h 1680131"/>
                <a:gd name="connsiteX2" fmla="*/ 3334679 w 3335906"/>
                <a:gd name="connsiteY2" fmla="*/ 1680131 h 1680131"/>
                <a:gd name="connsiteX3" fmla="*/ 3216580 w 3335906"/>
                <a:gd name="connsiteY3" fmla="*/ 1680131 h 1680131"/>
                <a:gd name="connsiteX4" fmla="*/ 3217328 w 3335906"/>
                <a:gd name="connsiteY4" fmla="*/ 1672709 h 1680131"/>
                <a:gd name="connsiteX5" fmla="*/ 1667953 w 3335906"/>
                <a:gd name="connsiteY5" fmla="*/ 123333 h 1680131"/>
                <a:gd name="connsiteX6" fmla="*/ 118578 w 3335906"/>
                <a:gd name="connsiteY6" fmla="*/ 1672709 h 1680131"/>
                <a:gd name="connsiteX7" fmla="*/ 119326 w 3335906"/>
                <a:gd name="connsiteY7" fmla="*/ 1680131 h 1680131"/>
                <a:gd name="connsiteX8" fmla="*/ 1228 w 3335906"/>
                <a:gd name="connsiteY8" fmla="*/ 1680131 h 1680131"/>
                <a:gd name="connsiteX9" fmla="*/ 0 w 3335906"/>
                <a:gd name="connsiteY9" fmla="*/ 1667953 h 1680131"/>
                <a:gd name="connsiteX10" fmla="*/ 1667953 w 3335906"/>
                <a:gd name="connsiteY10" fmla="*/ 0 h 168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5906" h="1680131">
                  <a:moveTo>
                    <a:pt x="1667953" y="0"/>
                  </a:moveTo>
                  <a:cubicBezTo>
                    <a:pt x="2589139" y="0"/>
                    <a:pt x="3335906" y="746768"/>
                    <a:pt x="3335906" y="1667953"/>
                  </a:cubicBezTo>
                  <a:lnTo>
                    <a:pt x="3334679" y="1680131"/>
                  </a:lnTo>
                  <a:lnTo>
                    <a:pt x="3216580" y="1680131"/>
                  </a:lnTo>
                  <a:lnTo>
                    <a:pt x="3217328" y="1672709"/>
                  </a:lnTo>
                  <a:cubicBezTo>
                    <a:pt x="3217328" y="817013"/>
                    <a:pt x="2523649" y="123333"/>
                    <a:pt x="1667953" y="123333"/>
                  </a:cubicBezTo>
                  <a:cubicBezTo>
                    <a:pt x="812258" y="123333"/>
                    <a:pt x="118578" y="817013"/>
                    <a:pt x="118578" y="1672709"/>
                  </a:cubicBezTo>
                  <a:lnTo>
                    <a:pt x="119326" y="1680131"/>
                  </a:lnTo>
                  <a:lnTo>
                    <a:pt x="1228" y="1680131"/>
                  </a:lnTo>
                  <a:lnTo>
                    <a:pt x="0" y="1667953"/>
                  </a:lnTo>
                  <a:cubicBezTo>
                    <a:pt x="0" y="746768"/>
                    <a:pt x="746768" y="0"/>
                    <a:pt x="1667953" y="0"/>
                  </a:cubicBezTo>
                  <a:close/>
                </a:path>
              </a:pathLst>
            </a:cu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7778911" y="2406190"/>
              <a:ext cx="2896961" cy="1450000"/>
            </a:xfrm>
            <a:custGeom>
              <a:avLst/>
              <a:gdLst>
                <a:gd name="connsiteX0" fmla="*/ 1411502 w 2823004"/>
                <a:gd name="connsiteY0" fmla="*/ 0 h 1412983"/>
                <a:gd name="connsiteX1" fmla="*/ 2823004 w 2823004"/>
                <a:gd name="connsiteY1" fmla="*/ 1411502 h 1412983"/>
                <a:gd name="connsiteX2" fmla="*/ 2822929 w 2823004"/>
                <a:gd name="connsiteY2" fmla="*/ 1412983 h 1412983"/>
                <a:gd name="connsiteX3" fmla="*/ 75 w 2823004"/>
                <a:gd name="connsiteY3" fmla="*/ 1412983 h 1412983"/>
                <a:gd name="connsiteX4" fmla="*/ 0 w 2823004"/>
                <a:gd name="connsiteY4" fmla="*/ 1411502 h 1412983"/>
                <a:gd name="connsiteX5" fmla="*/ 1411502 w 2823004"/>
                <a:gd name="connsiteY5" fmla="*/ 0 h 1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noFill/>
            <a:ln>
              <a:solidFill>
                <a:srgbClr val="0DE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8934243" y="2645608"/>
              <a:ext cx="567455" cy="452527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442561" y="3215208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计划三</a:t>
              </a:r>
              <a:endParaRPr lang="zh-CN" altLang="en-US" sz="3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549880" y="428884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898008" y="256720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30878" y="428884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96361" y="191243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管理方针提升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 rot="18900000">
            <a:off x="3077801" y="3514795"/>
            <a:ext cx="6044358" cy="115250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solidFill>
            <a:srgbClr val="FDFDFD"/>
          </a:solidFill>
          <a:ln w="15875">
            <a:noFill/>
          </a:ln>
          <a:effectLst>
            <a:outerShdw blurRad="419100" dist="889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350306" y="1876411"/>
            <a:ext cx="965657" cy="965308"/>
            <a:chOff x="7350306" y="1876411"/>
            <a:chExt cx="965657" cy="965308"/>
          </a:xfrm>
        </p:grpSpPr>
        <p:sp>
          <p:nvSpPr>
            <p:cNvPr id="40" name="圆角矩形 39"/>
            <p:cNvSpPr/>
            <p:nvPr/>
          </p:nvSpPr>
          <p:spPr>
            <a:xfrm>
              <a:off x="7350306" y="1876411"/>
              <a:ext cx="965657" cy="965308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 w="22225"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632464" y="2086974"/>
              <a:ext cx="412010" cy="48384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03446" y="3024751"/>
            <a:ext cx="965658" cy="965308"/>
            <a:chOff x="6203446" y="3024751"/>
            <a:chExt cx="965658" cy="965308"/>
          </a:xfrm>
        </p:grpSpPr>
        <p:sp>
          <p:nvSpPr>
            <p:cNvPr id="43" name="圆角矩形 42"/>
            <p:cNvSpPr/>
            <p:nvPr/>
          </p:nvSpPr>
          <p:spPr>
            <a:xfrm>
              <a:off x="6203446" y="3024751"/>
              <a:ext cx="965658" cy="965308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 w="222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4"/>
            <p:cNvSpPr>
              <a:spLocks noEditPoints="1"/>
            </p:cNvSpPr>
            <p:nvPr/>
          </p:nvSpPr>
          <p:spPr bwMode="auto">
            <a:xfrm>
              <a:off x="6449748" y="3274374"/>
              <a:ext cx="465990" cy="46411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41263" y="4175323"/>
            <a:ext cx="965657" cy="965308"/>
            <a:chOff x="5041263" y="4175323"/>
            <a:chExt cx="965657" cy="965308"/>
          </a:xfrm>
        </p:grpSpPr>
        <p:sp>
          <p:nvSpPr>
            <p:cNvPr id="46" name="圆角矩形 45"/>
            <p:cNvSpPr/>
            <p:nvPr/>
          </p:nvSpPr>
          <p:spPr>
            <a:xfrm>
              <a:off x="5041263" y="4175323"/>
              <a:ext cx="965657" cy="965308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 w="222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26"/>
            <p:cNvSpPr>
              <a:spLocks noEditPoints="1"/>
            </p:cNvSpPr>
            <p:nvPr/>
          </p:nvSpPr>
          <p:spPr bwMode="auto">
            <a:xfrm>
              <a:off x="5301430" y="4424042"/>
              <a:ext cx="445322" cy="467870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86304" y="5331693"/>
            <a:ext cx="965658" cy="965308"/>
            <a:chOff x="3886304" y="5331693"/>
            <a:chExt cx="965658" cy="965308"/>
          </a:xfrm>
        </p:grpSpPr>
        <p:sp>
          <p:nvSpPr>
            <p:cNvPr id="49" name="圆角矩形 48"/>
            <p:cNvSpPr/>
            <p:nvPr/>
          </p:nvSpPr>
          <p:spPr>
            <a:xfrm>
              <a:off x="3886304" y="5331693"/>
              <a:ext cx="965658" cy="965308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 w="222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3"/>
            <p:cNvSpPr>
              <a:spLocks noEditPoints="1"/>
            </p:cNvSpPr>
            <p:nvPr/>
          </p:nvSpPr>
          <p:spPr bwMode="auto">
            <a:xfrm>
              <a:off x="4164504" y="5582290"/>
              <a:ext cx="494174" cy="46411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8789904" y="2424586"/>
            <a:ext cx="2339102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单击</a:t>
            </a:r>
            <a:r>
              <a:rPr lang="zh-CN" altLang="en-US" sz="20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424357" y="4782521"/>
            <a:ext cx="2339102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单击</a:t>
            </a:r>
            <a:r>
              <a:rPr lang="zh-CN" altLang="en-US" sz="20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328647" y="2697628"/>
            <a:ext cx="2339102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032663" y="5096717"/>
            <a:ext cx="2339102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单击</a:t>
            </a:r>
            <a:r>
              <a:rPr lang="zh-CN" altLang="en-US" sz="2000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3" grpId="0"/>
      <p:bldP spid="64" grpId="0"/>
      <p:bldP spid="65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>
            <a:grpSpLocks noChangeAspect="1"/>
          </p:cNvGrpSpPr>
          <p:nvPr/>
        </p:nvGrpSpPr>
        <p:grpSpPr>
          <a:xfrm rot="215574" flipH="1">
            <a:off x="3952773" y="2253467"/>
            <a:ext cx="1499229" cy="1512000"/>
            <a:chOff x="5498567" y="0"/>
            <a:chExt cx="4004719" cy="4038834"/>
          </a:xfrm>
        </p:grpSpPr>
        <p:sp>
          <p:nvSpPr>
            <p:cNvPr id="33" name="椭圆 3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-3681358" y="-3069676"/>
            <a:ext cx="19839683" cy="18185078"/>
            <a:chOff x="-3681358" y="-3069676"/>
            <a:chExt cx="19839683" cy="18185078"/>
          </a:xfrm>
        </p:grpSpPr>
        <p:sp>
          <p:nvSpPr>
            <p:cNvPr id="58" name="椭圆 57"/>
            <p:cNvSpPr/>
            <p:nvPr/>
          </p:nvSpPr>
          <p:spPr>
            <a:xfrm>
              <a:off x="-3681358" y="4775470"/>
              <a:ext cx="7305196" cy="7305196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 rot="19852949">
              <a:off x="-1519836" y="1020221"/>
              <a:ext cx="4284832" cy="8158962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-2312575" y="-3069676"/>
              <a:ext cx="6391527" cy="12235705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2982220" y="4380222"/>
              <a:ext cx="8679737" cy="8679737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6211648" y="6118682"/>
              <a:ext cx="8679737" cy="8679737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478588" y="6435665"/>
              <a:ext cx="8679737" cy="8679737"/>
            </a:xfrm>
            <a:prstGeom prst="ellipse">
              <a:avLst/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2796" y="145143"/>
            <a:ext cx="4004719" cy="4038834"/>
            <a:chOff x="5498567" y="0"/>
            <a:chExt cx="4004719" cy="4038834"/>
          </a:xfrm>
        </p:grpSpPr>
        <p:sp>
          <p:nvSpPr>
            <p:cNvPr id="5" name="椭圆 4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44211" y="4883699"/>
            <a:ext cx="11137789" cy="2041165"/>
            <a:chOff x="1144211" y="4883699"/>
            <a:chExt cx="11137789" cy="2041165"/>
          </a:xfrm>
        </p:grpSpPr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3281894" y="6744864"/>
              <a:ext cx="180000" cy="1800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/>
            <p:cNvSpPr>
              <a:spLocks noChangeAspect="1"/>
            </p:cNvSpPr>
            <p:nvPr/>
          </p:nvSpPr>
          <p:spPr>
            <a:xfrm>
              <a:off x="1255906" y="4998113"/>
              <a:ext cx="108000" cy="108000"/>
            </a:xfrm>
            <a:prstGeom prst="ellipse">
              <a:avLst/>
            </a:prstGeom>
            <a:solidFill>
              <a:srgbClr val="FAFAF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12102000" y="6360179"/>
              <a:ext cx="180000" cy="1800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>
              <a:grpSpLocks noChangeAspect="1"/>
            </p:cNvGrpSpPr>
            <p:nvPr/>
          </p:nvGrpSpPr>
          <p:grpSpPr>
            <a:xfrm>
              <a:off x="1144211" y="4883699"/>
              <a:ext cx="333983" cy="336828"/>
              <a:chOff x="5498567" y="0"/>
              <a:chExt cx="4004719" cy="4038834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498567" y="1926708"/>
                <a:ext cx="282388" cy="282388"/>
              </a:xfrm>
              <a:prstGeom prst="ellipse">
                <a:avLst/>
              </a:prstGeom>
              <a:solidFill>
                <a:srgbClr val="01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>
                <a:spLocks noChangeAspect="1"/>
              </p:cNvSpPr>
              <p:nvPr/>
            </p:nvSpPr>
            <p:spPr>
              <a:xfrm>
                <a:off x="5556623" y="1469508"/>
                <a:ext cx="273600" cy="273600"/>
              </a:xfrm>
              <a:prstGeom prst="ellipse">
                <a:avLst/>
              </a:prstGeom>
              <a:solidFill>
                <a:srgbClr val="00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椭圆 70"/>
              <p:cNvSpPr>
                <a:spLocks noChangeAspect="1"/>
              </p:cNvSpPr>
              <p:nvPr/>
            </p:nvSpPr>
            <p:spPr>
              <a:xfrm>
                <a:off x="5718378" y="1012308"/>
                <a:ext cx="270000" cy="270000"/>
              </a:xfrm>
              <a:prstGeom prst="ellipse">
                <a:avLst/>
              </a:prstGeom>
              <a:solidFill>
                <a:srgbClr val="00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>
                <a:spLocks noChangeAspect="1"/>
              </p:cNvSpPr>
              <p:nvPr/>
            </p:nvSpPr>
            <p:spPr>
              <a:xfrm>
                <a:off x="6002892" y="627678"/>
                <a:ext cx="266400" cy="266400"/>
              </a:xfrm>
              <a:prstGeom prst="ellipse">
                <a:avLst/>
              </a:prstGeom>
              <a:solidFill>
                <a:srgbClr val="00DF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椭圆 72"/>
              <p:cNvSpPr>
                <a:spLocks noChangeAspect="1"/>
              </p:cNvSpPr>
              <p:nvPr/>
            </p:nvSpPr>
            <p:spPr>
              <a:xfrm>
                <a:off x="6358492" y="325011"/>
                <a:ext cx="262800" cy="262800"/>
              </a:xfrm>
              <a:prstGeom prst="ellipse">
                <a:avLst/>
              </a:prstGeom>
              <a:solidFill>
                <a:srgbClr val="01C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>
                <a:spLocks noChangeAspect="1"/>
              </p:cNvSpPr>
              <p:nvPr/>
            </p:nvSpPr>
            <p:spPr>
              <a:xfrm>
                <a:off x="6786663" y="107886"/>
                <a:ext cx="259200" cy="259200"/>
              </a:xfrm>
              <a:prstGeom prst="ellipse">
                <a:avLst/>
              </a:prstGeom>
              <a:solidFill>
                <a:srgbClr val="02B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椭圆 74"/>
              <p:cNvSpPr>
                <a:spLocks noChangeAspect="1"/>
              </p:cNvSpPr>
              <p:nvPr/>
            </p:nvSpPr>
            <p:spPr>
              <a:xfrm>
                <a:off x="7269290" y="0"/>
                <a:ext cx="252000" cy="252000"/>
              </a:xfrm>
              <a:prstGeom prst="ellipse">
                <a:avLst/>
              </a:prstGeom>
              <a:solidFill>
                <a:srgbClr val="029C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椭圆 75"/>
              <p:cNvSpPr>
                <a:spLocks noChangeAspect="1"/>
              </p:cNvSpPr>
              <p:nvPr/>
            </p:nvSpPr>
            <p:spPr>
              <a:xfrm>
                <a:off x="7747606" y="25980"/>
                <a:ext cx="237600" cy="237600"/>
              </a:xfrm>
              <a:prstGeom prst="ellipse">
                <a:avLst/>
              </a:prstGeom>
              <a:solidFill>
                <a:srgbClr val="0285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椭圆 76"/>
              <p:cNvSpPr>
                <a:spLocks noChangeAspect="1"/>
              </p:cNvSpPr>
              <p:nvPr/>
            </p:nvSpPr>
            <p:spPr>
              <a:xfrm>
                <a:off x="8222791" y="165021"/>
                <a:ext cx="230400" cy="230400"/>
              </a:xfrm>
              <a:prstGeom prst="ellipse">
                <a:avLst/>
              </a:prstGeom>
              <a:solidFill>
                <a:srgbClr val="036E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椭圆 77"/>
              <p:cNvSpPr>
                <a:spLocks noChangeAspect="1"/>
              </p:cNvSpPr>
              <p:nvPr/>
            </p:nvSpPr>
            <p:spPr>
              <a:xfrm>
                <a:off x="8633632" y="424449"/>
                <a:ext cx="216000" cy="216000"/>
              </a:xfrm>
              <a:prstGeom prst="ellipse">
                <a:avLst/>
              </a:prstGeom>
              <a:solidFill>
                <a:srgbClr val="2D5C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椭圆 78"/>
              <p:cNvSpPr>
                <a:spLocks noChangeAspect="1"/>
              </p:cNvSpPr>
              <p:nvPr/>
            </p:nvSpPr>
            <p:spPr>
              <a:xfrm>
                <a:off x="8989229" y="780046"/>
                <a:ext cx="190800" cy="190800"/>
              </a:xfrm>
              <a:prstGeom prst="ellipse">
                <a:avLst/>
              </a:prstGeom>
              <a:solidFill>
                <a:srgbClr val="5748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椭圆 79"/>
              <p:cNvSpPr>
                <a:spLocks noChangeAspect="1"/>
              </p:cNvSpPr>
              <p:nvPr/>
            </p:nvSpPr>
            <p:spPr>
              <a:xfrm>
                <a:off x="9228714" y="1208217"/>
                <a:ext cx="180000" cy="180000"/>
              </a:xfrm>
              <a:prstGeom prst="ellipse">
                <a:avLst/>
              </a:prstGeom>
              <a:solidFill>
                <a:srgbClr val="7D3E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椭圆 80"/>
              <p:cNvSpPr>
                <a:spLocks noChangeAspect="1"/>
              </p:cNvSpPr>
              <p:nvPr/>
            </p:nvSpPr>
            <p:spPr>
              <a:xfrm>
                <a:off x="9352086" y="1694442"/>
                <a:ext cx="151200" cy="151200"/>
              </a:xfrm>
              <a:prstGeom prst="ellipse">
                <a:avLst/>
              </a:prstGeom>
              <a:solidFill>
                <a:srgbClr val="9F26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椭圆 81"/>
              <p:cNvSpPr>
                <a:spLocks noChangeAspect="1"/>
              </p:cNvSpPr>
              <p:nvPr/>
            </p:nvSpPr>
            <p:spPr>
              <a:xfrm>
                <a:off x="9359346" y="2180669"/>
                <a:ext cx="126000" cy="126000"/>
              </a:xfrm>
              <a:prstGeom prst="ellipse">
                <a:avLst/>
              </a:prstGeom>
              <a:solidFill>
                <a:srgbClr val="D81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椭圆 82"/>
              <p:cNvSpPr>
                <a:spLocks noChangeAspect="1"/>
              </p:cNvSpPr>
              <p:nvPr/>
            </p:nvSpPr>
            <p:spPr>
              <a:xfrm>
                <a:off x="9265008" y="2652378"/>
                <a:ext cx="108000" cy="108000"/>
              </a:xfrm>
              <a:prstGeom prst="ellipse">
                <a:avLst/>
              </a:prstGeom>
              <a:solidFill>
                <a:srgbClr val="FC02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椭圆 83"/>
              <p:cNvSpPr>
                <a:spLocks noChangeAspect="1"/>
              </p:cNvSpPr>
              <p:nvPr/>
            </p:nvSpPr>
            <p:spPr>
              <a:xfrm>
                <a:off x="9012058" y="3084959"/>
                <a:ext cx="126000" cy="126000"/>
              </a:xfrm>
              <a:prstGeom prst="ellipse">
                <a:avLst/>
              </a:prstGeom>
              <a:solidFill>
                <a:srgbClr val="D912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椭圆 84"/>
              <p:cNvSpPr>
                <a:spLocks noChangeAspect="1"/>
              </p:cNvSpPr>
              <p:nvPr/>
            </p:nvSpPr>
            <p:spPr>
              <a:xfrm>
                <a:off x="8698090" y="3417192"/>
                <a:ext cx="151200" cy="151200"/>
              </a:xfrm>
              <a:prstGeom prst="ellipse">
                <a:avLst/>
              </a:prstGeom>
              <a:solidFill>
                <a:srgbClr val="AA27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椭圆 85"/>
              <p:cNvSpPr>
                <a:spLocks noChangeAspect="1"/>
              </p:cNvSpPr>
              <p:nvPr/>
            </p:nvSpPr>
            <p:spPr>
              <a:xfrm>
                <a:off x="7837378" y="3813530"/>
                <a:ext cx="180000" cy="180000"/>
              </a:xfrm>
              <a:prstGeom prst="ellipse">
                <a:avLst/>
              </a:prstGeom>
              <a:solidFill>
                <a:srgbClr val="564E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椭圆 86"/>
              <p:cNvSpPr>
                <a:spLocks noChangeAspect="1"/>
              </p:cNvSpPr>
              <p:nvPr/>
            </p:nvSpPr>
            <p:spPr>
              <a:xfrm>
                <a:off x="8298948" y="3671193"/>
                <a:ext cx="151200" cy="151200"/>
              </a:xfrm>
              <a:prstGeom prst="ellipse">
                <a:avLst/>
              </a:prstGeom>
              <a:solidFill>
                <a:srgbClr val="7F39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椭圆 87"/>
              <p:cNvSpPr>
                <a:spLocks noChangeAspect="1"/>
              </p:cNvSpPr>
              <p:nvPr/>
            </p:nvSpPr>
            <p:spPr>
              <a:xfrm>
                <a:off x="7365008" y="3848034"/>
                <a:ext cx="190800" cy="190800"/>
              </a:xfrm>
              <a:prstGeom prst="ellipse">
                <a:avLst/>
              </a:prstGeom>
              <a:solidFill>
                <a:srgbClr val="2E5C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>
                <a:spLocks noChangeAspect="1"/>
              </p:cNvSpPr>
              <p:nvPr/>
            </p:nvSpPr>
            <p:spPr>
              <a:xfrm>
                <a:off x="6070036" y="3255292"/>
                <a:ext cx="230400" cy="230400"/>
              </a:xfrm>
              <a:prstGeom prst="ellipse">
                <a:avLst/>
              </a:prstGeom>
              <a:solidFill>
                <a:srgbClr val="029C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/>
            </p:nvSpPr>
            <p:spPr>
              <a:xfrm>
                <a:off x="6441926" y="3560210"/>
                <a:ext cx="216000" cy="216000"/>
              </a:xfrm>
              <a:prstGeom prst="ellipse">
                <a:avLst/>
              </a:prstGeom>
              <a:solidFill>
                <a:srgbClr val="0384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椭圆 90"/>
              <p:cNvSpPr>
                <a:spLocks noChangeAspect="1"/>
              </p:cNvSpPr>
              <p:nvPr/>
            </p:nvSpPr>
            <p:spPr>
              <a:xfrm>
                <a:off x="6892638" y="3758309"/>
                <a:ext cx="190800" cy="190800"/>
              </a:xfrm>
              <a:prstGeom prst="ellipse">
                <a:avLst/>
              </a:prstGeom>
              <a:solidFill>
                <a:srgbClr val="026F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椭圆 91"/>
              <p:cNvSpPr>
                <a:spLocks noChangeAspect="1"/>
              </p:cNvSpPr>
              <p:nvPr/>
            </p:nvSpPr>
            <p:spPr>
              <a:xfrm>
                <a:off x="5754606" y="2867834"/>
                <a:ext cx="262800" cy="262800"/>
              </a:xfrm>
              <a:prstGeom prst="ellipse">
                <a:avLst/>
              </a:prstGeom>
              <a:solidFill>
                <a:srgbClr val="02B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椭圆 92"/>
              <p:cNvSpPr>
                <a:spLocks noChangeAspect="1"/>
              </p:cNvSpPr>
              <p:nvPr/>
            </p:nvSpPr>
            <p:spPr>
              <a:xfrm>
                <a:off x="5585178" y="2412457"/>
                <a:ext cx="266400" cy="266400"/>
              </a:xfrm>
              <a:prstGeom prst="ellipse">
                <a:avLst/>
              </a:prstGeom>
              <a:solidFill>
                <a:srgbClr val="01C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4" name="文本框 9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7111068" y="2819376"/>
            <a:ext cx="3567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4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感谢聆听！</a:t>
            </a:r>
            <a:endParaRPr lang="en-US" altLang="zh-C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6821962" y="3665287"/>
            <a:ext cx="4320000" cy="0"/>
          </a:xfrm>
          <a:prstGeom prst="line">
            <a:avLst/>
          </a:prstGeom>
          <a:ln>
            <a:gradFill>
              <a:gsLst>
                <a:gs pos="0">
                  <a:srgbClr val="00F7FF">
                    <a:alpha val="50000"/>
                  </a:srgbClr>
                </a:gs>
                <a:gs pos="100000">
                  <a:srgbClr val="5748FD">
                    <a:alpha val="5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6807448" y="4154949"/>
            <a:ext cx="4320000" cy="0"/>
          </a:xfrm>
          <a:prstGeom prst="line">
            <a:avLst/>
          </a:prstGeom>
          <a:ln>
            <a:gradFill>
              <a:gsLst>
                <a:gs pos="0">
                  <a:srgbClr val="00F7FF">
                    <a:alpha val="50000"/>
                  </a:srgbClr>
                </a:gs>
                <a:gs pos="100000">
                  <a:srgbClr val="5748FD">
                    <a:alpha val="5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/>
          <p:cNvSpPr/>
          <p:nvPr/>
        </p:nvSpPr>
        <p:spPr>
          <a:xfrm flipH="1">
            <a:off x="5861315" y="3690702"/>
            <a:ext cx="6036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商务报告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新年计划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商务展示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7688" y="308017"/>
            <a:ext cx="2699392" cy="3702599"/>
            <a:chOff x="607688" y="308017"/>
            <a:chExt cx="2699392" cy="3702599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607688" y="809621"/>
              <a:ext cx="2699392" cy="2699392"/>
            </a:xfrm>
            <a:prstGeom prst="ellipse">
              <a:avLst/>
            </a:prstGeom>
            <a:gradFill>
              <a:gsLst>
                <a:gs pos="0">
                  <a:srgbClr val="313745"/>
                </a:gs>
                <a:gs pos="100000">
                  <a:srgbClr val="1E222E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 rot="19558047">
              <a:off x="1335170" y="308017"/>
              <a:ext cx="1244427" cy="3702599"/>
            </a:xfrm>
            <a:prstGeom prst="ellipse">
              <a:avLst/>
            </a:prstGeom>
            <a:noFill/>
            <a:ln>
              <a:gradFill>
                <a:gsLst>
                  <a:gs pos="78000">
                    <a:schemeClr val="accent1">
                      <a:lumMod val="5000"/>
                      <a:lumOff val="95000"/>
                      <a:alpha val="20000"/>
                    </a:schemeClr>
                  </a:gs>
                  <a:gs pos="87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241928" y="624959"/>
            <a:ext cx="4531754" cy="4531754"/>
          </a:xfrm>
          <a:prstGeom prst="ellips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952755" y="-1569724"/>
            <a:ext cx="8921120" cy="8921120"/>
          </a:xfrm>
          <a:prstGeom prst="ellips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-3240000" flipH="1">
            <a:off x="11886755" y="3381653"/>
            <a:ext cx="68101" cy="4125483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 rot="-3240000">
            <a:off x="12089652" y="5525247"/>
            <a:ext cx="45719" cy="2318292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/>
              </a:gs>
              <a:gs pos="8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rot="-3240000" flipH="1">
            <a:off x="11738064" y="5525248"/>
            <a:ext cx="120394" cy="2318292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/>
              </a:gs>
              <a:gs pos="8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6672941" y="1417319"/>
            <a:ext cx="144000" cy="144000"/>
          </a:xfrm>
          <a:prstGeom prst="ellipse">
            <a:avLst/>
          </a:prstGeom>
          <a:solidFill>
            <a:srgbClr val="0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5378045" y="6227947"/>
            <a:ext cx="108000" cy="108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rot="-3240000" flipH="1">
            <a:off x="3537862" y="369395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rot="-3240000">
            <a:off x="3784553" y="1632269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78044" y="3286805"/>
            <a:ext cx="4314595" cy="1169552"/>
            <a:chOff x="5378044" y="3286805"/>
            <a:chExt cx="4314595" cy="1169552"/>
          </a:xfrm>
        </p:grpSpPr>
        <p:sp>
          <p:nvSpPr>
            <p:cNvPr id="20" name="圆角矩形 19"/>
            <p:cNvSpPr/>
            <p:nvPr/>
          </p:nvSpPr>
          <p:spPr>
            <a:xfrm>
              <a:off x="5378044" y="3856192"/>
              <a:ext cx="4314595" cy="600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053204" y="3286805"/>
              <a:ext cx="296427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en-US" altLang="zh-C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3600" dirty="0" smtClean="0">
                  <a:gradFill>
                    <a:gsLst>
                      <a:gs pos="76000">
                        <a:srgbClr val="BE1DFB"/>
                      </a:gs>
                      <a:gs pos="27000">
                        <a:srgbClr val="0094FA"/>
                      </a:gs>
                      <a:gs pos="0">
                        <a:srgbClr val="00ECFE"/>
                      </a:gs>
                      <a:gs pos="100000">
                        <a:srgbClr val="FC02F9"/>
                      </a:gs>
                    </a:gsLst>
                    <a:lin ang="192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年度工作概述</a:t>
              </a:r>
              <a:endParaRPr lang="en-US" altLang="zh-CN" sz="3600" dirty="0">
                <a:gradFill>
                  <a:gsLst>
                    <a:gs pos="76000">
                      <a:srgbClr val="BE1DFB"/>
                    </a:gs>
                    <a:gs pos="27000">
                      <a:srgbClr val="0094FA"/>
                    </a:gs>
                    <a:gs pos="0">
                      <a:srgbClr val="00ECFE"/>
                    </a:gs>
                    <a:gs pos="100000">
                      <a:srgbClr val="FC02F9"/>
                    </a:gs>
                  </a:gsLst>
                  <a:lin ang="19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7" name="文本框 1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8736691" y="2115175"/>
            <a:ext cx="108555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32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01</a:t>
            </a:r>
            <a:endParaRPr lang="en-US" altLang="zh-CN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875" y="2421255"/>
            <a:ext cx="12371388" cy="3902075"/>
            <a:chOff x="-15875" y="1628775"/>
            <a:chExt cx="12371388" cy="3902075"/>
          </a:xfrm>
          <a:gradFill>
            <a:gsLst>
              <a:gs pos="76000">
                <a:srgbClr val="BE1DFB"/>
              </a:gs>
              <a:gs pos="27000">
                <a:srgbClr val="0094FA"/>
              </a:gs>
              <a:gs pos="0">
                <a:srgbClr val="00ECFE"/>
              </a:gs>
              <a:gs pos="100000">
                <a:srgbClr val="FC02F9"/>
              </a:gs>
            </a:gsLst>
            <a:lin ang="19200000" scaled="0"/>
          </a:gradFill>
        </p:grpSpPr>
        <p:sp>
          <p:nvSpPr>
            <p:cNvPr id="41" name="Freeform 14"/>
            <p:cNvSpPr/>
            <p:nvPr/>
          </p:nvSpPr>
          <p:spPr bwMode="auto">
            <a:xfrm rot="-8100000">
              <a:off x="3611563" y="2408237"/>
              <a:ext cx="1284288" cy="2017713"/>
            </a:xfrm>
            <a:custGeom>
              <a:avLst/>
              <a:gdLst>
                <a:gd name="T0" fmla="*/ 1645886669 w 486"/>
                <a:gd name="T1" fmla="*/ 0 h 799"/>
                <a:gd name="T2" fmla="*/ 1891016491 w 486"/>
                <a:gd name="T3" fmla="*/ 4780389 h 799"/>
                <a:gd name="T4" fmla="*/ 2147483647 w 486"/>
                <a:gd name="T5" fmla="*/ 33465247 h 799"/>
                <a:gd name="T6" fmla="*/ 2147483647 w 486"/>
                <a:gd name="T7" fmla="*/ 90832451 h 799"/>
                <a:gd name="T8" fmla="*/ 2147483647 w 486"/>
                <a:gd name="T9" fmla="*/ 143421763 h 799"/>
                <a:gd name="T10" fmla="*/ 2141151335 w 486"/>
                <a:gd name="T11" fmla="*/ 90832451 h 799"/>
                <a:gd name="T12" fmla="*/ 1881011731 w 486"/>
                <a:gd name="T13" fmla="*/ 62150107 h 799"/>
                <a:gd name="T14" fmla="*/ 1645886669 w 486"/>
                <a:gd name="T15" fmla="*/ 57367194 h 799"/>
                <a:gd name="T16" fmla="*/ 1390749444 w 486"/>
                <a:gd name="T17" fmla="*/ 71710881 h 799"/>
                <a:gd name="T18" fmla="*/ 1155621409 w 486"/>
                <a:gd name="T19" fmla="*/ 105176138 h 799"/>
                <a:gd name="T20" fmla="*/ 955513005 w 486"/>
                <a:gd name="T21" fmla="*/ 172104127 h 799"/>
                <a:gd name="T22" fmla="*/ 765412003 w 486"/>
                <a:gd name="T23" fmla="*/ 253375764 h 799"/>
                <a:gd name="T24" fmla="*/ 610327494 w 486"/>
                <a:gd name="T25" fmla="*/ 353771554 h 799"/>
                <a:gd name="T26" fmla="*/ 470252933 w 486"/>
                <a:gd name="T27" fmla="*/ 482849590 h 799"/>
                <a:gd name="T28" fmla="*/ 360192650 w 486"/>
                <a:gd name="T29" fmla="*/ 616708013 h 799"/>
                <a:gd name="T30" fmla="*/ 260139687 w 486"/>
                <a:gd name="T31" fmla="*/ 774471057 h 799"/>
                <a:gd name="T32" fmla="*/ 190101085 w 486"/>
                <a:gd name="T33" fmla="*/ 946577630 h 799"/>
                <a:gd name="T34" fmla="*/ 135072223 w 486"/>
                <a:gd name="T35" fmla="*/ 1123462066 h 799"/>
                <a:gd name="T36" fmla="*/ 90048162 w 486"/>
                <a:gd name="T37" fmla="*/ 1314690189 h 799"/>
                <a:gd name="T38" fmla="*/ 70038623 w 486"/>
                <a:gd name="T39" fmla="*/ 1515479402 h 799"/>
                <a:gd name="T40" fmla="*/ 60031221 w 486"/>
                <a:gd name="T41" fmla="*/ 1725829075 h 799"/>
                <a:gd name="T42" fmla="*/ 85045762 w 486"/>
                <a:gd name="T43" fmla="*/ 2074820083 h 799"/>
                <a:gd name="T44" fmla="*/ 135072223 w 486"/>
                <a:gd name="T45" fmla="*/ 2147483647 h 799"/>
                <a:gd name="T46" fmla="*/ 225120386 w 486"/>
                <a:gd name="T47" fmla="*/ 2147483647 h 799"/>
                <a:gd name="T48" fmla="*/ 335180668 w 486"/>
                <a:gd name="T49" fmla="*/ 2147483647 h 799"/>
                <a:gd name="T50" fmla="*/ 475255313 w 486"/>
                <a:gd name="T51" fmla="*/ 2147483647 h 799"/>
                <a:gd name="T52" fmla="*/ 635342036 w 486"/>
                <a:gd name="T53" fmla="*/ 2147483647 h 799"/>
                <a:gd name="T54" fmla="*/ 635342036 w 486"/>
                <a:gd name="T55" fmla="*/ 2147483647 h 799"/>
                <a:gd name="T56" fmla="*/ 575308193 w 486"/>
                <a:gd name="T57" fmla="*/ 2147483647 h 799"/>
                <a:gd name="T58" fmla="*/ 420226492 w 486"/>
                <a:gd name="T59" fmla="*/ 2147483647 h 799"/>
                <a:gd name="T60" fmla="*/ 275146826 w 486"/>
                <a:gd name="T61" fmla="*/ 2147483647 h 799"/>
                <a:gd name="T62" fmla="*/ 165089144 w 486"/>
                <a:gd name="T63" fmla="*/ 2147483647 h 799"/>
                <a:gd name="T64" fmla="*/ 75041002 w 486"/>
                <a:gd name="T65" fmla="*/ 2147483647 h 799"/>
                <a:gd name="T66" fmla="*/ 25014552 w 486"/>
                <a:gd name="T67" fmla="*/ 2084380858 h 799"/>
                <a:gd name="T68" fmla="*/ 0 w 486"/>
                <a:gd name="T69" fmla="*/ 1725829075 h 799"/>
                <a:gd name="T70" fmla="*/ 10004762 w 486"/>
                <a:gd name="T71" fmla="*/ 1491574940 h 799"/>
                <a:gd name="T72" fmla="*/ 40021691 w 486"/>
                <a:gd name="T73" fmla="*/ 1271664177 h 799"/>
                <a:gd name="T74" fmla="*/ 85045762 w 486"/>
                <a:gd name="T75" fmla="*/ 1061311979 h 799"/>
                <a:gd name="T76" fmla="*/ 160086765 w 486"/>
                <a:gd name="T77" fmla="*/ 860523081 h 799"/>
                <a:gd name="T78" fmla="*/ 245132547 w 486"/>
                <a:gd name="T79" fmla="*/ 683638646 h 799"/>
                <a:gd name="T80" fmla="*/ 365197672 w 486"/>
                <a:gd name="T81" fmla="*/ 511534440 h 799"/>
                <a:gd name="T82" fmla="*/ 485260072 w 486"/>
                <a:gd name="T83" fmla="*/ 382456404 h 799"/>
                <a:gd name="T84" fmla="*/ 625337276 w 486"/>
                <a:gd name="T85" fmla="*/ 267719451 h 799"/>
                <a:gd name="T86" fmla="*/ 790426544 w 486"/>
                <a:gd name="T87" fmla="*/ 176884514 h 799"/>
                <a:gd name="T88" fmla="*/ 970522787 w 486"/>
                <a:gd name="T89" fmla="*/ 100393226 h 799"/>
                <a:gd name="T90" fmla="*/ 1175633571 w 486"/>
                <a:gd name="T91" fmla="*/ 43026032 h 799"/>
                <a:gd name="T92" fmla="*/ 1400754204 w 486"/>
                <a:gd name="T93" fmla="*/ 4780389 h 799"/>
                <a:gd name="T94" fmla="*/ 1645886669 w 486"/>
                <a:gd name="T95" fmla="*/ 0 h 7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6"/>
                <a:gd name="T145" fmla="*/ 0 h 799"/>
                <a:gd name="T146" fmla="*/ 486 w 486"/>
                <a:gd name="T147" fmla="*/ 799 h 7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6" h="799">
                  <a:moveTo>
                    <a:pt x="329" y="0"/>
                  </a:moveTo>
                  <a:lnTo>
                    <a:pt x="378" y="1"/>
                  </a:lnTo>
                  <a:lnTo>
                    <a:pt x="430" y="7"/>
                  </a:lnTo>
                  <a:lnTo>
                    <a:pt x="486" y="19"/>
                  </a:lnTo>
                  <a:lnTo>
                    <a:pt x="483" y="30"/>
                  </a:lnTo>
                  <a:lnTo>
                    <a:pt x="428" y="19"/>
                  </a:lnTo>
                  <a:lnTo>
                    <a:pt x="376" y="13"/>
                  </a:lnTo>
                  <a:lnTo>
                    <a:pt x="329" y="12"/>
                  </a:lnTo>
                  <a:lnTo>
                    <a:pt x="278" y="15"/>
                  </a:lnTo>
                  <a:lnTo>
                    <a:pt x="231" y="22"/>
                  </a:lnTo>
                  <a:lnTo>
                    <a:pt x="191" y="36"/>
                  </a:lnTo>
                  <a:lnTo>
                    <a:pt x="153" y="53"/>
                  </a:lnTo>
                  <a:lnTo>
                    <a:pt x="122" y="74"/>
                  </a:lnTo>
                  <a:lnTo>
                    <a:pt x="94" y="101"/>
                  </a:lnTo>
                  <a:lnTo>
                    <a:pt x="72" y="129"/>
                  </a:lnTo>
                  <a:lnTo>
                    <a:pt x="52" y="162"/>
                  </a:lnTo>
                  <a:lnTo>
                    <a:pt x="38" y="198"/>
                  </a:lnTo>
                  <a:lnTo>
                    <a:pt x="27" y="235"/>
                  </a:lnTo>
                  <a:lnTo>
                    <a:pt x="18" y="275"/>
                  </a:lnTo>
                  <a:lnTo>
                    <a:pt x="14" y="317"/>
                  </a:lnTo>
                  <a:lnTo>
                    <a:pt x="12" y="361"/>
                  </a:lnTo>
                  <a:lnTo>
                    <a:pt x="17" y="434"/>
                  </a:lnTo>
                  <a:lnTo>
                    <a:pt x="27" y="510"/>
                  </a:lnTo>
                  <a:lnTo>
                    <a:pt x="45" y="584"/>
                  </a:lnTo>
                  <a:lnTo>
                    <a:pt x="67" y="657"/>
                  </a:lnTo>
                  <a:lnTo>
                    <a:pt x="95" y="727"/>
                  </a:lnTo>
                  <a:lnTo>
                    <a:pt x="127" y="793"/>
                  </a:lnTo>
                  <a:lnTo>
                    <a:pt x="115" y="799"/>
                  </a:lnTo>
                  <a:lnTo>
                    <a:pt x="84" y="733"/>
                  </a:lnTo>
                  <a:lnTo>
                    <a:pt x="55" y="662"/>
                  </a:lnTo>
                  <a:lnTo>
                    <a:pt x="33" y="587"/>
                  </a:lnTo>
                  <a:lnTo>
                    <a:pt x="15" y="512"/>
                  </a:lnTo>
                  <a:lnTo>
                    <a:pt x="5" y="436"/>
                  </a:lnTo>
                  <a:lnTo>
                    <a:pt x="0" y="361"/>
                  </a:lnTo>
                  <a:lnTo>
                    <a:pt x="2" y="312"/>
                  </a:lnTo>
                  <a:lnTo>
                    <a:pt x="8" y="266"/>
                  </a:lnTo>
                  <a:lnTo>
                    <a:pt x="17" y="222"/>
                  </a:lnTo>
                  <a:lnTo>
                    <a:pt x="32" y="180"/>
                  </a:lnTo>
                  <a:lnTo>
                    <a:pt x="49" y="143"/>
                  </a:lnTo>
                  <a:lnTo>
                    <a:pt x="73" y="107"/>
                  </a:lnTo>
                  <a:lnTo>
                    <a:pt x="97" y="80"/>
                  </a:lnTo>
                  <a:lnTo>
                    <a:pt x="125" y="56"/>
                  </a:lnTo>
                  <a:lnTo>
                    <a:pt x="158" y="37"/>
                  </a:lnTo>
                  <a:lnTo>
                    <a:pt x="194" y="21"/>
                  </a:lnTo>
                  <a:lnTo>
                    <a:pt x="235" y="9"/>
                  </a:lnTo>
                  <a:lnTo>
                    <a:pt x="280" y="1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-15875" y="2089150"/>
              <a:ext cx="12371388" cy="3441700"/>
            </a:xfrm>
            <a:custGeom>
              <a:avLst/>
              <a:gdLst>
                <a:gd name="T0" fmla="*/ 2147483647 w 4902"/>
                <a:gd name="T1" fmla="*/ 65106590 h 1301"/>
                <a:gd name="T2" fmla="*/ 2147483647 w 4902"/>
                <a:gd name="T3" fmla="*/ 435704407 h 1301"/>
                <a:gd name="T4" fmla="*/ 2147483647 w 4902"/>
                <a:gd name="T5" fmla="*/ 1191928581 h 1301"/>
                <a:gd name="T6" fmla="*/ 2147483647 w 4902"/>
                <a:gd name="T7" fmla="*/ 696125560 h 1301"/>
                <a:gd name="T8" fmla="*/ 2147483647 w 4902"/>
                <a:gd name="T9" fmla="*/ 205332727 h 1301"/>
                <a:gd name="T10" fmla="*/ 2147483647 w 4902"/>
                <a:gd name="T11" fmla="*/ 55088363 h 1301"/>
                <a:gd name="T12" fmla="*/ 2147483647 w 4902"/>
                <a:gd name="T13" fmla="*/ 275447087 h 1301"/>
                <a:gd name="T14" fmla="*/ 2147483647 w 4902"/>
                <a:gd name="T15" fmla="*/ 826338699 h 1301"/>
                <a:gd name="T16" fmla="*/ 2147483647 w 4902"/>
                <a:gd name="T17" fmla="*/ 1607601991 h 1301"/>
                <a:gd name="T18" fmla="*/ 2147483647 w 4902"/>
                <a:gd name="T19" fmla="*/ 2147483647 h 1301"/>
                <a:gd name="T20" fmla="*/ 2147483647 w 4902"/>
                <a:gd name="T21" fmla="*/ 2147483647 h 1301"/>
                <a:gd name="T22" fmla="*/ 2147483647 w 4902"/>
                <a:gd name="T23" fmla="*/ 2147483647 h 1301"/>
                <a:gd name="T24" fmla="*/ 2147483647 w 4902"/>
                <a:gd name="T25" fmla="*/ 2147483647 h 1301"/>
                <a:gd name="T26" fmla="*/ 2147483647 w 4902"/>
                <a:gd name="T27" fmla="*/ 2147483647 h 1301"/>
                <a:gd name="T28" fmla="*/ 2147483647 w 4902"/>
                <a:gd name="T29" fmla="*/ 2147483647 h 1301"/>
                <a:gd name="T30" fmla="*/ 2147483647 w 4902"/>
                <a:gd name="T31" fmla="*/ 2147483647 h 1301"/>
                <a:gd name="T32" fmla="*/ 2147483647 w 4902"/>
                <a:gd name="T33" fmla="*/ 2147483647 h 1301"/>
                <a:gd name="T34" fmla="*/ 2147483647 w 4902"/>
                <a:gd name="T35" fmla="*/ 2147483647 h 1301"/>
                <a:gd name="T36" fmla="*/ 2147483647 w 4902"/>
                <a:gd name="T37" fmla="*/ 2147483647 h 1301"/>
                <a:gd name="T38" fmla="*/ 2147483647 w 4902"/>
                <a:gd name="T39" fmla="*/ 2147483647 h 1301"/>
                <a:gd name="T40" fmla="*/ 2147483647 w 4902"/>
                <a:gd name="T41" fmla="*/ 2147483647 h 1301"/>
                <a:gd name="T42" fmla="*/ 2147483647 w 4902"/>
                <a:gd name="T43" fmla="*/ 2048314024 h 1301"/>
                <a:gd name="T44" fmla="*/ 2147483647 w 4902"/>
                <a:gd name="T45" fmla="*/ 1507440887 h 1301"/>
                <a:gd name="T46" fmla="*/ 2147483647 w 4902"/>
                <a:gd name="T47" fmla="*/ 1287081894 h 1301"/>
                <a:gd name="T48" fmla="*/ 2147483647 w 4902"/>
                <a:gd name="T49" fmla="*/ 1377230063 h 1301"/>
                <a:gd name="T50" fmla="*/ 1633987266 w 4902"/>
                <a:gd name="T51" fmla="*/ 1898072367 h 1301"/>
                <a:gd name="T52" fmla="*/ 654550300 w 4902"/>
                <a:gd name="T53" fmla="*/ 2147483647 h 1301"/>
                <a:gd name="T54" fmla="*/ 0 w 4902"/>
                <a:gd name="T55" fmla="*/ 2147483647 h 1301"/>
                <a:gd name="T56" fmla="*/ 845660818 w 4902"/>
                <a:gd name="T57" fmla="*/ 2147483647 h 1301"/>
                <a:gd name="T58" fmla="*/ 1753430925 w 4902"/>
                <a:gd name="T59" fmla="*/ 1742820275 h 1301"/>
                <a:gd name="T60" fmla="*/ 2147483647 w 4902"/>
                <a:gd name="T61" fmla="*/ 1302107912 h 1301"/>
                <a:gd name="T62" fmla="*/ 2147483647 w 4902"/>
                <a:gd name="T63" fmla="*/ 1226985761 h 1301"/>
                <a:gd name="T64" fmla="*/ 2147483647 w 4902"/>
                <a:gd name="T65" fmla="*/ 1457357689 h 1301"/>
                <a:gd name="T66" fmla="*/ 2147483647 w 4902"/>
                <a:gd name="T67" fmla="*/ 2003241262 h 1301"/>
                <a:gd name="T68" fmla="*/ 2147483647 w 4902"/>
                <a:gd name="T69" fmla="*/ 2147483647 h 1301"/>
                <a:gd name="T70" fmla="*/ 2147483647 w 4902"/>
                <a:gd name="T71" fmla="*/ 2147483647 h 1301"/>
                <a:gd name="T72" fmla="*/ 2147483647 w 4902"/>
                <a:gd name="T73" fmla="*/ 2147483647 h 1301"/>
                <a:gd name="T74" fmla="*/ 2147483647 w 4902"/>
                <a:gd name="T75" fmla="*/ 2147483647 h 1301"/>
                <a:gd name="T76" fmla="*/ 2147483647 w 4902"/>
                <a:gd name="T77" fmla="*/ 2147483647 h 1301"/>
                <a:gd name="T78" fmla="*/ 2147483647 w 4902"/>
                <a:gd name="T79" fmla="*/ 2147483647 h 1301"/>
                <a:gd name="T80" fmla="*/ 2147483647 w 4902"/>
                <a:gd name="T81" fmla="*/ 2147483647 h 1301"/>
                <a:gd name="T82" fmla="*/ 2147483647 w 4902"/>
                <a:gd name="T83" fmla="*/ 2147483647 h 1301"/>
                <a:gd name="T84" fmla="*/ 2147483647 w 4902"/>
                <a:gd name="T85" fmla="*/ 2147483647 h 1301"/>
                <a:gd name="T86" fmla="*/ 2147483647 w 4902"/>
                <a:gd name="T87" fmla="*/ 2147483647 h 1301"/>
                <a:gd name="T88" fmla="*/ 2147483647 w 4902"/>
                <a:gd name="T89" fmla="*/ 2147483647 h 1301"/>
                <a:gd name="T90" fmla="*/ 2147483647 w 4902"/>
                <a:gd name="T91" fmla="*/ 2147483647 h 1301"/>
                <a:gd name="T92" fmla="*/ 2147483647 w 4902"/>
                <a:gd name="T93" fmla="*/ 1552513648 h 1301"/>
                <a:gd name="T94" fmla="*/ 2147483647 w 4902"/>
                <a:gd name="T95" fmla="*/ 771247711 h 1301"/>
                <a:gd name="T96" fmla="*/ 2147483647 w 4902"/>
                <a:gd name="T97" fmla="*/ 215348308 h 1301"/>
                <a:gd name="T98" fmla="*/ 2147483647 w 4902"/>
                <a:gd name="T99" fmla="*/ 0 h 1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02"/>
                <a:gd name="T151" fmla="*/ 0 h 1301"/>
                <a:gd name="T152" fmla="*/ 4902 w 4902"/>
                <a:gd name="T153" fmla="*/ 1301 h 1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02" h="1301">
                  <a:moveTo>
                    <a:pt x="4253" y="0"/>
                  </a:moveTo>
                  <a:lnTo>
                    <a:pt x="4333" y="3"/>
                  </a:lnTo>
                  <a:lnTo>
                    <a:pt x="4415" y="13"/>
                  </a:lnTo>
                  <a:lnTo>
                    <a:pt x="4495" y="29"/>
                  </a:lnTo>
                  <a:lnTo>
                    <a:pt x="4577" y="55"/>
                  </a:lnTo>
                  <a:lnTo>
                    <a:pt x="4658" y="87"/>
                  </a:lnTo>
                  <a:lnTo>
                    <a:pt x="4740" y="129"/>
                  </a:lnTo>
                  <a:lnTo>
                    <a:pt x="4822" y="178"/>
                  </a:lnTo>
                  <a:lnTo>
                    <a:pt x="4902" y="238"/>
                  </a:lnTo>
                  <a:lnTo>
                    <a:pt x="4895" y="246"/>
                  </a:lnTo>
                  <a:lnTo>
                    <a:pt x="4814" y="188"/>
                  </a:lnTo>
                  <a:lnTo>
                    <a:pt x="4734" y="139"/>
                  </a:lnTo>
                  <a:lnTo>
                    <a:pt x="4654" y="98"/>
                  </a:lnTo>
                  <a:lnTo>
                    <a:pt x="4572" y="66"/>
                  </a:lnTo>
                  <a:lnTo>
                    <a:pt x="4492" y="41"/>
                  </a:lnTo>
                  <a:lnTo>
                    <a:pt x="4412" y="25"/>
                  </a:lnTo>
                  <a:lnTo>
                    <a:pt x="4333" y="14"/>
                  </a:lnTo>
                  <a:lnTo>
                    <a:pt x="4253" y="11"/>
                  </a:lnTo>
                  <a:lnTo>
                    <a:pt x="4152" y="16"/>
                  </a:lnTo>
                  <a:lnTo>
                    <a:pt x="4052" y="31"/>
                  </a:lnTo>
                  <a:lnTo>
                    <a:pt x="3954" y="55"/>
                  </a:lnTo>
                  <a:lnTo>
                    <a:pt x="3857" y="84"/>
                  </a:lnTo>
                  <a:lnTo>
                    <a:pt x="3762" y="121"/>
                  </a:lnTo>
                  <a:lnTo>
                    <a:pt x="3670" y="165"/>
                  </a:lnTo>
                  <a:lnTo>
                    <a:pt x="3580" y="214"/>
                  </a:lnTo>
                  <a:lnTo>
                    <a:pt x="3493" y="266"/>
                  </a:lnTo>
                  <a:lnTo>
                    <a:pt x="3409" y="321"/>
                  </a:lnTo>
                  <a:lnTo>
                    <a:pt x="3328" y="377"/>
                  </a:lnTo>
                  <a:lnTo>
                    <a:pt x="3251" y="437"/>
                  </a:lnTo>
                  <a:lnTo>
                    <a:pt x="3177" y="495"/>
                  </a:lnTo>
                  <a:lnTo>
                    <a:pt x="3109" y="553"/>
                  </a:lnTo>
                  <a:lnTo>
                    <a:pt x="3043" y="609"/>
                  </a:lnTo>
                  <a:lnTo>
                    <a:pt x="2982" y="664"/>
                  </a:lnTo>
                  <a:lnTo>
                    <a:pt x="2926" y="715"/>
                  </a:lnTo>
                  <a:lnTo>
                    <a:pt x="2875" y="761"/>
                  </a:lnTo>
                  <a:lnTo>
                    <a:pt x="2820" y="812"/>
                  </a:lnTo>
                  <a:lnTo>
                    <a:pt x="2761" y="865"/>
                  </a:lnTo>
                  <a:lnTo>
                    <a:pt x="2700" y="920"/>
                  </a:lnTo>
                  <a:lnTo>
                    <a:pt x="2635" y="977"/>
                  </a:lnTo>
                  <a:lnTo>
                    <a:pt x="2568" y="1032"/>
                  </a:lnTo>
                  <a:lnTo>
                    <a:pt x="2498" y="1085"/>
                  </a:lnTo>
                  <a:lnTo>
                    <a:pt x="2426" y="1134"/>
                  </a:lnTo>
                  <a:lnTo>
                    <a:pt x="2354" y="1181"/>
                  </a:lnTo>
                  <a:lnTo>
                    <a:pt x="2279" y="1221"/>
                  </a:lnTo>
                  <a:lnTo>
                    <a:pt x="2204" y="1255"/>
                  </a:lnTo>
                  <a:lnTo>
                    <a:pt x="2128" y="1280"/>
                  </a:lnTo>
                  <a:lnTo>
                    <a:pt x="2051" y="1297"/>
                  </a:lnTo>
                  <a:lnTo>
                    <a:pt x="1973" y="1301"/>
                  </a:lnTo>
                  <a:lnTo>
                    <a:pt x="1923" y="1300"/>
                  </a:lnTo>
                  <a:lnTo>
                    <a:pt x="1872" y="1291"/>
                  </a:lnTo>
                  <a:lnTo>
                    <a:pt x="1822" y="1277"/>
                  </a:lnTo>
                  <a:lnTo>
                    <a:pt x="1773" y="1258"/>
                  </a:lnTo>
                  <a:lnTo>
                    <a:pt x="1724" y="1231"/>
                  </a:lnTo>
                  <a:lnTo>
                    <a:pt x="1675" y="1198"/>
                  </a:lnTo>
                  <a:lnTo>
                    <a:pt x="1626" y="1158"/>
                  </a:lnTo>
                  <a:lnTo>
                    <a:pt x="1578" y="1111"/>
                  </a:lnTo>
                  <a:lnTo>
                    <a:pt x="1532" y="1056"/>
                  </a:lnTo>
                  <a:lnTo>
                    <a:pt x="1486" y="993"/>
                  </a:lnTo>
                  <a:lnTo>
                    <a:pt x="1441" y="922"/>
                  </a:lnTo>
                  <a:lnTo>
                    <a:pt x="1397" y="841"/>
                  </a:lnTo>
                  <a:lnTo>
                    <a:pt x="1346" y="746"/>
                  </a:lnTo>
                  <a:lnTo>
                    <a:pt x="1294" y="661"/>
                  </a:lnTo>
                  <a:lnTo>
                    <a:pt x="1242" y="586"/>
                  </a:lnTo>
                  <a:lnTo>
                    <a:pt x="1189" y="519"/>
                  </a:lnTo>
                  <a:lnTo>
                    <a:pt x="1137" y="461"/>
                  </a:lnTo>
                  <a:lnTo>
                    <a:pt x="1083" y="409"/>
                  </a:lnTo>
                  <a:lnTo>
                    <a:pt x="1030" y="365"/>
                  </a:lnTo>
                  <a:lnTo>
                    <a:pt x="976" y="331"/>
                  </a:lnTo>
                  <a:lnTo>
                    <a:pt x="923" y="301"/>
                  </a:lnTo>
                  <a:lnTo>
                    <a:pt x="869" y="281"/>
                  </a:lnTo>
                  <a:lnTo>
                    <a:pt x="816" y="266"/>
                  </a:lnTo>
                  <a:lnTo>
                    <a:pt x="762" y="257"/>
                  </a:lnTo>
                  <a:lnTo>
                    <a:pt x="709" y="254"/>
                  </a:lnTo>
                  <a:lnTo>
                    <a:pt x="633" y="260"/>
                  </a:lnTo>
                  <a:lnTo>
                    <a:pt x="559" y="275"/>
                  </a:lnTo>
                  <a:lnTo>
                    <a:pt x="486" y="301"/>
                  </a:lnTo>
                  <a:lnTo>
                    <a:pt x="413" y="336"/>
                  </a:lnTo>
                  <a:lnTo>
                    <a:pt x="342" y="379"/>
                  </a:lnTo>
                  <a:lnTo>
                    <a:pt x="272" y="428"/>
                  </a:lnTo>
                  <a:lnTo>
                    <a:pt x="202" y="484"/>
                  </a:lnTo>
                  <a:lnTo>
                    <a:pt x="137" y="547"/>
                  </a:lnTo>
                  <a:lnTo>
                    <a:pt x="71" y="612"/>
                  </a:lnTo>
                  <a:lnTo>
                    <a:pt x="9" y="684"/>
                  </a:lnTo>
                  <a:lnTo>
                    <a:pt x="0" y="676"/>
                  </a:lnTo>
                  <a:lnTo>
                    <a:pt x="56" y="611"/>
                  </a:lnTo>
                  <a:lnTo>
                    <a:pt x="116" y="550"/>
                  </a:lnTo>
                  <a:lnTo>
                    <a:pt x="177" y="492"/>
                  </a:lnTo>
                  <a:lnTo>
                    <a:pt x="239" y="438"/>
                  </a:lnTo>
                  <a:lnTo>
                    <a:pt x="303" y="391"/>
                  </a:lnTo>
                  <a:lnTo>
                    <a:pt x="367" y="348"/>
                  </a:lnTo>
                  <a:lnTo>
                    <a:pt x="434" y="312"/>
                  </a:lnTo>
                  <a:lnTo>
                    <a:pt x="501" y="282"/>
                  </a:lnTo>
                  <a:lnTo>
                    <a:pt x="569" y="260"/>
                  </a:lnTo>
                  <a:lnTo>
                    <a:pt x="639" y="246"/>
                  </a:lnTo>
                  <a:lnTo>
                    <a:pt x="709" y="242"/>
                  </a:lnTo>
                  <a:lnTo>
                    <a:pt x="764" y="245"/>
                  </a:lnTo>
                  <a:lnTo>
                    <a:pt x="819" y="254"/>
                  </a:lnTo>
                  <a:lnTo>
                    <a:pt x="872" y="269"/>
                  </a:lnTo>
                  <a:lnTo>
                    <a:pt x="927" y="291"/>
                  </a:lnTo>
                  <a:lnTo>
                    <a:pt x="982" y="321"/>
                  </a:lnTo>
                  <a:lnTo>
                    <a:pt x="1037" y="357"/>
                  </a:lnTo>
                  <a:lnTo>
                    <a:pt x="1091" y="400"/>
                  </a:lnTo>
                  <a:lnTo>
                    <a:pt x="1146" y="452"/>
                  </a:lnTo>
                  <a:lnTo>
                    <a:pt x="1199" y="511"/>
                  </a:lnTo>
                  <a:lnTo>
                    <a:pt x="1251" y="578"/>
                  </a:lnTo>
                  <a:lnTo>
                    <a:pt x="1305" y="655"/>
                  </a:lnTo>
                  <a:lnTo>
                    <a:pt x="1357" y="740"/>
                  </a:lnTo>
                  <a:lnTo>
                    <a:pt x="1407" y="835"/>
                  </a:lnTo>
                  <a:lnTo>
                    <a:pt x="1452" y="914"/>
                  </a:lnTo>
                  <a:lnTo>
                    <a:pt x="1496" y="986"/>
                  </a:lnTo>
                  <a:lnTo>
                    <a:pt x="1541" y="1048"/>
                  </a:lnTo>
                  <a:lnTo>
                    <a:pt x="1587" y="1103"/>
                  </a:lnTo>
                  <a:lnTo>
                    <a:pt x="1634" y="1149"/>
                  </a:lnTo>
                  <a:lnTo>
                    <a:pt x="1682" y="1188"/>
                  </a:lnTo>
                  <a:lnTo>
                    <a:pt x="1730" y="1221"/>
                  </a:lnTo>
                  <a:lnTo>
                    <a:pt x="1777" y="1246"/>
                  </a:lnTo>
                  <a:lnTo>
                    <a:pt x="1826" y="1265"/>
                  </a:lnTo>
                  <a:lnTo>
                    <a:pt x="1875" y="1279"/>
                  </a:lnTo>
                  <a:lnTo>
                    <a:pt x="1924" y="1288"/>
                  </a:lnTo>
                  <a:lnTo>
                    <a:pt x="1973" y="1289"/>
                  </a:lnTo>
                  <a:lnTo>
                    <a:pt x="2049" y="1285"/>
                  </a:lnTo>
                  <a:lnTo>
                    <a:pt x="2125" y="1268"/>
                  </a:lnTo>
                  <a:lnTo>
                    <a:pt x="2199" y="1243"/>
                  </a:lnTo>
                  <a:lnTo>
                    <a:pt x="2273" y="1210"/>
                  </a:lnTo>
                  <a:lnTo>
                    <a:pt x="2348" y="1170"/>
                  </a:lnTo>
                  <a:lnTo>
                    <a:pt x="2421" y="1125"/>
                  </a:lnTo>
                  <a:lnTo>
                    <a:pt x="2490" y="1075"/>
                  </a:lnTo>
                  <a:lnTo>
                    <a:pt x="2560" y="1023"/>
                  </a:lnTo>
                  <a:lnTo>
                    <a:pt x="2627" y="968"/>
                  </a:lnTo>
                  <a:lnTo>
                    <a:pt x="2691" y="911"/>
                  </a:lnTo>
                  <a:lnTo>
                    <a:pt x="2753" y="856"/>
                  </a:lnTo>
                  <a:lnTo>
                    <a:pt x="2811" y="803"/>
                  </a:lnTo>
                  <a:lnTo>
                    <a:pt x="2868" y="752"/>
                  </a:lnTo>
                  <a:lnTo>
                    <a:pt x="2918" y="706"/>
                  </a:lnTo>
                  <a:lnTo>
                    <a:pt x="2975" y="655"/>
                  </a:lnTo>
                  <a:lnTo>
                    <a:pt x="3034" y="600"/>
                  </a:lnTo>
                  <a:lnTo>
                    <a:pt x="3100" y="544"/>
                  </a:lnTo>
                  <a:lnTo>
                    <a:pt x="3169" y="486"/>
                  </a:lnTo>
                  <a:lnTo>
                    <a:pt x="3244" y="426"/>
                  </a:lnTo>
                  <a:lnTo>
                    <a:pt x="3321" y="368"/>
                  </a:lnTo>
                  <a:lnTo>
                    <a:pt x="3403" y="310"/>
                  </a:lnTo>
                  <a:lnTo>
                    <a:pt x="3486" y="255"/>
                  </a:lnTo>
                  <a:lnTo>
                    <a:pt x="3574" y="203"/>
                  </a:lnTo>
                  <a:lnTo>
                    <a:pt x="3664" y="154"/>
                  </a:lnTo>
                  <a:lnTo>
                    <a:pt x="3758" y="111"/>
                  </a:lnTo>
                  <a:lnTo>
                    <a:pt x="3853" y="74"/>
                  </a:lnTo>
                  <a:lnTo>
                    <a:pt x="3951" y="43"/>
                  </a:lnTo>
                  <a:lnTo>
                    <a:pt x="4049" y="19"/>
                  </a:lnTo>
                  <a:lnTo>
                    <a:pt x="4150" y="4"/>
                  </a:lnTo>
                  <a:lnTo>
                    <a:pt x="42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7291388" y="3644900"/>
              <a:ext cx="1792287" cy="484188"/>
            </a:xfrm>
            <a:custGeom>
              <a:avLst/>
              <a:gdLst>
                <a:gd name="T0" fmla="*/ 1200321966 w 962"/>
                <a:gd name="T1" fmla="*/ 0 h 183"/>
                <a:gd name="T2" fmla="*/ 1382583721 w 962"/>
                <a:gd name="T3" fmla="*/ 15025672 h 183"/>
                <a:gd name="T4" fmla="*/ 1564845476 w 962"/>
                <a:gd name="T5" fmla="*/ 60105334 h 183"/>
                <a:gd name="T6" fmla="*/ 1749709959 w 962"/>
                <a:gd name="T7" fmla="*/ 140247537 h 183"/>
                <a:gd name="T8" fmla="*/ 1939783623 w 962"/>
                <a:gd name="T9" fmla="*/ 260460852 h 183"/>
                <a:gd name="T10" fmla="*/ 2129855891 w 962"/>
                <a:gd name="T11" fmla="*/ 415736743 h 183"/>
                <a:gd name="T12" fmla="*/ 2147483647 w 962"/>
                <a:gd name="T13" fmla="*/ 621100754 h 183"/>
                <a:gd name="T14" fmla="*/ 2147483647 w 962"/>
                <a:gd name="T15" fmla="*/ 866536022 h 183"/>
                <a:gd name="T16" fmla="*/ 2147483647 w 962"/>
                <a:gd name="T17" fmla="*/ 916624224 h 183"/>
                <a:gd name="T18" fmla="*/ 2147483647 w 962"/>
                <a:gd name="T19" fmla="*/ 671188957 h 183"/>
                <a:gd name="T20" fmla="*/ 2114233934 w 962"/>
                <a:gd name="T21" fmla="*/ 475842057 h 183"/>
                <a:gd name="T22" fmla="*/ 1926764394 w 962"/>
                <a:gd name="T23" fmla="*/ 320568811 h 183"/>
                <a:gd name="T24" fmla="*/ 1741899912 w 962"/>
                <a:gd name="T25" fmla="*/ 200355538 h 183"/>
                <a:gd name="T26" fmla="*/ 1559638157 w 962"/>
                <a:gd name="T27" fmla="*/ 120213315 h 183"/>
                <a:gd name="T28" fmla="*/ 1377376402 w 962"/>
                <a:gd name="T29" fmla="*/ 75133647 h 183"/>
                <a:gd name="T30" fmla="*/ 1200321966 w 962"/>
                <a:gd name="T31" fmla="*/ 60105334 h 183"/>
                <a:gd name="T32" fmla="*/ 1007645573 w 962"/>
                <a:gd name="T33" fmla="*/ 75133647 h 183"/>
                <a:gd name="T34" fmla="*/ 817573539 w 962"/>
                <a:gd name="T35" fmla="*/ 125221870 h 183"/>
                <a:gd name="T36" fmla="*/ 640519103 w 962"/>
                <a:gd name="T37" fmla="*/ 210372649 h 183"/>
                <a:gd name="T38" fmla="*/ 468671869 w 962"/>
                <a:gd name="T39" fmla="*/ 320568811 h 183"/>
                <a:gd name="T40" fmla="*/ 307241254 w 962"/>
                <a:gd name="T41" fmla="*/ 455807834 h 183"/>
                <a:gd name="T42" fmla="*/ 156223355 w 962"/>
                <a:gd name="T43" fmla="*/ 606075087 h 183"/>
                <a:gd name="T44" fmla="*/ 20829283 w 962"/>
                <a:gd name="T45" fmla="*/ 776376728 h 183"/>
                <a:gd name="T46" fmla="*/ 20829283 w 962"/>
                <a:gd name="T47" fmla="*/ 776376728 h 183"/>
                <a:gd name="T48" fmla="*/ 0 w 962"/>
                <a:gd name="T49" fmla="*/ 721277324 h 183"/>
                <a:gd name="T50" fmla="*/ 140601398 w 962"/>
                <a:gd name="T51" fmla="*/ 550975683 h 183"/>
                <a:gd name="T52" fmla="*/ 291619297 w 962"/>
                <a:gd name="T53" fmla="*/ 395702521 h 183"/>
                <a:gd name="T54" fmla="*/ 458257231 w 962"/>
                <a:gd name="T55" fmla="*/ 260460852 h 183"/>
                <a:gd name="T56" fmla="*/ 632707193 w 962"/>
                <a:gd name="T57" fmla="*/ 150267294 h 183"/>
                <a:gd name="T58" fmla="*/ 812366220 w 962"/>
                <a:gd name="T59" fmla="*/ 70125092 h 183"/>
                <a:gd name="T60" fmla="*/ 1002438254 w 962"/>
                <a:gd name="T61" fmla="*/ 15025672 h 183"/>
                <a:gd name="T62" fmla="*/ 1200321966 w 962"/>
                <a:gd name="T63" fmla="*/ 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2"/>
                <a:gd name="T97" fmla="*/ 0 h 183"/>
                <a:gd name="T98" fmla="*/ 962 w 962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 rot="5910658">
              <a:off x="8056562" y="2116138"/>
              <a:ext cx="1438275" cy="463550"/>
            </a:xfrm>
            <a:custGeom>
              <a:avLst/>
              <a:gdLst>
                <a:gd name="T0" fmla="*/ 738603550 w 962"/>
                <a:gd name="T1" fmla="*/ 0 h 183"/>
                <a:gd name="T2" fmla="*/ 850757761 w 962"/>
                <a:gd name="T3" fmla="*/ 14385249 h 183"/>
                <a:gd name="T4" fmla="*/ 962908796 w 962"/>
                <a:gd name="T5" fmla="*/ 57543527 h 183"/>
                <a:gd name="T6" fmla="*/ 1076664060 w 962"/>
                <a:gd name="T7" fmla="*/ 134269912 h 183"/>
                <a:gd name="T8" fmla="*/ 1193623297 w 962"/>
                <a:gd name="T9" fmla="*/ 249359499 h 183"/>
                <a:gd name="T10" fmla="*/ 1310582535 w 962"/>
                <a:gd name="T11" fmla="*/ 398017227 h 183"/>
                <a:gd name="T12" fmla="*/ 1424336304 w 962"/>
                <a:gd name="T13" fmla="*/ 594628221 h 183"/>
                <a:gd name="T14" fmla="*/ 1541295541 w 962"/>
                <a:gd name="T15" fmla="*/ 829602556 h 183"/>
                <a:gd name="T16" fmla="*/ 1528478152 w 962"/>
                <a:gd name="T17" fmla="*/ 877555901 h 183"/>
                <a:gd name="T18" fmla="*/ 1414722888 w 962"/>
                <a:gd name="T19" fmla="*/ 642581566 h 183"/>
                <a:gd name="T20" fmla="*/ 1300969119 w 962"/>
                <a:gd name="T21" fmla="*/ 455560735 h 183"/>
                <a:gd name="T22" fmla="*/ 1185612616 w 962"/>
                <a:gd name="T23" fmla="*/ 306905540 h 183"/>
                <a:gd name="T24" fmla="*/ 1071857352 w 962"/>
                <a:gd name="T25" fmla="*/ 191815992 h 183"/>
                <a:gd name="T26" fmla="*/ 959704822 w 962"/>
                <a:gd name="T27" fmla="*/ 115089587 h 183"/>
                <a:gd name="T28" fmla="*/ 847552293 w 962"/>
                <a:gd name="T29" fmla="*/ 71931304 h 183"/>
                <a:gd name="T30" fmla="*/ 738603550 w 962"/>
                <a:gd name="T31" fmla="*/ 57543527 h 183"/>
                <a:gd name="T32" fmla="*/ 620043073 w 962"/>
                <a:gd name="T33" fmla="*/ 71931304 h 183"/>
                <a:gd name="T34" fmla="*/ 503083836 w 962"/>
                <a:gd name="T35" fmla="*/ 119884668 h 183"/>
                <a:gd name="T36" fmla="*/ 394135280 w 962"/>
                <a:gd name="T37" fmla="*/ 201406154 h 183"/>
                <a:gd name="T38" fmla="*/ 288392099 w 962"/>
                <a:gd name="T39" fmla="*/ 306905540 h 183"/>
                <a:gd name="T40" fmla="*/ 189056912 w 962"/>
                <a:gd name="T41" fmla="*/ 436380410 h 183"/>
                <a:gd name="T42" fmla="*/ 96131190 w 962"/>
                <a:gd name="T43" fmla="*/ 580242978 h 183"/>
                <a:gd name="T44" fmla="*/ 12817395 w 962"/>
                <a:gd name="T45" fmla="*/ 743286029 h 183"/>
                <a:gd name="T46" fmla="*/ 12817395 w 962"/>
                <a:gd name="T47" fmla="*/ 743286029 h 183"/>
                <a:gd name="T48" fmla="*/ 0 w 962"/>
                <a:gd name="T49" fmla="*/ 690535070 h 183"/>
                <a:gd name="T50" fmla="*/ 86517774 w 962"/>
                <a:gd name="T51" fmla="*/ 527492019 h 183"/>
                <a:gd name="T52" fmla="*/ 179443496 w 962"/>
                <a:gd name="T53" fmla="*/ 378836903 h 183"/>
                <a:gd name="T54" fmla="*/ 281984152 w 962"/>
                <a:gd name="T55" fmla="*/ 249359499 h 183"/>
                <a:gd name="T56" fmla="*/ 389329973 w 962"/>
                <a:gd name="T57" fmla="*/ 143862607 h 183"/>
                <a:gd name="T58" fmla="*/ 499879862 w 962"/>
                <a:gd name="T59" fmla="*/ 67136223 h 183"/>
                <a:gd name="T60" fmla="*/ 616839100 w 962"/>
                <a:gd name="T61" fmla="*/ 14385249 h 183"/>
                <a:gd name="T62" fmla="*/ 738603550 w 962"/>
                <a:gd name="T63" fmla="*/ 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2"/>
                <a:gd name="T97" fmla="*/ 0 h 183"/>
                <a:gd name="T98" fmla="*/ 962 w 962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4" name="椭圆 3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圆角矩形 81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圆角矩形 82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679298" y="253371"/>
            <a:ext cx="3651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20XX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椭圆 109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椭圆 110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77493" y="3228068"/>
            <a:ext cx="720000" cy="720000"/>
            <a:chOff x="1377493" y="3228068"/>
            <a:chExt cx="720000" cy="720000"/>
          </a:xfrm>
        </p:grpSpPr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1377493" y="3228068"/>
              <a:ext cx="720000" cy="720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Box 45"/>
            <p:cNvSpPr txBox="1">
              <a:spLocks noChangeArrowheads="1"/>
            </p:cNvSpPr>
            <p:nvPr/>
          </p:nvSpPr>
          <p:spPr bwMode="auto">
            <a:xfrm>
              <a:off x="1433962" y="3389630"/>
              <a:ext cx="59984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月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45814" y="3195093"/>
            <a:ext cx="720000" cy="720000"/>
            <a:chOff x="4845814" y="3195093"/>
            <a:chExt cx="720000" cy="720000"/>
          </a:xfrm>
        </p:grpSpPr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4845814" y="3195093"/>
              <a:ext cx="720000" cy="720000"/>
            </a:xfrm>
            <a:prstGeom prst="ellipse">
              <a:avLst/>
            </a:prstGeom>
            <a:gradFill>
              <a:gsLst>
                <a:gs pos="0">
                  <a:srgbClr val="00ECFE"/>
                </a:gs>
                <a:gs pos="22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TextBox 45"/>
            <p:cNvSpPr txBox="1">
              <a:spLocks noChangeArrowheads="1"/>
            </p:cNvSpPr>
            <p:nvPr/>
          </p:nvSpPr>
          <p:spPr bwMode="auto">
            <a:xfrm>
              <a:off x="4887235" y="3389630"/>
              <a:ext cx="59984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3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月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326861" y="5029910"/>
            <a:ext cx="720000" cy="720000"/>
            <a:chOff x="6326861" y="5029910"/>
            <a:chExt cx="720000" cy="720000"/>
          </a:xfrm>
        </p:grpSpPr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6326861" y="5029910"/>
              <a:ext cx="720000" cy="720000"/>
            </a:xfrm>
            <a:prstGeom prst="ellipse">
              <a:avLst/>
            </a:prstGeom>
            <a:gradFill>
              <a:gsLst>
                <a:gs pos="0">
                  <a:srgbClr val="2676E8"/>
                </a:gs>
                <a:gs pos="22000">
                  <a:srgbClr val="6654FB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TextBox 45"/>
            <p:cNvSpPr txBox="1">
              <a:spLocks noChangeArrowheads="1"/>
            </p:cNvSpPr>
            <p:nvPr/>
          </p:nvSpPr>
          <p:spPr bwMode="auto">
            <a:xfrm>
              <a:off x="6398535" y="5189855"/>
              <a:ext cx="59984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5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月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21739" y="4542449"/>
            <a:ext cx="720000" cy="720000"/>
            <a:chOff x="8821739" y="4542449"/>
            <a:chExt cx="720000" cy="720000"/>
          </a:xfrm>
        </p:grpSpPr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8821739" y="4542449"/>
              <a:ext cx="720000" cy="720000"/>
            </a:xfrm>
            <a:prstGeom prst="ellipse">
              <a:avLst/>
            </a:prstGeom>
            <a:gradFill>
              <a:gsLst>
                <a:gs pos="0">
                  <a:srgbClr val="9338FB"/>
                </a:gs>
                <a:gs pos="89000">
                  <a:srgbClr val="6654FB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Box 45"/>
            <p:cNvSpPr txBox="1">
              <a:spLocks noChangeArrowheads="1"/>
            </p:cNvSpPr>
            <p:nvPr/>
          </p:nvSpPr>
          <p:spPr bwMode="auto">
            <a:xfrm>
              <a:off x="8884715" y="4715792"/>
              <a:ext cx="59984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7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月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99044" y="2057284"/>
            <a:ext cx="720000" cy="720000"/>
            <a:chOff x="8499044" y="2057284"/>
            <a:chExt cx="720000" cy="720000"/>
          </a:xfrm>
        </p:grpSpPr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8499044" y="2057284"/>
              <a:ext cx="720000" cy="720000"/>
            </a:xfrm>
            <a:prstGeom prst="ellipse">
              <a:avLst/>
            </a:prstGeom>
            <a:gradFill>
              <a:gsLst>
                <a:gs pos="0">
                  <a:srgbClr val="9338FB"/>
                </a:gs>
                <a:gs pos="89000">
                  <a:srgbClr val="6654FB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TextBox 45"/>
            <p:cNvSpPr txBox="1">
              <a:spLocks noChangeArrowheads="1"/>
            </p:cNvSpPr>
            <p:nvPr/>
          </p:nvSpPr>
          <p:spPr bwMode="auto">
            <a:xfrm>
              <a:off x="8559122" y="2237105"/>
              <a:ext cx="59984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9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月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079802" y="2581985"/>
            <a:ext cx="758541" cy="720000"/>
            <a:chOff x="10079802" y="2581985"/>
            <a:chExt cx="758541" cy="720000"/>
          </a:xfrm>
        </p:grpSpPr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10111154" y="2581985"/>
              <a:ext cx="720000" cy="720000"/>
            </a:xfrm>
            <a:prstGeom prst="ellipse">
              <a:avLst/>
            </a:prstGeom>
            <a:gradFill>
              <a:gsLst>
                <a:gs pos="18000">
                  <a:srgbClr val="9338FB"/>
                </a:gs>
                <a:gs pos="100000">
                  <a:srgbClr val="E90AFA"/>
                </a:gs>
              </a:gsLst>
              <a:lin ang="18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TextBox 45"/>
            <p:cNvSpPr txBox="1">
              <a:spLocks noChangeArrowheads="1"/>
            </p:cNvSpPr>
            <p:nvPr/>
          </p:nvSpPr>
          <p:spPr bwMode="auto">
            <a:xfrm>
              <a:off x="10079802" y="2741930"/>
              <a:ext cx="75854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11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月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599515" y="4238235"/>
            <a:ext cx="2159566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</a:t>
            </a:r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8074374" y="5617864"/>
            <a:ext cx="2159566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2834375" y="2555857"/>
            <a:ext cx="2159566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</a:t>
            </a:r>
            <a:r>
              <a:rPr lang="zh-CN" altLang="en-US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5131822" y="4062555"/>
            <a:ext cx="2159566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6211605" y="2175725"/>
            <a:ext cx="2159566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9868843" y="3668848"/>
            <a:ext cx="2159566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21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70" name="椭圆 69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5" name="圆角矩形 94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圆角矩形 95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679298" y="253371"/>
            <a:ext cx="3651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20XX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椭圆 104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椭圆 105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4944368" y="2622005"/>
            <a:ext cx="2319545" cy="3777824"/>
            <a:chOff x="4974848" y="2042885"/>
            <a:chExt cx="2319545" cy="3777824"/>
          </a:xfrm>
        </p:grpSpPr>
        <p:sp>
          <p:nvSpPr>
            <p:cNvPr id="103" name="任意多边形 102"/>
            <p:cNvSpPr>
              <a:spLocks noChangeAspect="1"/>
            </p:cNvSpPr>
            <p:nvPr/>
          </p:nvSpPr>
          <p:spPr>
            <a:xfrm rot="-2700000">
              <a:off x="6026408" y="2042885"/>
              <a:ext cx="1267985" cy="2731054"/>
            </a:xfrm>
            <a:custGeom>
              <a:avLst/>
              <a:gdLst>
                <a:gd name="connsiteX0" fmla="*/ 866512 w 1267985"/>
                <a:gd name="connsiteY0" fmla="*/ 396286 h 2731054"/>
                <a:gd name="connsiteX1" fmla="*/ 1267985 w 1267985"/>
                <a:gd name="connsiteY1" fmla="*/ 1365528 h 2731054"/>
                <a:gd name="connsiteX2" fmla="*/ 37419 w 1267985"/>
                <a:gd name="connsiteY2" fmla="*/ 2729165 h 2731054"/>
                <a:gd name="connsiteX3" fmla="*/ 0 w 1267985"/>
                <a:gd name="connsiteY3" fmla="*/ 2731054 h 2731054"/>
                <a:gd name="connsiteX4" fmla="*/ 0 w 1267985"/>
                <a:gd name="connsiteY4" fmla="*/ 2656339 h 2731054"/>
                <a:gd name="connsiteX5" fmla="*/ 29778 w 1267985"/>
                <a:gd name="connsiteY5" fmla="*/ 2654835 h 2731054"/>
                <a:gd name="connsiteX6" fmla="*/ 1193270 w 1267985"/>
                <a:gd name="connsiteY6" fmla="*/ 1365526 h 2731054"/>
                <a:gd name="connsiteX7" fmla="*/ 29778 w 1267985"/>
                <a:gd name="connsiteY7" fmla="*/ 76217 h 2731054"/>
                <a:gd name="connsiteX8" fmla="*/ 0 w 1267985"/>
                <a:gd name="connsiteY8" fmla="*/ 74714 h 2731054"/>
                <a:gd name="connsiteX9" fmla="*/ 0 w 1267985"/>
                <a:gd name="connsiteY9" fmla="*/ 0 h 2731054"/>
                <a:gd name="connsiteX10" fmla="*/ 37418 w 1267985"/>
                <a:gd name="connsiteY10" fmla="*/ 1890 h 2731054"/>
                <a:gd name="connsiteX11" fmla="*/ 866512 w 1267985"/>
                <a:gd name="connsiteY11" fmla="*/ 396286 h 273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7985" h="2731054">
                  <a:moveTo>
                    <a:pt x="866512" y="396286"/>
                  </a:moveTo>
                  <a:cubicBezTo>
                    <a:pt x="1114563" y="644337"/>
                    <a:pt x="1267985" y="987015"/>
                    <a:pt x="1267985" y="1365528"/>
                  </a:cubicBezTo>
                  <a:cubicBezTo>
                    <a:pt x="1267985" y="2075237"/>
                    <a:pt x="728609" y="2658970"/>
                    <a:pt x="37419" y="2729165"/>
                  </a:cubicBezTo>
                  <a:lnTo>
                    <a:pt x="0" y="2731054"/>
                  </a:lnTo>
                  <a:lnTo>
                    <a:pt x="0" y="2656339"/>
                  </a:lnTo>
                  <a:lnTo>
                    <a:pt x="29778" y="2654835"/>
                  </a:lnTo>
                  <a:cubicBezTo>
                    <a:pt x="683294" y="2588467"/>
                    <a:pt x="1193271" y="2036552"/>
                    <a:pt x="1193270" y="1365526"/>
                  </a:cubicBezTo>
                  <a:cubicBezTo>
                    <a:pt x="1193270" y="694500"/>
                    <a:pt x="683294" y="142585"/>
                    <a:pt x="29778" y="76217"/>
                  </a:cubicBezTo>
                  <a:lnTo>
                    <a:pt x="0" y="74714"/>
                  </a:lnTo>
                  <a:lnTo>
                    <a:pt x="0" y="0"/>
                  </a:lnTo>
                  <a:lnTo>
                    <a:pt x="37418" y="1890"/>
                  </a:lnTo>
                  <a:cubicBezTo>
                    <a:pt x="359974" y="34647"/>
                    <a:pt x="649468" y="179242"/>
                    <a:pt x="866512" y="396286"/>
                  </a:cubicBezTo>
                  <a:close/>
                </a:path>
              </a:pathLst>
            </a:custGeom>
            <a:gradFill>
              <a:gsLst>
                <a:gs pos="76000">
                  <a:srgbClr val="BE1DFB"/>
                </a:gs>
                <a:gs pos="27000">
                  <a:srgbClr val="0094FA"/>
                </a:gs>
                <a:gs pos="0">
                  <a:srgbClr val="00ECFE"/>
                </a:gs>
                <a:gs pos="100000">
                  <a:srgbClr val="FC02F9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任意多边形 103"/>
            <p:cNvSpPr>
              <a:spLocks noChangeAspect="1"/>
            </p:cNvSpPr>
            <p:nvPr/>
          </p:nvSpPr>
          <p:spPr>
            <a:xfrm rot="18900000" flipH="1" flipV="1">
              <a:off x="4974848" y="3089655"/>
              <a:ext cx="1267985" cy="2731054"/>
            </a:xfrm>
            <a:custGeom>
              <a:avLst/>
              <a:gdLst>
                <a:gd name="connsiteX0" fmla="*/ 866512 w 1267985"/>
                <a:gd name="connsiteY0" fmla="*/ 396286 h 2731054"/>
                <a:gd name="connsiteX1" fmla="*/ 1267985 w 1267985"/>
                <a:gd name="connsiteY1" fmla="*/ 1365528 h 2731054"/>
                <a:gd name="connsiteX2" fmla="*/ 37419 w 1267985"/>
                <a:gd name="connsiteY2" fmla="*/ 2729165 h 2731054"/>
                <a:gd name="connsiteX3" fmla="*/ 0 w 1267985"/>
                <a:gd name="connsiteY3" fmla="*/ 2731054 h 2731054"/>
                <a:gd name="connsiteX4" fmla="*/ 0 w 1267985"/>
                <a:gd name="connsiteY4" fmla="*/ 2656339 h 2731054"/>
                <a:gd name="connsiteX5" fmla="*/ 29778 w 1267985"/>
                <a:gd name="connsiteY5" fmla="*/ 2654835 h 2731054"/>
                <a:gd name="connsiteX6" fmla="*/ 1193270 w 1267985"/>
                <a:gd name="connsiteY6" fmla="*/ 1365526 h 2731054"/>
                <a:gd name="connsiteX7" fmla="*/ 29778 w 1267985"/>
                <a:gd name="connsiteY7" fmla="*/ 76217 h 2731054"/>
                <a:gd name="connsiteX8" fmla="*/ 0 w 1267985"/>
                <a:gd name="connsiteY8" fmla="*/ 74714 h 2731054"/>
                <a:gd name="connsiteX9" fmla="*/ 0 w 1267985"/>
                <a:gd name="connsiteY9" fmla="*/ 0 h 2731054"/>
                <a:gd name="connsiteX10" fmla="*/ 37418 w 1267985"/>
                <a:gd name="connsiteY10" fmla="*/ 1890 h 2731054"/>
                <a:gd name="connsiteX11" fmla="*/ 866512 w 1267985"/>
                <a:gd name="connsiteY11" fmla="*/ 396286 h 273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7985" h="2731054">
                  <a:moveTo>
                    <a:pt x="866512" y="396286"/>
                  </a:moveTo>
                  <a:cubicBezTo>
                    <a:pt x="1114563" y="644337"/>
                    <a:pt x="1267985" y="987015"/>
                    <a:pt x="1267985" y="1365528"/>
                  </a:cubicBezTo>
                  <a:cubicBezTo>
                    <a:pt x="1267985" y="2075237"/>
                    <a:pt x="728609" y="2658970"/>
                    <a:pt x="37419" y="2729165"/>
                  </a:cubicBezTo>
                  <a:lnTo>
                    <a:pt x="0" y="2731054"/>
                  </a:lnTo>
                  <a:lnTo>
                    <a:pt x="0" y="2656339"/>
                  </a:lnTo>
                  <a:lnTo>
                    <a:pt x="29778" y="2654835"/>
                  </a:lnTo>
                  <a:cubicBezTo>
                    <a:pt x="683294" y="2588467"/>
                    <a:pt x="1193271" y="2036552"/>
                    <a:pt x="1193270" y="1365526"/>
                  </a:cubicBezTo>
                  <a:cubicBezTo>
                    <a:pt x="1193270" y="694500"/>
                    <a:pt x="683294" y="142585"/>
                    <a:pt x="29778" y="76217"/>
                  </a:cubicBezTo>
                  <a:lnTo>
                    <a:pt x="0" y="74714"/>
                  </a:lnTo>
                  <a:lnTo>
                    <a:pt x="0" y="0"/>
                  </a:lnTo>
                  <a:lnTo>
                    <a:pt x="37418" y="1890"/>
                  </a:lnTo>
                  <a:cubicBezTo>
                    <a:pt x="359974" y="34647"/>
                    <a:pt x="649468" y="179242"/>
                    <a:pt x="866512" y="396286"/>
                  </a:cubicBezTo>
                  <a:close/>
                </a:path>
              </a:pathLst>
            </a:custGeom>
            <a:gradFill>
              <a:gsLst>
                <a:gs pos="76000">
                  <a:srgbClr val="BE1DFB"/>
                </a:gs>
                <a:gs pos="27000">
                  <a:srgbClr val="0094FA"/>
                </a:gs>
                <a:gs pos="0">
                  <a:srgbClr val="00ECFE"/>
                </a:gs>
                <a:gs pos="100000">
                  <a:srgbClr val="FC02F9"/>
                </a:gs>
              </a:gsLst>
              <a:lin ang="19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5138526" y="2943037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7022715" y="4812557"/>
              <a:ext cx="108000" cy="108000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" name="椭圆 111"/>
          <p:cNvSpPr/>
          <p:nvPr/>
        </p:nvSpPr>
        <p:spPr>
          <a:xfrm>
            <a:off x="3864729" y="2342646"/>
            <a:ext cx="4345094" cy="4345094"/>
          </a:xfrm>
          <a:prstGeom prst="ellipse">
            <a:avLst/>
          </a:prstGeom>
          <a:noFill/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2668415" y="1078741"/>
            <a:ext cx="6887605" cy="6887605"/>
          </a:xfrm>
          <a:prstGeom prst="ellipse">
            <a:avLst/>
          </a:pr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85771" y="1648610"/>
            <a:ext cx="1116000" cy="1390229"/>
            <a:chOff x="8285771" y="1648610"/>
            <a:chExt cx="1116000" cy="1390229"/>
          </a:xfrm>
        </p:grpSpPr>
        <p:sp>
          <p:nvSpPr>
            <p:cNvPr id="116" name="椭圆 115"/>
            <p:cNvSpPr>
              <a:spLocks noChangeAspect="1"/>
            </p:cNvSpPr>
            <p:nvPr/>
          </p:nvSpPr>
          <p:spPr>
            <a:xfrm>
              <a:off x="8285771" y="1922839"/>
              <a:ext cx="1116000" cy="1116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文本框 11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8437868" y="1648610"/>
              <a:ext cx="8483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en-US" altLang="zh-CN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01</a:t>
              </a:r>
              <a:endPara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88143" y="4151615"/>
            <a:ext cx="936000" cy="1230809"/>
            <a:chOff x="1988143" y="4151615"/>
            <a:chExt cx="936000" cy="1230809"/>
          </a:xfrm>
        </p:grpSpPr>
        <p:sp>
          <p:nvSpPr>
            <p:cNvPr id="115" name="椭圆 114"/>
            <p:cNvSpPr>
              <a:spLocks noChangeAspect="1"/>
            </p:cNvSpPr>
            <p:nvPr/>
          </p:nvSpPr>
          <p:spPr>
            <a:xfrm>
              <a:off x="1988143" y="4446424"/>
              <a:ext cx="936000" cy="936000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文本框 11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104925" y="4151615"/>
              <a:ext cx="70243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en-US" altLang="zh-CN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02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52813" y="1573539"/>
            <a:ext cx="540000" cy="945236"/>
            <a:chOff x="3352813" y="1573539"/>
            <a:chExt cx="540000" cy="945236"/>
          </a:xfrm>
        </p:grpSpPr>
        <p:sp>
          <p:nvSpPr>
            <p:cNvPr id="118" name="椭圆 117"/>
            <p:cNvSpPr>
              <a:spLocks noChangeAspect="1"/>
            </p:cNvSpPr>
            <p:nvPr/>
          </p:nvSpPr>
          <p:spPr>
            <a:xfrm>
              <a:off x="3352813" y="1978775"/>
              <a:ext cx="540000" cy="540000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文本框 12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3355457" y="1573539"/>
              <a:ext cx="4700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en-US" altLang="zh-CN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03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90157" y="5112392"/>
            <a:ext cx="612000" cy="999285"/>
            <a:chOff x="3990157" y="5112392"/>
            <a:chExt cx="612000" cy="999285"/>
          </a:xfrm>
        </p:grpSpPr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3990157" y="5499677"/>
              <a:ext cx="612000" cy="612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文本框 12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4028831" y="5112392"/>
              <a:ext cx="50206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en-US" altLang="zh-CN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04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35169" y="5048044"/>
            <a:ext cx="470000" cy="883633"/>
            <a:chOff x="9135169" y="5048044"/>
            <a:chExt cx="470000" cy="883633"/>
          </a:xfrm>
        </p:grpSpPr>
        <p:sp>
          <p:nvSpPr>
            <p:cNvPr id="117" name="椭圆 116"/>
            <p:cNvSpPr>
              <a:spLocks noChangeAspect="1"/>
            </p:cNvSpPr>
            <p:nvPr/>
          </p:nvSpPr>
          <p:spPr>
            <a:xfrm>
              <a:off x="9164198" y="5499677"/>
              <a:ext cx="432000" cy="432000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文本框 122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9135169" y="5048044"/>
              <a:ext cx="4700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en-US" altLang="zh-CN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05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39827" y="3444366"/>
            <a:ext cx="2144782" cy="2144782"/>
            <a:chOff x="5039827" y="3444366"/>
            <a:chExt cx="2144782" cy="2144782"/>
          </a:xfrm>
        </p:grpSpPr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5039827" y="3444366"/>
              <a:ext cx="2144782" cy="2144782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5175868" y="415403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282D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工作计划</a:t>
              </a:r>
              <a:endParaRPr lang="zh-CN" altLang="en-US" sz="3200" dirty="0">
                <a:solidFill>
                  <a:srgbClr val="282D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5" name="文本框 124"/>
          <p:cNvSpPr txBox="1"/>
          <p:nvPr/>
        </p:nvSpPr>
        <p:spPr>
          <a:xfrm>
            <a:off x="9785637" y="5604834"/>
            <a:ext cx="172354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464637" y="2048719"/>
            <a:ext cx="172354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9720647" y="2173548"/>
            <a:ext cx="172354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2211320" y="5889827"/>
            <a:ext cx="172354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393769" y="3951560"/>
            <a:ext cx="172354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25" grpId="0"/>
      <p:bldP spid="126" grpId="0"/>
      <p:bldP spid="128" grpId="0"/>
      <p:bldP spid="129" grpId="0"/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79298" y="253371"/>
            <a:ext cx="3651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20XX 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2058656" y="4731413"/>
            <a:ext cx="279260" cy="241179"/>
          </a:xfrm>
          <a:custGeom>
            <a:avLst/>
            <a:gdLst>
              <a:gd name="T0" fmla="*/ 25 w 65"/>
              <a:gd name="T1" fmla="*/ 0 h 56"/>
              <a:gd name="T2" fmla="*/ 41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4 w 65"/>
              <a:gd name="T9" fmla="*/ 22 h 56"/>
              <a:gd name="T10" fmla="*/ 46 w 65"/>
              <a:gd name="T11" fmla="*/ 36 h 56"/>
              <a:gd name="T12" fmla="*/ 37 w 65"/>
              <a:gd name="T13" fmla="*/ 52 h 56"/>
              <a:gd name="T14" fmla="*/ 29 w 65"/>
              <a:gd name="T15" fmla="*/ 52 h 56"/>
              <a:gd name="T16" fmla="*/ 20 w 65"/>
              <a:gd name="T17" fmla="*/ 36 h 56"/>
              <a:gd name="T18" fmla="*/ 12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5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5" y="0"/>
                </a:moveTo>
                <a:cubicBezTo>
                  <a:pt x="29" y="0"/>
                  <a:pt x="36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5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4678982" y="4731413"/>
            <a:ext cx="279260" cy="241179"/>
          </a:xfrm>
          <a:custGeom>
            <a:avLst/>
            <a:gdLst>
              <a:gd name="T0" fmla="*/ 24 w 65"/>
              <a:gd name="T1" fmla="*/ 0 h 56"/>
              <a:gd name="T2" fmla="*/ 40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3 w 65"/>
              <a:gd name="T9" fmla="*/ 22 h 56"/>
              <a:gd name="T10" fmla="*/ 45 w 65"/>
              <a:gd name="T11" fmla="*/ 36 h 56"/>
              <a:gd name="T12" fmla="*/ 36 w 65"/>
              <a:gd name="T13" fmla="*/ 52 h 56"/>
              <a:gd name="T14" fmla="*/ 28 w 65"/>
              <a:gd name="T15" fmla="*/ 52 h 56"/>
              <a:gd name="T16" fmla="*/ 19 w 65"/>
              <a:gd name="T17" fmla="*/ 36 h 56"/>
              <a:gd name="T18" fmla="*/ 11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4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4" y="0"/>
                </a:moveTo>
                <a:cubicBezTo>
                  <a:pt x="29" y="0"/>
                  <a:pt x="36" y="0"/>
                  <a:pt x="40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5" y="3"/>
                  <a:pt x="63" y="6"/>
                </a:cubicBezTo>
                <a:cubicBezTo>
                  <a:pt x="53" y="22"/>
                  <a:pt x="53" y="22"/>
                  <a:pt x="53" y="22"/>
                </a:cubicBezTo>
                <a:cubicBezTo>
                  <a:pt x="51" y="26"/>
                  <a:pt x="48" y="32"/>
                  <a:pt x="45" y="36"/>
                </a:cubicBezTo>
                <a:cubicBezTo>
                  <a:pt x="36" y="52"/>
                  <a:pt x="36" y="52"/>
                  <a:pt x="36" y="52"/>
                </a:cubicBezTo>
                <a:cubicBezTo>
                  <a:pt x="34" y="56"/>
                  <a:pt x="30" y="56"/>
                  <a:pt x="28" y="52"/>
                </a:cubicBezTo>
                <a:cubicBezTo>
                  <a:pt x="19" y="36"/>
                  <a:pt x="19" y="36"/>
                  <a:pt x="19" y="36"/>
                </a:cubicBezTo>
                <a:cubicBezTo>
                  <a:pt x="17" y="32"/>
                  <a:pt x="13" y="26"/>
                  <a:pt x="11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1" y="0"/>
                  <a:pt x="6" y="0"/>
                </a:cubicBezTo>
                <a:lnTo>
                  <a:pt x="24" y="0"/>
                </a:lnTo>
                <a:close/>
              </a:path>
            </a:pathLst>
          </a:cu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7"/>
          <p:cNvSpPr/>
          <p:nvPr/>
        </p:nvSpPr>
        <p:spPr bwMode="auto">
          <a:xfrm>
            <a:off x="7313816" y="4731413"/>
            <a:ext cx="282886" cy="241179"/>
          </a:xfrm>
          <a:custGeom>
            <a:avLst/>
            <a:gdLst>
              <a:gd name="T0" fmla="*/ 25 w 66"/>
              <a:gd name="T1" fmla="*/ 0 h 56"/>
              <a:gd name="T2" fmla="*/ 41 w 66"/>
              <a:gd name="T3" fmla="*/ 0 h 56"/>
              <a:gd name="T4" fmla="*/ 59 w 66"/>
              <a:gd name="T5" fmla="*/ 0 h 56"/>
              <a:gd name="T6" fmla="*/ 63 w 66"/>
              <a:gd name="T7" fmla="*/ 6 h 56"/>
              <a:gd name="T8" fmla="*/ 54 w 66"/>
              <a:gd name="T9" fmla="*/ 22 h 56"/>
              <a:gd name="T10" fmla="*/ 46 w 66"/>
              <a:gd name="T11" fmla="*/ 36 h 56"/>
              <a:gd name="T12" fmla="*/ 37 w 66"/>
              <a:gd name="T13" fmla="*/ 52 h 56"/>
              <a:gd name="T14" fmla="*/ 29 w 66"/>
              <a:gd name="T15" fmla="*/ 52 h 56"/>
              <a:gd name="T16" fmla="*/ 20 w 66"/>
              <a:gd name="T17" fmla="*/ 36 h 56"/>
              <a:gd name="T18" fmla="*/ 12 w 66"/>
              <a:gd name="T19" fmla="*/ 22 h 56"/>
              <a:gd name="T20" fmla="*/ 2 w 66"/>
              <a:gd name="T21" fmla="*/ 6 h 56"/>
              <a:gd name="T22" fmla="*/ 6 w 66"/>
              <a:gd name="T23" fmla="*/ 0 h 56"/>
              <a:gd name="T24" fmla="*/ 25 w 66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" h="56">
                <a:moveTo>
                  <a:pt x="25" y="0"/>
                </a:moveTo>
                <a:cubicBezTo>
                  <a:pt x="29" y="0"/>
                  <a:pt x="37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6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8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8"/>
          <p:cNvSpPr/>
          <p:nvPr/>
        </p:nvSpPr>
        <p:spPr bwMode="auto">
          <a:xfrm>
            <a:off x="9908755" y="4731413"/>
            <a:ext cx="279260" cy="241179"/>
          </a:xfrm>
          <a:custGeom>
            <a:avLst/>
            <a:gdLst>
              <a:gd name="T0" fmla="*/ 25 w 65"/>
              <a:gd name="T1" fmla="*/ 0 h 56"/>
              <a:gd name="T2" fmla="*/ 41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4 w 65"/>
              <a:gd name="T9" fmla="*/ 22 h 56"/>
              <a:gd name="T10" fmla="*/ 46 w 65"/>
              <a:gd name="T11" fmla="*/ 36 h 56"/>
              <a:gd name="T12" fmla="*/ 37 w 65"/>
              <a:gd name="T13" fmla="*/ 52 h 56"/>
              <a:gd name="T14" fmla="*/ 29 w 65"/>
              <a:gd name="T15" fmla="*/ 52 h 56"/>
              <a:gd name="T16" fmla="*/ 20 w 65"/>
              <a:gd name="T17" fmla="*/ 36 h 56"/>
              <a:gd name="T18" fmla="*/ 12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5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5" y="0"/>
                </a:moveTo>
                <a:cubicBezTo>
                  <a:pt x="29" y="0"/>
                  <a:pt x="36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5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029692" y="5223162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</a:rPr>
              <a:t>单击</a:t>
            </a:r>
            <a:r>
              <a:rPr lang="zh-CN" altLang="en-US" sz="20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</a:rPr>
              <a:t>此处输入标题</a:t>
            </a:r>
            <a:endParaRPr lang="en-US" altLang="zh-CN" sz="20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3616220" y="5223162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</a:rPr>
              <a:t>单击此处输入标题</a:t>
            </a:r>
            <a:endParaRPr lang="en-US" altLang="zh-CN" sz="2000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6202748" y="5223162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</a:rPr>
              <a:t>单击</a:t>
            </a:r>
            <a:r>
              <a:rPr lang="zh-CN" altLang="en-US" sz="20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</a:rPr>
              <a:t>此处输入标题</a:t>
            </a:r>
            <a:endParaRPr lang="en-US" altLang="zh-CN" sz="20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8959544" y="5223162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</a:rPr>
              <a:t>单击此处输入标题</a:t>
            </a:r>
            <a:endParaRPr lang="en-US" altLang="zh-CN" sz="2000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913212" y="2354079"/>
            <a:ext cx="2170610" cy="2179676"/>
            <a:chOff x="8913212" y="2354079"/>
            <a:chExt cx="2170610" cy="2179676"/>
          </a:xfrm>
        </p:grpSpPr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8913212" y="2354079"/>
              <a:ext cx="2170610" cy="2179676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3558FB"/>
                  </a:gs>
                  <a:gs pos="100000">
                    <a:srgbClr val="BE1DFB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9223300" y="2673233"/>
              <a:ext cx="1564942" cy="1572196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 w="15875">
              <a:noFill/>
            </a:ln>
            <a:effectLst>
              <a:outerShdw blurRad="127000" dist="38100" dir="2700000" algn="tl" rotWithShape="0">
                <a:srgbClr val="41415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22"/>
            <p:cNvSpPr>
              <a:spLocks noEditPoints="1"/>
            </p:cNvSpPr>
            <p:nvPr/>
          </p:nvSpPr>
          <p:spPr bwMode="auto">
            <a:xfrm>
              <a:off x="9722271" y="3086620"/>
              <a:ext cx="608790" cy="71492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10640" y="2354079"/>
            <a:ext cx="2170610" cy="2179676"/>
            <a:chOff x="3710640" y="2354079"/>
            <a:chExt cx="2170610" cy="2179676"/>
          </a:xfrm>
        </p:grpSpPr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3710640" y="2354079"/>
              <a:ext cx="2170610" cy="2179676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3558FB"/>
                  </a:gs>
                  <a:gs pos="100000">
                    <a:srgbClr val="BE1DFB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4015287" y="2673233"/>
              <a:ext cx="1564942" cy="1572196"/>
            </a:xfrm>
            <a:prstGeom prst="ellipse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 w="15875">
              <a:noFill/>
            </a:ln>
            <a:effectLst>
              <a:outerShdw blurRad="50800" dist="38100" dir="2700000" algn="tl" rotWithShape="0">
                <a:srgbClr val="41415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6"/>
            <p:cNvSpPr>
              <a:spLocks noEditPoints="1"/>
            </p:cNvSpPr>
            <p:nvPr/>
          </p:nvSpPr>
          <p:spPr bwMode="auto">
            <a:xfrm>
              <a:off x="4468312" y="3139354"/>
              <a:ext cx="605073" cy="63571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301953" y="2354079"/>
            <a:ext cx="2170610" cy="2179676"/>
            <a:chOff x="6301953" y="2354079"/>
            <a:chExt cx="2170610" cy="2179676"/>
          </a:xfrm>
        </p:grpSpPr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301953" y="2354079"/>
              <a:ext cx="2170610" cy="2179676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ECFE"/>
                  </a:gs>
                  <a:gs pos="100000">
                    <a:srgbClr val="0094FA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6606600" y="2673233"/>
              <a:ext cx="1561316" cy="1572196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 w="15875">
              <a:noFill/>
            </a:ln>
            <a:effectLst>
              <a:outerShdw blurRad="50800" dist="38100" dir="2700000" algn="tl" rotWithShape="0">
                <a:srgbClr val="41415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7091684" y="3134149"/>
              <a:ext cx="727150" cy="682917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110261" y="2354079"/>
            <a:ext cx="2170610" cy="2179676"/>
            <a:chOff x="1110261" y="2354079"/>
            <a:chExt cx="2170610" cy="2179676"/>
          </a:xfrm>
        </p:grpSpPr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1110261" y="2354079"/>
              <a:ext cx="2170610" cy="2179676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ECFE"/>
                  </a:gs>
                  <a:gs pos="100000">
                    <a:srgbClr val="0094FA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1426521" y="2673233"/>
              <a:ext cx="1564942" cy="1572196"/>
            </a:xfrm>
            <a:prstGeom prst="ellipse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 w="15875">
              <a:noFill/>
            </a:ln>
            <a:effectLst>
              <a:outerShdw blurRad="50800" dist="38100" dir="2700000" algn="tl" rotWithShape="0">
                <a:srgbClr val="41415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1944257" y="3014262"/>
              <a:ext cx="590430" cy="760803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Freeform 13"/>
          <p:cNvSpPr/>
          <p:nvPr/>
        </p:nvSpPr>
        <p:spPr bwMode="auto">
          <a:xfrm>
            <a:off x="2105804" y="2354079"/>
            <a:ext cx="2749076" cy="2170609"/>
          </a:xfrm>
          <a:custGeom>
            <a:avLst/>
            <a:gdLst>
              <a:gd name="T0" fmla="*/ 627 w 641"/>
              <a:gd name="T1" fmla="*/ 504 h 504"/>
              <a:gd name="T2" fmla="*/ 322 w 641"/>
              <a:gd name="T3" fmla="*/ 266 h 504"/>
              <a:gd name="T4" fmla="*/ 14 w 641"/>
              <a:gd name="T5" fmla="*/ 28 h 504"/>
              <a:gd name="T6" fmla="*/ 0 w 641"/>
              <a:gd name="T7" fmla="*/ 14 h 504"/>
              <a:gd name="T8" fmla="*/ 14 w 641"/>
              <a:gd name="T9" fmla="*/ 0 h 504"/>
              <a:gd name="T10" fmla="*/ 347 w 641"/>
              <a:gd name="T11" fmla="*/ 252 h 504"/>
              <a:gd name="T12" fmla="*/ 627 w 641"/>
              <a:gd name="T13" fmla="*/ 476 h 504"/>
              <a:gd name="T14" fmla="*/ 641 w 641"/>
              <a:gd name="T15" fmla="*/ 490 h 504"/>
              <a:gd name="T16" fmla="*/ 627 w 641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1" h="504">
                <a:moveTo>
                  <a:pt x="627" y="504"/>
                </a:moveTo>
                <a:cubicBezTo>
                  <a:pt x="462" y="504"/>
                  <a:pt x="391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8" y="0"/>
                  <a:pt x="274" y="128"/>
                  <a:pt x="347" y="252"/>
                </a:cubicBezTo>
                <a:cubicBezTo>
                  <a:pt x="414" y="367"/>
                  <a:pt x="478" y="476"/>
                  <a:pt x="627" y="476"/>
                </a:cubicBezTo>
                <a:cubicBezTo>
                  <a:pt x="635" y="476"/>
                  <a:pt x="641" y="482"/>
                  <a:pt x="641" y="490"/>
                </a:cubicBezTo>
                <a:cubicBezTo>
                  <a:pt x="641" y="498"/>
                  <a:pt x="635" y="504"/>
                  <a:pt x="627" y="504"/>
                </a:cubicBezTo>
                <a:close/>
              </a:path>
            </a:pathLst>
          </a:cu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16"/>
          <p:cNvSpPr/>
          <p:nvPr/>
        </p:nvSpPr>
        <p:spPr bwMode="auto">
          <a:xfrm>
            <a:off x="4697116" y="2354079"/>
            <a:ext cx="2749076" cy="2170609"/>
          </a:xfrm>
          <a:custGeom>
            <a:avLst/>
            <a:gdLst>
              <a:gd name="T0" fmla="*/ 627 w 641"/>
              <a:gd name="T1" fmla="*/ 504 h 504"/>
              <a:gd name="T2" fmla="*/ 322 w 641"/>
              <a:gd name="T3" fmla="*/ 266 h 504"/>
              <a:gd name="T4" fmla="*/ 14 w 641"/>
              <a:gd name="T5" fmla="*/ 28 h 504"/>
              <a:gd name="T6" fmla="*/ 0 w 641"/>
              <a:gd name="T7" fmla="*/ 14 h 504"/>
              <a:gd name="T8" fmla="*/ 14 w 641"/>
              <a:gd name="T9" fmla="*/ 0 h 504"/>
              <a:gd name="T10" fmla="*/ 346 w 641"/>
              <a:gd name="T11" fmla="*/ 252 h 504"/>
              <a:gd name="T12" fmla="*/ 627 w 641"/>
              <a:gd name="T13" fmla="*/ 476 h 504"/>
              <a:gd name="T14" fmla="*/ 641 w 641"/>
              <a:gd name="T15" fmla="*/ 490 h 504"/>
              <a:gd name="T16" fmla="*/ 627 w 641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1" h="504">
                <a:moveTo>
                  <a:pt x="627" y="504"/>
                </a:moveTo>
                <a:cubicBezTo>
                  <a:pt x="462" y="504"/>
                  <a:pt x="390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8" y="0"/>
                  <a:pt x="274" y="128"/>
                  <a:pt x="346" y="252"/>
                </a:cubicBezTo>
                <a:cubicBezTo>
                  <a:pt x="414" y="367"/>
                  <a:pt x="478" y="476"/>
                  <a:pt x="627" y="476"/>
                </a:cubicBezTo>
                <a:cubicBezTo>
                  <a:pt x="635" y="476"/>
                  <a:pt x="641" y="482"/>
                  <a:pt x="641" y="490"/>
                </a:cubicBezTo>
                <a:cubicBezTo>
                  <a:pt x="641" y="498"/>
                  <a:pt x="635" y="504"/>
                  <a:pt x="627" y="504"/>
                </a:cubicBezTo>
                <a:close/>
              </a:path>
            </a:pathLst>
          </a:cu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19"/>
          <p:cNvSpPr/>
          <p:nvPr/>
        </p:nvSpPr>
        <p:spPr bwMode="auto">
          <a:xfrm>
            <a:off x="7310189" y="2354079"/>
            <a:ext cx="2752703" cy="2170609"/>
          </a:xfrm>
          <a:custGeom>
            <a:avLst/>
            <a:gdLst>
              <a:gd name="T0" fmla="*/ 627 w 642"/>
              <a:gd name="T1" fmla="*/ 504 h 504"/>
              <a:gd name="T2" fmla="*/ 322 w 642"/>
              <a:gd name="T3" fmla="*/ 266 h 504"/>
              <a:gd name="T4" fmla="*/ 14 w 642"/>
              <a:gd name="T5" fmla="*/ 28 h 504"/>
              <a:gd name="T6" fmla="*/ 0 w 642"/>
              <a:gd name="T7" fmla="*/ 14 h 504"/>
              <a:gd name="T8" fmla="*/ 14 w 642"/>
              <a:gd name="T9" fmla="*/ 0 h 504"/>
              <a:gd name="T10" fmla="*/ 347 w 642"/>
              <a:gd name="T11" fmla="*/ 252 h 504"/>
              <a:gd name="T12" fmla="*/ 627 w 642"/>
              <a:gd name="T13" fmla="*/ 476 h 504"/>
              <a:gd name="T14" fmla="*/ 642 w 642"/>
              <a:gd name="T15" fmla="*/ 490 h 504"/>
              <a:gd name="T16" fmla="*/ 627 w 642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2" h="504">
                <a:moveTo>
                  <a:pt x="627" y="504"/>
                </a:moveTo>
                <a:cubicBezTo>
                  <a:pt x="462" y="504"/>
                  <a:pt x="391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9" y="0"/>
                  <a:pt x="274" y="128"/>
                  <a:pt x="347" y="252"/>
                </a:cubicBezTo>
                <a:cubicBezTo>
                  <a:pt x="415" y="367"/>
                  <a:pt x="479" y="476"/>
                  <a:pt x="627" y="476"/>
                </a:cubicBezTo>
                <a:cubicBezTo>
                  <a:pt x="635" y="476"/>
                  <a:pt x="642" y="482"/>
                  <a:pt x="642" y="490"/>
                </a:cubicBezTo>
                <a:cubicBezTo>
                  <a:pt x="642" y="498"/>
                  <a:pt x="635" y="504"/>
                  <a:pt x="627" y="504"/>
                </a:cubicBezTo>
                <a:close/>
              </a:path>
            </a:pathLst>
          </a:cu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2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78178" y="162927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4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工作完成比例</a:t>
            </a: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804135" y="2180060"/>
            <a:ext cx="3731271" cy="2487515"/>
            <a:chOff x="804135" y="2412289"/>
            <a:chExt cx="3731271" cy="2487515"/>
          </a:xfrm>
          <a:effectLst/>
        </p:grpSpPr>
        <p:graphicFrame>
          <p:nvGraphicFramePr>
            <p:cNvPr id="44" name="图表 43"/>
            <p:cNvGraphicFramePr/>
            <p:nvPr/>
          </p:nvGraphicFramePr>
          <p:xfrm>
            <a:off x="804135" y="2412289"/>
            <a:ext cx="3731271" cy="24875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矩形 44"/>
            <p:cNvSpPr/>
            <p:nvPr/>
          </p:nvSpPr>
          <p:spPr>
            <a:xfrm>
              <a:off x="2131843" y="3318045"/>
              <a:ext cx="1072730" cy="683264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 smtClean="0">
                  <a:gradFill>
                    <a:gsLst>
                      <a:gs pos="0">
                        <a:srgbClr val="00ECFE"/>
                      </a:gs>
                      <a:gs pos="100000">
                        <a:srgbClr val="0094FA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sz="3200" b="1" dirty="0">
                <a:gradFill>
                  <a:gsLst>
                    <a:gs pos="0">
                      <a:srgbClr val="00ECFE"/>
                    </a:gs>
                    <a:gs pos="100000">
                      <a:srgbClr val="0094FA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4245521" y="2180060"/>
            <a:ext cx="3731271" cy="2487515"/>
            <a:chOff x="4245521" y="2412289"/>
            <a:chExt cx="3731271" cy="2487515"/>
          </a:xfrm>
          <a:effectLst/>
        </p:grpSpPr>
        <p:graphicFrame>
          <p:nvGraphicFramePr>
            <p:cNvPr id="47" name="图表 46"/>
            <p:cNvGraphicFramePr/>
            <p:nvPr/>
          </p:nvGraphicFramePr>
          <p:xfrm>
            <a:off x="4245521" y="2412289"/>
            <a:ext cx="3731271" cy="24875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8" name="矩形 47"/>
            <p:cNvSpPr/>
            <p:nvPr/>
          </p:nvSpPr>
          <p:spPr>
            <a:xfrm>
              <a:off x="5567341" y="3318045"/>
              <a:ext cx="1072730" cy="683264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 smtClean="0">
                  <a:gradFill>
                    <a:gsLst>
                      <a:gs pos="0">
                        <a:srgbClr val="3558FB"/>
                      </a:gs>
                      <a:gs pos="100000">
                        <a:srgbClr val="BE1DFB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zh-CN" altLang="en-US" sz="3200" b="1" dirty="0">
                <a:gradFill>
                  <a:gsLst>
                    <a:gs pos="0">
                      <a:srgbClr val="3558FB"/>
                    </a:gs>
                    <a:gs pos="100000">
                      <a:srgbClr val="BE1DF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7686906" y="2180060"/>
            <a:ext cx="3731271" cy="2487515"/>
            <a:chOff x="7686906" y="2412289"/>
            <a:chExt cx="3731271" cy="2487515"/>
          </a:xfrm>
          <a:effectLst/>
        </p:grpSpPr>
        <p:graphicFrame>
          <p:nvGraphicFramePr>
            <p:cNvPr id="50" name="图表 49"/>
            <p:cNvGraphicFramePr/>
            <p:nvPr/>
          </p:nvGraphicFramePr>
          <p:xfrm>
            <a:off x="7686906" y="2412289"/>
            <a:ext cx="3731271" cy="24875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1" name="矩形 50"/>
            <p:cNvSpPr/>
            <p:nvPr/>
          </p:nvSpPr>
          <p:spPr>
            <a:xfrm>
              <a:off x="9017742" y="3318045"/>
              <a:ext cx="1072730" cy="683264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 smtClean="0">
                  <a:gradFill>
                    <a:gsLst>
                      <a:gs pos="0">
                        <a:srgbClr val="00ECFE"/>
                      </a:gs>
                      <a:gs pos="100000">
                        <a:srgbClr val="0094FA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16%</a:t>
              </a:r>
              <a:endParaRPr lang="zh-CN" altLang="en-US" sz="3200" b="1" dirty="0">
                <a:gradFill>
                  <a:gsLst>
                    <a:gs pos="0">
                      <a:srgbClr val="00ECFE"/>
                    </a:gs>
                    <a:gs pos="100000">
                      <a:srgbClr val="0094FA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文本框 5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204606" y="4975437"/>
            <a:ext cx="2698175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736951" y="4975437"/>
            <a:ext cx="2698175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3558FB"/>
                    </a:gs>
                    <a:gs pos="100000">
                      <a:srgbClr val="BE1DF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gradFill>
                <a:gsLst>
                  <a:gs pos="0">
                    <a:srgbClr val="3558FB"/>
                  </a:gs>
                  <a:gs pos="100000">
                    <a:srgbClr val="BE1DF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303908" y="4975437"/>
            <a:ext cx="2698175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00ECFE"/>
                    </a:gs>
                    <a:gs pos="100000">
                      <a:srgbClr val="0094FA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gradFill>
                <a:gsLst>
                  <a:gs pos="0">
                    <a:srgbClr val="00ECFE"/>
                  </a:gs>
                  <a:gs pos="100000">
                    <a:srgbClr val="0094FA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 rot="5400000" flipH="1">
            <a:off x="5803800" y="298013"/>
            <a:ext cx="583153" cy="588121"/>
            <a:chOff x="5498567" y="0"/>
            <a:chExt cx="4004719" cy="4038834"/>
          </a:xfrm>
        </p:grpSpPr>
        <p:sp>
          <p:nvSpPr>
            <p:cNvPr id="3" name="椭圆 2"/>
            <p:cNvSpPr/>
            <p:nvPr/>
          </p:nvSpPr>
          <p:spPr>
            <a:xfrm>
              <a:off x="5498567" y="1926708"/>
              <a:ext cx="282388" cy="282388"/>
            </a:xfrm>
            <a:prstGeom prst="ellipse">
              <a:avLst/>
            </a:prstGeom>
            <a:solidFill>
              <a:srgbClr val="0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556623" y="1469508"/>
              <a:ext cx="273600" cy="2736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5718378" y="1012308"/>
              <a:ext cx="270000" cy="270000"/>
            </a:xfrm>
            <a:prstGeom prst="ellipse">
              <a:avLst/>
            </a:prstGeom>
            <a:solidFill>
              <a:srgbClr val="00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6002892" y="627678"/>
              <a:ext cx="266400" cy="266400"/>
            </a:xfrm>
            <a:prstGeom prst="ellipse">
              <a:avLst/>
            </a:prstGeom>
            <a:solidFill>
              <a:srgbClr val="00D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6358492" y="325011"/>
              <a:ext cx="262800" cy="2628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6786663" y="107886"/>
              <a:ext cx="259200" cy="2592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269290" y="0"/>
              <a:ext cx="252000" cy="252000"/>
            </a:xfrm>
            <a:prstGeom prst="ellipse">
              <a:avLst/>
            </a:prstGeom>
            <a:solidFill>
              <a:srgbClr val="029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747606" y="25980"/>
              <a:ext cx="237600" cy="237600"/>
            </a:xfrm>
            <a:prstGeom prst="ellipse">
              <a:avLst/>
            </a:prstGeom>
            <a:solidFill>
              <a:srgbClr val="028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222791" y="165021"/>
              <a:ext cx="230400" cy="230400"/>
            </a:xfrm>
            <a:prstGeom prst="ellipse">
              <a:avLst/>
            </a:prstGeom>
            <a:solidFill>
              <a:srgbClr val="0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633632" y="424449"/>
              <a:ext cx="216000" cy="216000"/>
            </a:xfrm>
            <a:prstGeom prst="ellipse">
              <a:avLst/>
            </a:prstGeom>
            <a:solidFill>
              <a:srgbClr val="2D5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989229" y="780046"/>
              <a:ext cx="190800" cy="190800"/>
            </a:xfrm>
            <a:prstGeom prst="ellipse">
              <a:avLst/>
            </a:prstGeom>
            <a:solidFill>
              <a:srgbClr val="574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228714" y="1208217"/>
              <a:ext cx="180000" cy="180000"/>
            </a:xfrm>
            <a:prstGeom prst="ellipse">
              <a:avLst/>
            </a:prstGeom>
            <a:solidFill>
              <a:srgbClr val="7D3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352086" y="1694442"/>
              <a:ext cx="151200" cy="151200"/>
            </a:xfrm>
            <a:prstGeom prst="ellipse">
              <a:avLst/>
            </a:prstGeom>
            <a:solidFill>
              <a:srgbClr val="9F2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359346" y="2180669"/>
              <a:ext cx="126000" cy="126000"/>
            </a:xfrm>
            <a:prstGeom prst="ellipse">
              <a:avLst/>
            </a:prstGeom>
            <a:solidFill>
              <a:srgbClr val="D81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9265008" y="2652378"/>
              <a:ext cx="108000" cy="108000"/>
            </a:xfrm>
            <a:prstGeom prst="ellipse">
              <a:avLst/>
            </a:prstGeom>
            <a:solidFill>
              <a:srgbClr val="FC0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012058" y="3084959"/>
              <a:ext cx="126000" cy="126000"/>
            </a:xfrm>
            <a:prstGeom prst="ellipse">
              <a:avLst/>
            </a:prstGeom>
            <a:solidFill>
              <a:srgbClr val="D91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698090" y="3417192"/>
              <a:ext cx="151200" cy="151200"/>
            </a:xfrm>
            <a:prstGeom prst="ellipse">
              <a:avLst/>
            </a:prstGeom>
            <a:solidFill>
              <a:srgbClr val="AA2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837378" y="3813530"/>
              <a:ext cx="180000" cy="180000"/>
            </a:xfrm>
            <a:prstGeom prst="ellipse">
              <a:avLst/>
            </a:prstGeom>
            <a:solidFill>
              <a:srgbClr val="564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298948" y="3671193"/>
              <a:ext cx="151200" cy="151200"/>
            </a:xfrm>
            <a:prstGeom prst="ellipse">
              <a:avLst/>
            </a:prstGeom>
            <a:solidFill>
              <a:srgbClr val="7F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365008" y="3848034"/>
              <a:ext cx="190800" cy="190800"/>
            </a:xfrm>
            <a:prstGeom prst="ellipse">
              <a:avLst/>
            </a:prstGeom>
            <a:solidFill>
              <a:srgbClr val="2E5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6070036" y="3255292"/>
              <a:ext cx="230400" cy="230400"/>
            </a:xfrm>
            <a:prstGeom prst="ellipse">
              <a:avLst/>
            </a:prstGeom>
            <a:solidFill>
              <a:srgbClr val="029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41926" y="3560210"/>
              <a:ext cx="216000" cy="216000"/>
            </a:xfrm>
            <a:prstGeom prst="ellipse">
              <a:avLst/>
            </a:prstGeom>
            <a:solidFill>
              <a:srgbClr val="038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6892638" y="3758309"/>
              <a:ext cx="190800" cy="190800"/>
            </a:xfrm>
            <a:prstGeom prst="ellipse">
              <a:avLst/>
            </a:prstGeom>
            <a:solidFill>
              <a:srgbClr val="026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754606" y="2867834"/>
              <a:ext cx="262800" cy="262800"/>
            </a:xfrm>
            <a:prstGeom prst="ellipse">
              <a:avLst/>
            </a:prstGeom>
            <a:solidFill>
              <a:srgbClr val="02B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85178" y="2412457"/>
              <a:ext cx="266400" cy="266400"/>
            </a:xfrm>
            <a:prstGeom prst="ellipse">
              <a:avLst/>
            </a:prstGeom>
            <a:solidFill>
              <a:srgbClr val="01C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圆角矩形 27"/>
          <p:cNvSpPr/>
          <p:nvPr/>
        </p:nvSpPr>
        <p:spPr>
          <a:xfrm rot="5400000">
            <a:off x="768127" y="97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5400000" flipH="1">
            <a:off x="888805" y="28774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79298" y="253371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工作完成比例</a:t>
            </a: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1579372" y="-978985"/>
            <a:ext cx="720000" cy="720000"/>
          </a:xfrm>
          <a:prstGeom prst="ellips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2382043" y="-938777"/>
            <a:ext cx="720000" cy="720000"/>
          </a:xfrm>
          <a:prstGeom prst="ellips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立方体 32"/>
          <p:cNvSpPr/>
          <p:nvPr/>
        </p:nvSpPr>
        <p:spPr>
          <a:xfrm>
            <a:off x="5391537" y="2256309"/>
            <a:ext cx="4254508" cy="437963"/>
          </a:xfrm>
          <a:prstGeom prst="cube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立方体 33"/>
          <p:cNvSpPr/>
          <p:nvPr/>
        </p:nvSpPr>
        <p:spPr>
          <a:xfrm>
            <a:off x="5391537" y="3491199"/>
            <a:ext cx="4254508" cy="437963"/>
          </a:xfrm>
          <a:prstGeom prst="cube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立方体 34"/>
          <p:cNvSpPr/>
          <p:nvPr/>
        </p:nvSpPr>
        <p:spPr>
          <a:xfrm>
            <a:off x="5391537" y="4726089"/>
            <a:ext cx="4254508" cy="437963"/>
          </a:xfrm>
          <a:prstGeom prst="cube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立方体 35"/>
          <p:cNvSpPr/>
          <p:nvPr/>
        </p:nvSpPr>
        <p:spPr>
          <a:xfrm>
            <a:off x="5391537" y="5960979"/>
            <a:ext cx="4254508" cy="437963"/>
          </a:xfrm>
          <a:prstGeom prst="cube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立方体 36"/>
          <p:cNvSpPr/>
          <p:nvPr/>
        </p:nvSpPr>
        <p:spPr>
          <a:xfrm>
            <a:off x="5391537" y="2256309"/>
            <a:ext cx="1783387" cy="437963"/>
          </a:xfrm>
          <a:prstGeom prst="cub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88900" dist="635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立方体 37"/>
          <p:cNvSpPr/>
          <p:nvPr/>
        </p:nvSpPr>
        <p:spPr>
          <a:xfrm>
            <a:off x="5391537" y="3491199"/>
            <a:ext cx="2153571" cy="437963"/>
          </a:xfrm>
          <a:prstGeom prst="cub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88900" dist="635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立方体 38"/>
          <p:cNvSpPr/>
          <p:nvPr/>
        </p:nvSpPr>
        <p:spPr>
          <a:xfrm>
            <a:off x="5391537" y="4726089"/>
            <a:ext cx="2770544" cy="437963"/>
          </a:xfrm>
          <a:prstGeom prst="cube">
            <a:avLst/>
          </a:prstGeom>
          <a:gradFill>
            <a:gsLst>
              <a:gs pos="21000">
                <a:srgbClr val="00ECFE"/>
              </a:gs>
              <a:gs pos="80000">
                <a:srgbClr val="0094FA"/>
              </a:gs>
            </a:gsLst>
            <a:lin ang="1800000" scaled="0"/>
          </a:gradFill>
          <a:ln>
            <a:noFill/>
          </a:ln>
          <a:effectLst>
            <a:outerShdw blurRad="88900" dist="635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立方体 39"/>
          <p:cNvSpPr/>
          <p:nvPr/>
        </p:nvSpPr>
        <p:spPr>
          <a:xfrm>
            <a:off x="5391537" y="5960979"/>
            <a:ext cx="3616679" cy="437963"/>
          </a:xfrm>
          <a:prstGeom prst="cube">
            <a:avLst/>
          </a:prstGeom>
          <a:gradFill>
            <a:gsLst>
              <a:gs pos="21000">
                <a:srgbClr val="3558FB"/>
              </a:gs>
              <a:gs pos="80000">
                <a:srgbClr val="BE1DFB"/>
              </a:gs>
            </a:gsLst>
            <a:lin ang="1800000" scaled="0"/>
          </a:gradFill>
          <a:ln>
            <a:noFill/>
          </a:ln>
          <a:effectLst>
            <a:outerShdw blurRad="88900" dist="635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249907" y="1637666"/>
            <a:ext cx="750873" cy="702856"/>
            <a:chOff x="10449562" y="1762215"/>
            <a:chExt cx="618250" cy="578714"/>
          </a:xfrm>
        </p:grpSpPr>
        <p:sp>
          <p:nvSpPr>
            <p:cNvPr id="42" name="椭圆形标注 41"/>
            <p:cNvSpPr/>
            <p:nvPr/>
          </p:nvSpPr>
          <p:spPr>
            <a:xfrm rot="1774006">
              <a:off x="10485220" y="1762215"/>
              <a:ext cx="582592" cy="578714"/>
            </a:xfrm>
            <a:prstGeom prst="wedgeEllipseCallout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50800" dist="38100" dir="8100000" algn="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449562" y="1886851"/>
              <a:ext cx="610045" cy="32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600513" y="2872402"/>
            <a:ext cx="747481" cy="702856"/>
            <a:chOff x="10452355" y="1762215"/>
            <a:chExt cx="615457" cy="578714"/>
          </a:xfrm>
        </p:grpSpPr>
        <p:sp>
          <p:nvSpPr>
            <p:cNvPr id="45" name="椭圆形标注 44"/>
            <p:cNvSpPr/>
            <p:nvPr/>
          </p:nvSpPr>
          <p:spPr>
            <a:xfrm rot="1774006">
              <a:off x="10485220" y="1762215"/>
              <a:ext cx="582592" cy="578714"/>
            </a:xfrm>
            <a:prstGeom prst="wedgeEllipseCallout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50800" dist="38100" dir="8100000" algn="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452355" y="1896630"/>
              <a:ext cx="610045" cy="32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196417" y="4087683"/>
            <a:ext cx="747481" cy="702856"/>
            <a:chOff x="10452355" y="1762215"/>
            <a:chExt cx="615457" cy="578714"/>
          </a:xfrm>
        </p:grpSpPr>
        <p:sp>
          <p:nvSpPr>
            <p:cNvPr id="48" name="椭圆形标注 47"/>
            <p:cNvSpPr/>
            <p:nvPr/>
          </p:nvSpPr>
          <p:spPr>
            <a:xfrm rot="1774006">
              <a:off x="10485220" y="1762215"/>
              <a:ext cx="582592" cy="578714"/>
            </a:xfrm>
            <a:prstGeom prst="wedgeEllipseCallout">
              <a:avLst/>
            </a:prstGeom>
            <a:gradFill>
              <a:gsLst>
                <a:gs pos="21000">
                  <a:srgbClr val="00ECFE"/>
                </a:gs>
                <a:gs pos="80000">
                  <a:srgbClr val="0094FA"/>
                </a:gs>
              </a:gsLst>
              <a:lin ang="1800000" scaled="0"/>
            </a:gradFill>
            <a:ln>
              <a:noFill/>
            </a:ln>
            <a:effectLst>
              <a:outerShdw blurRad="50800" dist="38100" dir="8100000" algn="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0452355" y="1886851"/>
              <a:ext cx="610045" cy="32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024753" y="5311656"/>
            <a:ext cx="740908" cy="702856"/>
            <a:chOff x="10477868" y="1762215"/>
            <a:chExt cx="610045" cy="578714"/>
          </a:xfrm>
        </p:grpSpPr>
        <p:sp>
          <p:nvSpPr>
            <p:cNvPr id="51" name="椭圆形标注 50"/>
            <p:cNvSpPr/>
            <p:nvPr/>
          </p:nvSpPr>
          <p:spPr>
            <a:xfrm rot="1774006">
              <a:off x="10485220" y="1762215"/>
              <a:ext cx="582592" cy="578714"/>
            </a:xfrm>
            <a:prstGeom prst="wedgeEllipseCallout">
              <a:avLst/>
            </a:prstGeom>
            <a:gradFill>
              <a:gsLst>
                <a:gs pos="21000">
                  <a:srgbClr val="3558FB"/>
                </a:gs>
                <a:gs pos="80000">
                  <a:srgbClr val="BE1DFB"/>
                </a:gs>
              </a:gsLst>
              <a:lin ang="1800000" scaled="0"/>
            </a:gradFill>
            <a:ln>
              <a:noFill/>
            </a:ln>
            <a:effectLst>
              <a:outerShdw blurRad="50800" dist="38100" dir="8100000" algn="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477868" y="1886851"/>
              <a:ext cx="610045" cy="32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9970359" y="2171052"/>
            <a:ext cx="162736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输入标题</a:t>
            </a:r>
            <a:endParaRPr lang="en-US" altLang="zh-CN" sz="28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970358" y="3405942"/>
            <a:ext cx="162736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输入标题</a:t>
            </a:r>
            <a:endParaRPr lang="en-US" altLang="zh-CN" sz="2800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970358" y="4624981"/>
            <a:ext cx="162736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gradFill>
                  <a:gsLst>
                    <a:gs pos="21000">
                      <a:srgbClr val="00ECFE"/>
                    </a:gs>
                    <a:gs pos="80000">
                      <a:srgbClr val="0094FA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输入标题</a:t>
            </a:r>
            <a:endParaRPr lang="en-US" altLang="zh-CN" sz="2800" dirty="0">
              <a:gradFill>
                <a:gsLst>
                  <a:gs pos="21000">
                    <a:srgbClr val="00ECFE"/>
                  </a:gs>
                  <a:gs pos="80000">
                    <a:srgbClr val="0094FA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970358" y="5844020"/>
            <a:ext cx="162736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gradFill>
                  <a:gsLst>
                    <a:gs pos="21000">
                      <a:srgbClr val="3558FB"/>
                    </a:gs>
                    <a:gs pos="80000">
                      <a:srgbClr val="BE1DFB"/>
                    </a:gs>
                  </a:gsLst>
                  <a:lin ang="1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输入标题</a:t>
            </a:r>
            <a:endParaRPr lang="en-US" altLang="zh-CN" sz="2800" dirty="0">
              <a:gradFill>
                <a:gsLst>
                  <a:gs pos="21000">
                    <a:srgbClr val="3558FB"/>
                  </a:gs>
                  <a:gs pos="80000">
                    <a:srgbClr val="BE1DFB"/>
                  </a:gs>
                </a:gsLst>
                <a:lin ang="1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32382" y="2490718"/>
            <a:ext cx="4412239" cy="4216140"/>
            <a:chOff x="611560" y="1366732"/>
            <a:chExt cx="3587596" cy="3428146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60" y="1366732"/>
              <a:ext cx="3587596" cy="3428146"/>
            </a:xfrm>
            <a:prstGeom prst="rect">
              <a:avLst/>
            </a:prstGeom>
          </p:spPr>
        </p:pic>
        <p:sp>
          <p:nvSpPr>
            <p:cNvPr id="59" name="MH_Picture_3"/>
            <p:cNvSpPr/>
            <p:nvPr>
              <p:custDataLst>
                <p:tags r:id="rId1"/>
              </p:custDataLst>
            </p:nvPr>
          </p:nvSpPr>
          <p:spPr>
            <a:xfrm>
              <a:off x="746051" y="1496013"/>
              <a:ext cx="3204000" cy="1946273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3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3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ntr" presetSubtype="3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745"/>
            </a:gs>
            <a:gs pos="100000">
              <a:srgbClr val="1E222E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7688" y="308017"/>
            <a:ext cx="2699392" cy="3702599"/>
            <a:chOff x="607688" y="308017"/>
            <a:chExt cx="2699392" cy="3702599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607688" y="809621"/>
              <a:ext cx="2699392" cy="2699392"/>
            </a:xfrm>
            <a:prstGeom prst="ellipse">
              <a:avLst/>
            </a:prstGeom>
            <a:gradFill>
              <a:gsLst>
                <a:gs pos="0">
                  <a:srgbClr val="313745"/>
                </a:gs>
                <a:gs pos="100000">
                  <a:srgbClr val="1E222E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19558047">
              <a:off x="1335170" y="308017"/>
              <a:ext cx="1244427" cy="3702599"/>
            </a:xfrm>
            <a:prstGeom prst="ellipse">
              <a:avLst/>
            </a:prstGeom>
            <a:noFill/>
            <a:ln>
              <a:gradFill>
                <a:gsLst>
                  <a:gs pos="78000">
                    <a:schemeClr val="accent1">
                      <a:lumMod val="5000"/>
                      <a:lumOff val="95000"/>
                      <a:alpha val="20000"/>
                    </a:schemeClr>
                  </a:gs>
                  <a:gs pos="87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241928" y="624959"/>
            <a:ext cx="4531754" cy="4531754"/>
          </a:xfrm>
          <a:prstGeom prst="ellips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-1952755" y="-1569724"/>
            <a:ext cx="8921120" cy="8921120"/>
          </a:xfrm>
          <a:prstGeom prst="ellips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-3240000" flipH="1">
            <a:off x="11886755" y="3381653"/>
            <a:ext cx="68101" cy="4125483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-3240000">
            <a:off x="12089652" y="5525247"/>
            <a:ext cx="45719" cy="2318292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/>
              </a:gs>
              <a:gs pos="8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-3240000" flipH="1">
            <a:off x="11738064" y="5525248"/>
            <a:ext cx="120394" cy="2318292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/>
              </a:gs>
              <a:gs pos="8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6672941" y="1417319"/>
            <a:ext cx="144000" cy="144000"/>
          </a:xfrm>
          <a:prstGeom prst="ellipse">
            <a:avLst/>
          </a:prstGeom>
          <a:solidFill>
            <a:srgbClr val="0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5378045" y="6227947"/>
            <a:ext cx="108000" cy="1080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rot="-3240000" flipH="1">
            <a:off x="3537862" y="3693952"/>
            <a:ext cx="45719" cy="1258404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3558FB">
                  <a:alpha val="20000"/>
                </a:srgbClr>
              </a:gs>
              <a:gs pos="80000">
                <a:srgbClr val="BE1DFB">
                  <a:alpha val="8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 rot="-3240000">
            <a:off x="3784553" y="1632269"/>
            <a:ext cx="45719" cy="792460"/>
          </a:xfrm>
          <a:prstGeom prst="roundRect">
            <a:avLst>
              <a:gd name="adj" fmla="val 41696"/>
            </a:avLst>
          </a:prstGeom>
          <a:gradFill>
            <a:gsLst>
              <a:gs pos="21000">
                <a:srgbClr val="00ECFE">
                  <a:alpha val="70000"/>
                </a:srgbClr>
              </a:gs>
              <a:gs pos="90000">
                <a:srgbClr val="0094FA">
                  <a:alpha val="4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378044" y="3317584"/>
            <a:ext cx="4314595" cy="1138773"/>
            <a:chOff x="5378044" y="3317584"/>
            <a:chExt cx="4314595" cy="1138773"/>
          </a:xfrm>
        </p:grpSpPr>
        <p:sp>
          <p:nvSpPr>
            <p:cNvPr id="20" name="圆角矩形 19"/>
            <p:cNvSpPr/>
            <p:nvPr/>
          </p:nvSpPr>
          <p:spPr>
            <a:xfrm>
              <a:off x="5378044" y="3856192"/>
              <a:ext cx="4314595" cy="600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053204" y="3317584"/>
              <a:ext cx="296427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zh-CN" altLang="en-US" sz="3600" b="1" dirty="0" smtClean="0">
                  <a:gradFill>
                    <a:gsLst>
                      <a:gs pos="76000">
                        <a:srgbClr val="BE1DFB"/>
                      </a:gs>
                      <a:gs pos="27000">
                        <a:srgbClr val="0094FA"/>
                      </a:gs>
                      <a:gs pos="0">
                        <a:srgbClr val="00ECFE"/>
                      </a:gs>
                      <a:gs pos="100000">
                        <a:srgbClr val="FC02F9"/>
                      </a:gs>
                    </a:gsLst>
                    <a:lin ang="19200000" scaled="0"/>
                  </a:gra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工作完成情况</a:t>
              </a:r>
              <a:endParaRPr lang="en-US" altLang="zh-CN" sz="3600" b="1" dirty="0">
                <a:gradFill>
                  <a:gsLst>
                    <a:gs pos="76000">
                      <a:srgbClr val="BE1DFB"/>
                    </a:gs>
                    <a:gs pos="27000">
                      <a:srgbClr val="0094FA"/>
                    </a:gs>
                    <a:gs pos="0">
                      <a:srgbClr val="00ECFE"/>
                    </a:gs>
                    <a:gs pos="100000">
                      <a:srgbClr val="FC02F9"/>
                    </a:gs>
                  </a:gsLst>
                  <a:lin ang="19200000" scaled="0"/>
                </a:gra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7" name="文本框 1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8736691" y="2115175"/>
            <a:ext cx="118013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60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02</a:t>
            </a:r>
            <a:endParaRPr lang="en-US" altLang="zh-CN" sz="60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绚丽黑色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1629</Words>
  <Application>Microsoft Office PowerPoint</Application>
  <PresentationFormat>宽屏</PresentationFormat>
  <Paragraphs>307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FontAwesome</vt:lpstr>
      <vt:lpstr>Kartika</vt:lpstr>
      <vt:lpstr>方正兰亭超细黑简体</vt:lpstr>
      <vt:lpstr>方正姚体</vt:lpstr>
      <vt:lpstr>宋体</vt:lpstr>
      <vt:lpstr>微软雅黑</vt:lpstr>
      <vt:lpstr>幼圆</vt:lpstr>
      <vt:lpstr>Agency FB</vt:lpstr>
      <vt:lpstr>Arial</vt:lpstr>
      <vt:lpstr>Calibri</vt:lpstr>
      <vt:lpstr>Calibri Light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2022-03-16T03:19:03Z</dcterms:created>
  <dcterms:modified xsi:type="dcterms:W3CDTF">2023-01-10T06:49:45Z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F4E4F09CB5FA48F59705449C93123AB7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