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7"/>
  </p:notesMasterIdLst>
  <p:handoutMasterIdLst>
    <p:handoutMasterId r:id="rId28"/>
  </p:handoutMasterIdLst>
  <p:sldIdLst>
    <p:sldId id="260" r:id="rId3"/>
    <p:sldId id="261" r:id="rId4"/>
    <p:sldId id="263" r:id="rId5"/>
    <p:sldId id="262" r:id="rId6"/>
    <p:sldId id="269" r:id="rId7"/>
    <p:sldId id="313" r:id="rId8"/>
    <p:sldId id="272" r:id="rId9"/>
    <p:sldId id="314" r:id="rId10"/>
    <p:sldId id="264" r:id="rId11"/>
    <p:sldId id="276" r:id="rId12"/>
    <p:sldId id="274" r:id="rId13"/>
    <p:sldId id="275" r:id="rId14"/>
    <p:sldId id="277" r:id="rId15"/>
    <p:sldId id="267" r:id="rId16"/>
    <p:sldId id="265" r:id="rId17"/>
    <p:sldId id="270" r:id="rId18"/>
    <p:sldId id="316" r:id="rId19"/>
    <p:sldId id="319" r:id="rId20"/>
    <p:sldId id="271" r:id="rId21"/>
    <p:sldId id="266" r:id="rId22"/>
    <p:sldId id="278" r:id="rId23"/>
    <p:sldId id="317" r:id="rId24"/>
    <p:sldId id="318" r:id="rId25"/>
    <p:sldId id="283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757"/>
    <a:srgbClr val="463A9C"/>
    <a:srgbClr val="AC6383"/>
    <a:srgbClr val="7C4E99"/>
    <a:srgbClr val="4C46A8"/>
    <a:srgbClr val="1333A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4" autoAdjust="0"/>
    <p:restoredTop sz="96256" autoAdjust="0"/>
  </p:normalViewPr>
  <p:slideViewPr>
    <p:cSldViewPr snapToGrid="0">
      <p:cViewPr varScale="1">
        <p:scale>
          <a:sx n="61" d="100"/>
          <a:sy n="61" d="100"/>
        </p:scale>
        <p:origin x="-72" y="-1056"/>
      </p:cViewPr>
      <p:guideLst>
        <p:guide orient="horz" pos="2160"/>
        <p:guide pos="5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C2D8-6AEA-479D-AB06-5C1B9836FF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B2BE-72FB-4A01-986D-18A3E9B55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CF5D1-E0FE-460E-BB3D-B37A835A617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B2BE-72FB-4A01-986D-18A3E9B55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7091"/>
          <a:stretch>
            <a:fillRect/>
          </a:stretch>
        </p:blipFill>
        <p:spPr>
          <a:xfrm>
            <a:off x="0" y="0"/>
            <a:ext cx="12192000" cy="687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r="7091"/>
          <a:stretch>
            <a:fillRect/>
          </a:stretch>
        </p:blipFill>
        <p:spPr>
          <a:xfrm flipH="1">
            <a:off x="0" y="0"/>
            <a:ext cx="12192000" cy="687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1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4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3.jpeg"/><Relationship Id="rId2" Type="http://schemas.openxmlformats.org/officeDocument/2006/relationships/tags" Target="../tags/tag3.xml"/><Relationship Id="rId16" Type="http://schemas.openxmlformats.org/officeDocument/2006/relationships/image" Target="../media/image1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1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21698"/>
          <a:stretch>
            <a:fillRect/>
          </a:stretch>
        </p:blipFill>
        <p:spPr>
          <a:xfrm>
            <a:off x="0" y="-16595"/>
            <a:ext cx="12192000" cy="6874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43097"/>
            <a:ext cx="4277006" cy="45031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52" y="-278023"/>
            <a:ext cx="1519034" cy="244217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3595" y="4009295"/>
            <a:ext cx="4365601" cy="2793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27" y="2721428"/>
            <a:ext cx="4594488" cy="406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320">
            <a:off x="4138073" y="1253169"/>
            <a:ext cx="4379268" cy="3038116"/>
          </a:xfrm>
          <a:prstGeom prst="rect">
            <a:avLst/>
          </a:prstGeom>
        </p:spPr>
      </p:pic>
      <p:sp>
        <p:nvSpPr>
          <p:cNvPr id="6" name="ísľiḓè"/>
          <p:cNvSpPr txBox="1"/>
          <p:nvPr/>
        </p:nvSpPr>
        <p:spPr>
          <a:xfrm>
            <a:off x="4220867" y="4084683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5316" y="3957145"/>
            <a:ext cx="4322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geance Mightiest Avenger" pitchFamily="50" charset="0"/>
              </a:rPr>
              <a:t>Merry Christmas</a:t>
            </a:r>
            <a:endParaRPr lang="zh-CN" altLang="en-US" sz="3600" dirty="0">
              <a:latin typeface="Avengeance Mightiest Avenger" pitchFamily="50" charset="0"/>
            </a:endParaRPr>
          </a:p>
        </p:txBody>
      </p:sp>
      <p:sp>
        <p:nvSpPr>
          <p:cNvPr id="8" name="îŝḻïďê"/>
          <p:cNvSpPr txBox="1"/>
          <p:nvPr/>
        </p:nvSpPr>
        <p:spPr>
          <a:xfrm>
            <a:off x="9508013" y="852716"/>
            <a:ext cx="1674669" cy="2590799"/>
          </a:xfrm>
          <a:prstGeom prst="rect">
            <a:avLst/>
          </a:prstGeom>
          <a:noFill/>
        </p:spPr>
        <p:txBody>
          <a:bodyPr vert="eaVert"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9" name="ísľiḓè"/>
          <p:cNvSpPr txBox="1"/>
          <p:nvPr/>
        </p:nvSpPr>
        <p:spPr>
          <a:xfrm>
            <a:off x="11151494" y="856389"/>
            <a:ext cx="454261" cy="19049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099787" y="919391"/>
            <a:ext cx="0" cy="16904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818526" y="1587465"/>
            <a:ext cx="1992631" cy="2235482"/>
            <a:chOff x="3818526" y="1587465"/>
            <a:chExt cx="1992631" cy="22354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526" y="1587465"/>
              <a:ext cx="1992631" cy="22354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7372" y="2090683"/>
              <a:ext cx="1843785" cy="1587782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542676" y="3378165"/>
            <a:ext cx="1992631" cy="2235482"/>
            <a:chOff x="6542676" y="3378165"/>
            <a:chExt cx="1992631" cy="22354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676" y="3378165"/>
              <a:ext cx="1992631" cy="223548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3278" y="3678465"/>
              <a:ext cx="1671425" cy="180375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9312544" y="1587465"/>
            <a:ext cx="1992631" cy="2235482"/>
            <a:chOff x="9312544" y="1587465"/>
            <a:chExt cx="1992631" cy="22354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2544" y="1587465"/>
              <a:ext cx="1992631" cy="223548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6841" y="1877277"/>
              <a:ext cx="1844036" cy="1801188"/>
            </a:xfrm>
            <a:prstGeom prst="rect">
              <a:avLst/>
            </a:prstGeom>
          </p:spPr>
        </p:pic>
      </p:grpSp>
      <p:sp>
        <p:nvSpPr>
          <p:cNvPr id="11" name="îŝḻïďê"/>
          <p:cNvSpPr txBox="1"/>
          <p:nvPr/>
        </p:nvSpPr>
        <p:spPr>
          <a:xfrm>
            <a:off x="3744676" y="4573629"/>
            <a:ext cx="228917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12" name="ísľiḓè"/>
          <p:cNvSpPr txBox="1"/>
          <p:nvPr/>
        </p:nvSpPr>
        <p:spPr>
          <a:xfrm>
            <a:off x="3818526" y="4002660"/>
            <a:ext cx="1946913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818526" y="4493001"/>
            <a:ext cx="18021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ŝḻïďê"/>
          <p:cNvSpPr txBox="1"/>
          <p:nvPr/>
        </p:nvSpPr>
        <p:spPr>
          <a:xfrm>
            <a:off x="6514544" y="1767178"/>
            <a:ext cx="228917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18" name="ísľiḓè"/>
          <p:cNvSpPr txBox="1"/>
          <p:nvPr/>
        </p:nvSpPr>
        <p:spPr>
          <a:xfrm>
            <a:off x="6588394" y="1196209"/>
            <a:ext cx="1946913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588394" y="1686550"/>
            <a:ext cx="18021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ŝḻïďê"/>
          <p:cNvSpPr txBox="1"/>
          <p:nvPr/>
        </p:nvSpPr>
        <p:spPr>
          <a:xfrm>
            <a:off x="9312991" y="4539246"/>
            <a:ext cx="228917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21" name="ísľiḓè"/>
          <p:cNvSpPr txBox="1"/>
          <p:nvPr/>
        </p:nvSpPr>
        <p:spPr>
          <a:xfrm>
            <a:off x="9386841" y="3968277"/>
            <a:ext cx="1946913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386841" y="4458618"/>
            <a:ext cx="18021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4598544" y="43543"/>
            <a:ext cx="1308770" cy="6676571"/>
          </a:xfrm>
          <a:custGeom>
            <a:avLst/>
            <a:gdLst>
              <a:gd name="connsiteX0" fmla="*/ 1308770 w 1308770"/>
              <a:gd name="connsiteY0" fmla="*/ 0 h 6676571"/>
              <a:gd name="connsiteX1" fmla="*/ 771742 w 1308770"/>
              <a:gd name="connsiteY1" fmla="*/ 188686 h 6676571"/>
              <a:gd name="connsiteX2" fmla="*/ 263742 w 1308770"/>
              <a:gd name="connsiteY2" fmla="*/ 725714 h 6676571"/>
              <a:gd name="connsiteX3" fmla="*/ 2485 w 1308770"/>
              <a:gd name="connsiteY3" fmla="*/ 1698171 h 6676571"/>
              <a:gd name="connsiteX4" fmla="*/ 408885 w 1308770"/>
              <a:gd name="connsiteY4" fmla="*/ 2815771 h 6676571"/>
              <a:gd name="connsiteX5" fmla="*/ 670142 w 1308770"/>
              <a:gd name="connsiteY5" fmla="*/ 3643086 h 6676571"/>
              <a:gd name="connsiteX6" fmla="*/ 670142 w 1308770"/>
              <a:gd name="connsiteY6" fmla="*/ 5007428 h 6676571"/>
              <a:gd name="connsiteX7" fmla="*/ 292770 w 1308770"/>
              <a:gd name="connsiteY7" fmla="*/ 6023428 h 6676571"/>
              <a:gd name="connsiteX8" fmla="*/ 379856 w 1308770"/>
              <a:gd name="connsiteY8" fmla="*/ 6676571 h 667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770" h="6676571">
                <a:moveTo>
                  <a:pt x="1308770" y="0"/>
                </a:moveTo>
                <a:cubicBezTo>
                  <a:pt x="1127341" y="33867"/>
                  <a:pt x="945913" y="67734"/>
                  <a:pt x="771742" y="188686"/>
                </a:cubicBezTo>
                <a:cubicBezTo>
                  <a:pt x="597571" y="309638"/>
                  <a:pt x="391951" y="474133"/>
                  <a:pt x="263742" y="725714"/>
                </a:cubicBezTo>
                <a:cubicBezTo>
                  <a:pt x="135533" y="977295"/>
                  <a:pt x="-21705" y="1349828"/>
                  <a:pt x="2485" y="1698171"/>
                </a:cubicBezTo>
                <a:cubicBezTo>
                  <a:pt x="26675" y="2046514"/>
                  <a:pt x="297609" y="2491619"/>
                  <a:pt x="408885" y="2815771"/>
                </a:cubicBezTo>
                <a:cubicBezTo>
                  <a:pt x="520161" y="3139924"/>
                  <a:pt x="626599" y="3277810"/>
                  <a:pt x="670142" y="3643086"/>
                </a:cubicBezTo>
                <a:cubicBezTo>
                  <a:pt x="713685" y="4008362"/>
                  <a:pt x="733037" y="4610704"/>
                  <a:pt x="670142" y="5007428"/>
                </a:cubicBezTo>
                <a:cubicBezTo>
                  <a:pt x="607247" y="5404152"/>
                  <a:pt x="341151" y="5745238"/>
                  <a:pt x="292770" y="6023428"/>
                </a:cubicBezTo>
                <a:cubicBezTo>
                  <a:pt x="244389" y="6301619"/>
                  <a:pt x="312122" y="6489095"/>
                  <a:pt x="379856" y="6676571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38" y="1208658"/>
            <a:ext cx="6301248" cy="60710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31" y="827079"/>
            <a:ext cx="2028683" cy="22759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89" y="3755027"/>
            <a:ext cx="2028683" cy="2275928"/>
          </a:xfrm>
          <a:prstGeom prst="rect">
            <a:avLst/>
          </a:prstGeom>
        </p:spPr>
      </p:pic>
      <p:sp>
        <p:nvSpPr>
          <p:cNvPr id="7" name="ísľiḓè"/>
          <p:cNvSpPr txBox="1"/>
          <p:nvPr/>
        </p:nvSpPr>
        <p:spPr>
          <a:xfrm>
            <a:off x="4302326" y="1486493"/>
            <a:ext cx="1356198" cy="132136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8" name="ísľiḓè"/>
          <p:cNvSpPr txBox="1"/>
          <p:nvPr/>
        </p:nvSpPr>
        <p:spPr>
          <a:xfrm>
            <a:off x="4397483" y="4393495"/>
            <a:ext cx="1356198" cy="132136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8575458" y="0"/>
            <a:ext cx="1308770" cy="6676571"/>
          </a:xfrm>
          <a:custGeom>
            <a:avLst/>
            <a:gdLst>
              <a:gd name="connsiteX0" fmla="*/ 1308770 w 1308770"/>
              <a:gd name="connsiteY0" fmla="*/ 0 h 6676571"/>
              <a:gd name="connsiteX1" fmla="*/ 771742 w 1308770"/>
              <a:gd name="connsiteY1" fmla="*/ 188686 h 6676571"/>
              <a:gd name="connsiteX2" fmla="*/ 263742 w 1308770"/>
              <a:gd name="connsiteY2" fmla="*/ 725714 h 6676571"/>
              <a:gd name="connsiteX3" fmla="*/ 2485 w 1308770"/>
              <a:gd name="connsiteY3" fmla="*/ 1698171 h 6676571"/>
              <a:gd name="connsiteX4" fmla="*/ 408885 w 1308770"/>
              <a:gd name="connsiteY4" fmla="*/ 2815771 h 6676571"/>
              <a:gd name="connsiteX5" fmla="*/ 670142 w 1308770"/>
              <a:gd name="connsiteY5" fmla="*/ 3643086 h 6676571"/>
              <a:gd name="connsiteX6" fmla="*/ 670142 w 1308770"/>
              <a:gd name="connsiteY6" fmla="*/ 5007428 h 6676571"/>
              <a:gd name="connsiteX7" fmla="*/ 292770 w 1308770"/>
              <a:gd name="connsiteY7" fmla="*/ 6023428 h 6676571"/>
              <a:gd name="connsiteX8" fmla="*/ 379856 w 1308770"/>
              <a:gd name="connsiteY8" fmla="*/ 6676571 h 667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770" h="6676571">
                <a:moveTo>
                  <a:pt x="1308770" y="0"/>
                </a:moveTo>
                <a:cubicBezTo>
                  <a:pt x="1127341" y="33867"/>
                  <a:pt x="945913" y="67734"/>
                  <a:pt x="771742" y="188686"/>
                </a:cubicBezTo>
                <a:cubicBezTo>
                  <a:pt x="597571" y="309638"/>
                  <a:pt x="391951" y="474133"/>
                  <a:pt x="263742" y="725714"/>
                </a:cubicBezTo>
                <a:cubicBezTo>
                  <a:pt x="135533" y="977295"/>
                  <a:pt x="-21705" y="1349828"/>
                  <a:pt x="2485" y="1698171"/>
                </a:cubicBezTo>
                <a:cubicBezTo>
                  <a:pt x="26675" y="2046514"/>
                  <a:pt x="297609" y="2491619"/>
                  <a:pt x="408885" y="2815771"/>
                </a:cubicBezTo>
                <a:cubicBezTo>
                  <a:pt x="520161" y="3139924"/>
                  <a:pt x="626599" y="3277810"/>
                  <a:pt x="670142" y="3643086"/>
                </a:cubicBezTo>
                <a:cubicBezTo>
                  <a:pt x="713685" y="4008362"/>
                  <a:pt x="733037" y="4610704"/>
                  <a:pt x="670142" y="5007428"/>
                </a:cubicBezTo>
                <a:cubicBezTo>
                  <a:pt x="607247" y="5404152"/>
                  <a:pt x="341151" y="5745238"/>
                  <a:pt x="292770" y="6023428"/>
                </a:cubicBezTo>
                <a:cubicBezTo>
                  <a:pt x="244389" y="6301619"/>
                  <a:pt x="312122" y="6489095"/>
                  <a:pt x="379856" y="6676571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5" y="783536"/>
            <a:ext cx="2028683" cy="22759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03" y="3711484"/>
            <a:ext cx="2028683" cy="2275928"/>
          </a:xfrm>
          <a:prstGeom prst="rect">
            <a:avLst/>
          </a:prstGeom>
        </p:spPr>
      </p:pic>
      <p:sp>
        <p:nvSpPr>
          <p:cNvPr id="7" name="ísľiḓè"/>
          <p:cNvSpPr txBox="1"/>
          <p:nvPr/>
        </p:nvSpPr>
        <p:spPr>
          <a:xfrm>
            <a:off x="8292145" y="1454883"/>
            <a:ext cx="1356198" cy="132136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8" name="ísľiḓè"/>
          <p:cNvSpPr txBox="1"/>
          <p:nvPr/>
        </p:nvSpPr>
        <p:spPr>
          <a:xfrm>
            <a:off x="8450368" y="4349952"/>
            <a:ext cx="1356198" cy="132136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55" y="1550899"/>
            <a:ext cx="5023158" cy="51256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1" y="1491859"/>
            <a:ext cx="1561332" cy="1663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201" y="1641830"/>
            <a:ext cx="1143400" cy="15137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148" y="1466459"/>
            <a:ext cx="1510557" cy="1689100"/>
          </a:xfrm>
          <a:prstGeom prst="rect">
            <a:avLst/>
          </a:prstGeom>
        </p:spPr>
      </p:pic>
      <p:sp>
        <p:nvSpPr>
          <p:cNvPr id="9" name="îŝḻïďê"/>
          <p:cNvSpPr txBox="1"/>
          <p:nvPr/>
        </p:nvSpPr>
        <p:spPr>
          <a:xfrm>
            <a:off x="651639" y="3917636"/>
            <a:ext cx="2376475" cy="1878934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sľiḓè"/>
          <p:cNvSpPr txBox="1"/>
          <p:nvPr/>
        </p:nvSpPr>
        <p:spPr>
          <a:xfrm>
            <a:off x="651638" y="3429000"/>
            <a:ext cx="2376476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îŝḻïďê"/>
          <p:cNvSpPr txBox="1"/>
          <p:nvPr/>
        </p:nvSpPr>
        <p:spPr>
          <a:xfrm>
            <a:off x="3394839" y="3917636"/>
            <a:ext cx="2376475" cy="1878934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ísľiḓè"/>
          <p:cNvSpPr txBox="1"/>
          <p:nvPr/>
        </p:nvSpPr>
        <p:spPr>
          <a:xfrm>
            <a:off x="3394838" y="3429000"/>
            <a:ext cx="2376476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îŝḻïďê"/>
          <p:cNvSpPr txBox="1"/>
          <p:nvPr/>
        </p:nvSpPr>
        <p:spPr>
          <a:xfrm>
            <a:off x="6330545" y="3917636"/>
            <a:ext cx="2376475" cy="1878934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sľiḓè"/>
          <p:cNvSpPr txBox="1"/>
          <p:nvPr/>
        </p:nvSpPr>
        <p:spPr>
          <a:xfrm>
            <a:off x="6330544" y="3429000"/>
            <a:ext cx="2376476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" r="30248" b="241"/>
          <a:stretch>
            <a:fillRect/>
          </a:stretch>
        </p:blipFill>
        <p:spPr>
          <a:xfrm>
            <a:off x="924232" y="0"/>
            <a:ext cx="11267768" cy="6874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t="14786" b="7950"/>
          <a:stretch>
            <a:fillRect/>
          </a:stretch>
        </p:blipFill>
        <p:spPr>
          <a:xfrm>
            <a:off x="0" y="0"/>
            <a:ext cx="3428999" cy="68745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464744" y="1326947"/>
            <a:ext cx="1722347" cy="4831449"/>
            <a:chOff x="3990584" y="616312"/>
            <a:chExt cx="1722347" cy="4831449"/>
          </a:xfrm>
        </p:grpSpPr>
        <p:sp>
          <p:nvSpPr>
            <p:cNvPr id="6" name="椭圆 5"/>
            <p:cNvSpPr/>
            <p:nvPr/>
          </p:nvSpPr>
          <p:spPr>
            <a:xfrm>
              <a:off x="4823717" y="616312"/>
              <a:ext cx="889214" cy="889214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21534" y="2034159"/>
              <a:ext cx="738664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90584" y="1686022"/>
              <a:ext cx="923330" cy="37617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127647" y="1769842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187279"/>
            <a:ext cx="4139776" cy="264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4598" y="1226910"/>
            <a:ext cx="3541395" cy="4247585"/>
            <a:chOff x="864598" y="1226910"/>
            <a:chExt cx="3541395" cy="4247585"/>
          </a:xfrm>
        </p:grpSpPr>
        <p:sp>
          <p:nvSpPr>
            <p:cNvPr id="4" name="矩形 3"/>
            <p:cNvSpPr/>
            <p:nvPr/>
          </p:nvSpPr>
          <p:spPr>
            <a:xfrm>
              <a:off x="1034143" y="1226910"/>
              <a:ext cx="3371850" cy="2244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68" y="1307872"/>
              <a:ext cx="3124200" cy="2082800"/>
            </a:xfrm>
            <a:prstGeom prst="rect">
              <a:avLst/>
            </a:prstGeom>
          </p:spPr>
        </p:pic>
        <p:sp>
          <p:nvSpPr>
            <p:cNvPr id="7" name="îŝḻïďê"/>
            <p:cNvSpPr txBox="1"/>
            <p:nvPr/>
          </p:nvSpPr>
          <p:spPr>
            <a:xfrm>
              <a:off x="864598" y="4117898"/>
              <a:ext cx="3541395" cy="135659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 to retain text.</a:t>
              </a:r>
            </a:p>
          </p:txBody>
        </p:sp>
        <p:sp>
          <p:nvSpPr>
            <p:cNvPr id="8" name="ísľiḓè"/>
            <p:cNvSpPr txBox="1"/>
            <p:nvPr/>
          </p:nvSpPr>
          <p:spPr>
            <a:xfrm>
              <a:off x="1034143" y="3552597"/>
              <a:ext cx="3371850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034143" y="4066833"/>
              <a:ext cx="33718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690473" y="1226910"/>
            <a:ext cx="3541395" cy="4247585"/>
            <a:chOff x="4690473" y="1226910"/>
            <a:chExt cx="3541395" cy="4247585"/>
          </a:xfrm>
        </p:grpSpPr>
        <p:sp>
          <p:nvSpPr>
            <p:cNvPr id="5" name="矩形 4"/>
            <p:cNvSpPr/>
            <p:nvPr/>
          </p:nvSpPr>
          <p:spPr>
            <a:xfrm>
              <a:off x="4860018" y="1226910"/>
              <a:ext cx="3371850" cy="2244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îŝḻïďê"/>
            <p:cNvSpPr txBox="1"/>
            <p:nvPr/>
          </p:nvSpPr>
          <p:spPr>
            <a:xfrm>
              <a:off x="4690473" y="4117898"/>
              <a:ext cx="3541395" cy="1356597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 to retain text.</a:t>
              </a:r>
            </a:p>
          </p:txBody>
        </p:sp>
        <p:sp>
          <p:nvSpPr>
            <p:cNvPr id="20" name="ísľiḓè"/>
            <p:cNvSpPr txBox="1"/>
            <p:nvPr/>
          </p:nvSpPr>
          <p:spPr>
            <a:xfrm>
              <a:off x="4860018" y="3552597"/>
              <a:ext cx="3371850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60018" y="4066833"/>
              <a:ext cx="33718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067" y="1307872"/>
              <a:ext cx="3129751" cy="208650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库_Rectangle: Rounded Corners 2"/>
          <p:cNvSpPr/>
          <p:nvPr>
            <p:custDataLst>
              <p:tags r:id="rId1"/>
            </p:custDataLst>
          </p:nvPr>
        </p:nvSpPr>
        <p:spPr>
          <a:xfrm>
            <a:off x="1420055" y="693524"/>
            <a:ext cx="2567692" cy="4984237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>
            <a:noFill/>
          </a:ln>
          <a:effectLst>
            <a:outerShdw blurRad="8001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PA_库_文本框 4"/>
          <p:cNvSpPr txBox="1"/>
          <p:nvPr>
            <p:custDataLst>
              <p:tags r:id="rId2"/>
            </p:custDataLst>
          </p:nvPr>
        </p:nvSpPr>
        <p:spPr>
          <a:xfrm>
            <a:off x="2436444" y="3393295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“</a:t>
            </a:r>
          </a:p>
        </p:txBody>
      </p:sp>
      <p:sp>
        <p:nvSpPr>
          <p:cNvPr id="9" name="PA_库_文本框 5"/>
          <p:cNvSpPr txBox="1"/>
          <p:nvPr>
            <p:custDataLst>
              <p:tags r:id="rId3"/>
            </p:custDataLst>
          </p:nvPr>
        </p:nvSpPr>
        <p:spPr>
          <a:xfrm>
            <a:off x="2987222" y="4785748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”</a:t>
            </a:r>
          </a:p>
        </p:txBody>
      </p:sp>
      <p:sp>
        <p:nvSpPr>
          <p:cNvPr id="10" name="PA_库_文本框 6"/>
          <p:cNvSpPr txBox="1"/>
          <p:nvPr>
            <p:custDataLst>
              <p:tags r:id="rId4"/>
            </p:custDataLst>
          </p:nvPr>
        </p:nvSpPr>
        <p:spPr>
          <a:xfrm>
            <a:off x="1751389" y="4049675"/>
            <a:ext cx="2012881" cy="11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/>
              <a:t>Donec vitae dolor sed urna laoreet consectetur et a odio. Cras vestibulum diam id risus convallis maximus. Lorem ipsum dolor sit amet, consectetur adipiscing elit.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3"/>
          <a:stretch>
            <a:fillRect/>
          </a:stretch>
        </p:blipFill>
        <p:spPr>
          <a:xfrm>
            <a:off x="1420055" y="937708"/>
            <a:ext cx="2567692" cy="23363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042783"/>
            <a:ext cx="4365601" cy="2793374"/>
          </a:xfrm>
          <a:prstGeom prst="rect">
            <a:avLst/>
          </a:prstGeom>
        </p:spPr>
      </p:pic>
      <p:sp>
        <p:nvSpPr>
          <p:cNvPr id="14" name="îŝḻïďê"/>
          <p:cNvSpPr txBox="1"/>
          <p:nvPr/>
        </p:nvSpPr>
        <p:spPr>
          <a:xfrm>
            <a:off x="4503258" y="2985710"/>
            <a:ext cx="3656492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15" name="ísľiḓè"/>
          <p:cNvSpPr txBox="1"/>
          <p:nvPr/>
        </p:nvSpPr>
        <p:spPr>
          <a:xfrm>
            <a:off x="4623227" y="2436781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672802" y="2934645"/>
            <a:ext cx="29408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Rectangle: Rounded Corners 16"/>
          <p:cNvSpPr/>
          <p:nvPr>
            <p:custDataLst>
              <p:tags r:id="rId1"/>
            </p:custDataLst>
          </p:nvPr>
        </p:nvSpPr>
        <p:spPr>
          <a:xfrm>
            <a:off x="5313172" y="1179986"/>
            <a:ext cx="2567692" cy="4984237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>
            <a:noFill/>
          </a:ln>
          <a:effectLst>
            <a:outerShdw blurRad="8001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PA_库_文本框 19"/>
          <p:cNvSpPr txBox="1"/>
          <p:nvPr>
            <p:custDataLst>
              <p:tags r:id="rId2"/>
            </p:custDataLst>
          </p:nvPr>
        </p:nvSpPr>
        <p:spPr>
          <a:xfrm>
            <a:off x="6407403" y="3879757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“</a:t>
            </a:r>
          </a:p>
        </p:txBody>
      </p:sp>
      <p:sp>
        <p:nvSpPr>
          <p:cNvPr id="4" name="PA_库_文本框 21"/>
          <p:cNvSpPr txBox="1"/>
          <p:nvPr>
            <p:custDataLst>
              <p:tags r:id="rId3"/>
            </p:custDataLst>
          </p:nvPr>
        </p:nvSpPr>
        <p:spPr>
          <a:xfrm>
            <a:off x="6969172" y="5264887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”</a:t>
            </a:r>
          </a:p>
        </p:txBody>
      </p:sp>
      <p:sp>
        <p:nvSpPr>
          <p:cNvPr id="5" name="PA_库_文本框 22"/>
          <p:cNvSpPr txBox="1"/>
          <p:nvPr>
            <p:custDataLst>
              <p:tags r:id="rId4"/>
            </p:custDataLst>
          </p:nvPr>
        </p:nvSpPr>
        <p:spPr>
          <a:xfrm>
            <a:off x="5644505" y="4536137"/>
            <a:ext cx="2012881" cy="11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 err="1"/>
              <a:t>Donec</a:t>
            </a:r>
            <a:r>
              <a:rPr lang="en-US" sz="900" dirty="0"/>
              <a:t> vitae dolor sed </a:t>
            </a:r>
            <a:r>
              <a:rPr lang="en-US" sz="900" dirty="0" err="1"/>
              <a:t>urna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et a </a:t>
            </a:r>
            <a:r>
              <a:rPr lang="en-US" sz="900" dirty="0" err="1"/>
              <a:t>odio</a:t>
            </a:r>
            <a:r>
              <a:rPr lang="en-US" sz="900" dirty="0"/>
              <a:t>. Cras vestibulum diam id </a:t>
            </a:r>
            <a:r>
              <a:rPr lang="en-US" sz="900" dirty="0" err="1"/>
              <a:t>risus</a:t>
            </a:r>
            <a:r>
              <a:rPr lang="en-US" sz="900" dirty="0"/>
              <a:t> convallis maximus. 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>
            <a:fillRect/>
          </a:stretch>
        </p:blipFill>
        <p:spPr>
          <a:xfrm>
            <a:off x="5314481" y="1461331"/>
            <a:ext cx="2566384" cy="2299215"/>
          </a:xfrm>
          <a:prstGeom prst="rect">
            <a:avLst/>
          </a:prstGeom>
        </p:spPr>
      </p:pic>
      <p:sp>
        <p:nvSpPr>
          <p:cNvPr id="7" name="îŝḻïďê"/>
          <p:cNvSpPr txBox="1"/>
          <p:nvPr/>
        </p:nvSpPr>
        <p:spPr>
          <a:xfrm>
            <a:off x="1321994" y="3586673"/>
            <a:ext cx="3656492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8" name="ísľiḓè"/>
          <p:cNvSpPr txBox="1"/>
          <p:nvPr/>
        </p:nvSpPr>
        <p:spPr>
          <a:xfrm>
            <a:off x="1441963" y="3037744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491538" y="3535608"/>
            <a:ext cx="3322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5734050" cy="5734050"/>
          </a:xfrm>
          <a:prstGeom prst="rect">
            <a:avLst/>
          </a:prstGeom>
        </p:spPr>
      </p:pic>
      <p:sp>
        <p:nvSpPr>
          <p:cNvPr id="5" name="îŝḻïďê"/>
          <p:cNvSpPr txBox="1"/>
          <p:nvPr/>
        </p:nvSpPr>
        <p:spPr>
          <a:xfrm>
            <a:off x="1122226" y="1709546"/>
            <a:ext cx="3541395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6" name="ísľiḓè"/>
          <p:cNvSpPr txBox="1"/>
          <p:nvPr/>
        </p:nvSpPr>
        <p:spPr>
          <a:xfrm>
            <a:off x="1180646" y="1142685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91771" y="1658481"/>
            <a:ext cx="4804229" cy="1062947"/>
            <a:chOff x="1291771" y="1658481"/>
            <a:chExt cx="4804229" cy="10629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291771" y="1658481"/>
              <a:ext cx="28302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4122057" y="1658481"/>
              <a:ext cx="1973943" cy="1062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îŝḻïďê"/>
          <p:cNvSpPr txBox="1"/>
          <p:nvPr/>
        </p:nvSpPr>
        <p:spPr>
          <a:xfrm>
            <a:off x="1043350" y="3612981"/>
            <a:ext cx="3541395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18" name="ísľiḓè"/>
          <p:cNvSpPr txBox="1"/>
          <p:nvPr/>
        </p:nvSpPr>
        <p:spPr>
          <a:xfrm>
            <a:off x="1101770" y="3046120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12895" y="3561916"/>
            <a:ext cx="4804229" cy="1062947"/>
            <a:chOff x="1291771" y="1658481"/>
            <a:chExt cx="4804229" cy="1062947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291771" y="1658481"/>
              <a:ext cx="283028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4122057" y="1658481"/>
              <a:ext cx="1973943" cy="1062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174" y="3997513"/>
            <a:ext cx="730704" cy="967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0376" y="2250766"/>
            <a:ext cx="1091792" cy="11782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042783"/>
            <a:ext cx="4365601" cy="27933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905096" y="759091"/>
            <a:ext cx="1262937" cy="2812784"/>
            <a:chOff x="4046479" y="1514399"/>
            <a:chExt cx="1262937" cy="2812784"/>
          </a:xfrm>
        </p:grpSpPr>
        <p:sp>
          <p:nvSpPr>
            <p:cNvPr id="20" name="椭圆 19"/>
            <p:cNvSpPr/>
            <p:nvPr/>
          </p:nvSpPr>
          <p:spPr>
            <a:xfrm>
              <a:off x="4732600" y="1514399"/>
              <a:ext cx="576816" cy="576816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32600" y="2608150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圣诞到了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46479" y="1723293"/>
              <a:ext cx="677108" cy="26038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652536" y="2130433"/>
            <a:ext cx="1231106" cy="2340386"/>
            <a:chOff x="4046479" y="1569996"/>
            <a:chExt cx="1231106" cy="2340386"/>
          </a:xfrm>
        </p:grpSpPr>
        <p:sp>
          <p:nvSpPr>
            <p:cNvPr id="25" name="椭圆 24"/>
            <p:cNvSpPr/>
            <p:nvPr/>
          </p:nvSpPr>
          <p:spPr>
            <a:xfrm>
              <a:off x="4771337" y="1569996"/>
              <a:ext cx="500402" cy="500402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23587" y="2586943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en-US"/>
              </a:defPPr>
              <a:lvl1pPr lvl="0">
                <a:defRPr kumimoji="1" sz="24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活动策划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46479" y="1723292"/>
              <a:ext cx="677108" cy="21870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/>
              <a:r>
                <a:rPr lang="en-US" altLang="zh-CN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16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7340514" y="872694"/>
            <a:ext cx="1301753" cy="2556296"/>
            <a:chOff x="3984923" y="1628002"/>
            <a:chExt cx="1301753" cy="2556296"/>
          </a:xfrm>
        </p:grpSpPr>
        <p:sp>
          <p:nvSpPr>
            <p:cNvPr id="30" name="椭圆 29"/>
            <p:cNvSpPr/>
            <p:nvPr/>
          </p:nvSpPr>
          <p:spPr>
            <a:xfrm>
              <a:off x="4771337" y="1628002"/>
              <a:ext cx="485712" cy="485712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732678" y="2606066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活动执行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84923" y="1723291"/>
              <a:ext cx="738664" cy="24610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129682" y="2146766"/>
            <a:ext cx="1292662" cy="2597966"/>
            <a:chOff x="3984923" y="1586329"/>
            <a:chExt cx="1292662" cy="2597966"/>
          </a:xfrm>
        </p:grpSpPr>
        <p:sp>
          <p:nvSpPr>
            <p:cNvPr id="35" name="椭圆 34"/>
            <p:cNvSpPr/>
            <p:nvPr/>
          </p:nvSpPr>
          <p:spPr>
            <a:xfrm>
              <a:off x="4760134" y="1586329"/>
              <a:ext cx="484069" cy="484069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723587" y="2586943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活动效果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84923" y="1723292"/>
              <a:ext cx="738664" cy="246100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862145" y="2473036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52" y="-278023"/>
            <a:ext cx="1519034" cy="2442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" r="30248" b="241"/>
          <a:stretch>
            <a:fillRect/>
          </a:stretch>
        </p:blipFill>
        <p:spPr>
          <a:xfrm>
            <a:off x="924232" y="0"/>
            <a:ext cx="11267768" cy="6874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t="14786" b="7950"/>
          <a:stretch>
            <a:fillRect/>
          </a:stretch>
        </p:blipFill>
        <p:spPr>
          <a:xfrm>
            <a:off x="0" y="0"/>
            <a:ext cx="3428999" cy="68745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464744" y="1326947"/>
            <a:ext cx="1722347" cy="4831449"/>
            <a:chOff x="3990584" y="616312"/>
            <a:chExt cx="1722347" cy="4831449"/>
          </a:xfrm>
        </p:grpSpPr>
        <p:sp>
          <p:nvSpPr>
            <p:cNvPr id="6" name="椭圆 5"/>
            <p:cNvSpPr/>
            <p:nvPr/>
          </p:nvSpPr>
          <p:spPr>
            <a:xfrm>
              <a:off x="4823717" y="616312"/>
              <a:ext cx="889214" cy="889214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21534" y="2034159"/>
              <a:ext cx="738664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活动效果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90584" y="1686022"/>
              <a:ext cx="923330" cy="37617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127647" y="1769842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187279"/>
            <a:ext cx="4139776" cy="264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73" y="194837"/>
            <a:ext cx="3987227" cy="59310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sp>
        <p:nvSpPr>
          <p:cNvPr id="5" name="îŝḻïďê"/>
          <p:cNvSpPr txBox="1"/>
          <p:nvPr/>
        </p:nvSpPr>
        <p:spPr>
          <a:xfrm>
            <a:off x="3987228" y="2072403"/>
            <a:ext cx="3656492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6" name="ísľiḓè"/>
          <p:cNvSpPr txBox="1"/>
          <p:nvPr/>
        </p:nvSpPr>
        <p:spPr>
          <a:xfrm>
            <a:off x="4107197" y="1523474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56772" y="2021338"/>
            <a:ext cx="3322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ŝḻïďê"/>
          <p:cNvSpPr txBox="1"/>
          <p:nvPr/>
        </p:nvSpPr>
        <p:spPr>
          <a:xfrm>
            <a:off x="3987228" y="4235698"/>
            <a:ext cx="3656492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9" name="ísľiḓè"/>
          <p:cNvSpPr txBox="1"/>
          <p:nvPr/>
        </p:nvSpPr>
        <p:spPr>
          <a:xfrm>
            <a:off x="4107197" y="3686769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156772" y="4184633"/>
            <a:ext cx="3322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68913" y="290284"/>
            <a:ext cx="3918857" cy="3161805"/>
            <a:chOff x="3468913" y="290284"/>
            <a:chExt cx="3918857" cy="31618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3468913" y="290284"/>
              <a:ext cx="3918857" cy="3161805"/>
            </a:xfrm>
            <a:prstGeom prst="rect">
              <a:avLst/>
            </a:prstGeom>
          </p:spPr>
        </p:pic>
        <p:sp>
          <p:nvSpPr>
            <p:cNvPr id="7" name="îŝḻïďê"/>
            <p:cNvSpPr txBox="1"/>
            <p:nvPr/>
          </p:nvSpPr>
          <p:spPr>
            <a:xfrm>
              <a:off x="4251181" y="1485016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8" name="ísľiḓè"/>
            <p:cNvSpPr txBox="1"/>
            <p:nvPr/>
          </p:nvSpPr>
          <p:spPr>
            <a:xfrm>
              <a:off x="4251180" y="1088148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61942" y="290284"/>
            <a:ext cx="3918857" cy="3161805"/>
            <a:chOff x="7561942" y="290284"/>
            <a:chExt cx="3918857" cy="316180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7561942" y="290284"/>
              <a:ext cx="3918857" cy="3161805"/>
            </a:xfrm>
            <a:prstGeom prst="rect">
              <a:avLst/>
            </a:prstGeom>
          </p:spPr>
        </p:pic>
        <p:sp>
          <p:nvSpPr>
            <p:cNvPr id="9" name="îŝḻïďê"/>
            <p:cNvSpPr txBox="1"/>
            <p:nvPr/>
          </p:nvSpPr>
          <p:spPr>
            <a:xfrm>
              <a:off x="8286152" y="1485016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10" name="ísľiḓè"/>
            <p:cNvSpPr txBox="1"/>
            <p:nvPr/>
          </p:nvSpPr>
          <p:spPr>
            <a:xfrm>
              <a:off x="8286151" y="1088148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61941" y="3124201"/>
            <a:ext cx="3918857" cy="3161805"/>
            <a:chOff x="7561941" y="3124201"/>
            <a:chExt cx="3918857" cy="316180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7561941" y="3124201"/>
              <a:ext cx="3918857" cy="3161805"/>
            </a:xfrm>
            <a:prstGeom prst="rect">
              <a:avLst/>
            </a:prstGeom>
          </p:spPr>
        </p:pic>
        <p:sp>
          <p:nvSpPr>
            <p:cNvPr id="11" name="îŝḻïďê"/>
            <p:cNvSpPr txBox="1"/>
            <p:nvPr/>
          </p:nvSpPr>
          <p:spPr>
            <a:xfrm>
              <a:off x="8286152" y="4289481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12" name="ísľiḓè"/>
            <p:cNvSpPr txBox="1"/>
            <p:nvPr/>
          </p:nvSpPr>
          <p:spPr>
            <a:xfrm>
              <a:off x="8286151" y="3892613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68912" y="3124200"/>
            <a:ext cx="3918857" cy="3161805"/>
            <a:chOff x="3468912" y="3124200"/>
            <a:chExt cx="3918857" cy="31618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3468912" y="3124200"/>
              <a:ext cx="3918857" cy="3161805"/>
            </a:xfrm>
            <a:prstGeom prst="rect">
              <a:avLst/>
            </a:prstGeom>
          </p:spPr>
        </p:pic>
        <p:sp>
          <p:nvSpPr>
            <p:cNvPr id="13" name="îŝḻïďê"/>
            <p:cNvSpPr txBox="1"/>
            <p:nvPr/>
          </p:nvSpPr>
          <p:spPr>
            <a:xfrm>
              <a:off x="4232142" y="4318932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14" name="ísľiḓè"/>
            <p:cNvSpPr txBox="1"/>
            <p:nvPr/>
          </p:nvSpPr>
          <p:spPr>
            <a:xfrm>
              <a:off x="4232141" y="3922064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39885" y="1436912"/>
            <a:ext cx="3918857" cy="3161805"/>
            <a:chOff x="3439885" y="1436912"/>
            <a:chExt cx="3918857" cy="31618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3439885" y="1436912"/>
              <a:ext cx="3918857" cy="3161805"/>
            </a:xfrm>
            <a:prstGeom prst="rect">
              <a:avLst/>
            </a:prstGeom>
          </p:spPr>
        </p:pic>
        <p:sp>
          <p:nvSpPr>
            <p:cNvPr id="4" name="îŝḻïďê"/>
            <p:cNvSpPr txBox="1"/>
            <p:nvPr/>
          </p:nvSpPr>
          <p:spPr>
            <a:xfrm>
              <a:off x="4222153" y="2631644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5" name="ísľiḓè"/>
            <p:cNvSpPr txBox="1"/>
            <p:nvPr/>
          </p:nvSpPr>
          <p:spPr>
            <a:xfrm>
              <a:off x="4222152" y="2234776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15942" y="1045129"/>
            <a:ext cx="3918857" cy="3161805"/>
            <a:chOff x="7815942" y="1045129"/>
            <a:chExt cx="3918857" cy="316180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08" t="23704" r="47452" b="50000"/>
            <a:stretch>
              <a:fillRect/>
            </a:stretch>
          </p:blipFill>
          <p:spPr>
            <a:xfrm>
              <a:off x="7815942" y="1045129"/>
              <a:ext cx="3918857" cy="3161805"/>
            </a:xfrm>
            <a:prstGeom prst="rect">
              <a:avLst/>
            </a:prstGeom>
          </p:spPr>
        </p:pic>
        <p:sp>
          <p:nvSpPr>
            <p:cNvPr id="7" name="îŝḻïďê"/>
            <p:cNvSpPr txBox="1"/>
            <p:nvPr/>
          </p:nvSpPr>
          <p:spPr>
            <a:xfrm>
              <a:off x="8598210" y="2239861"/>
              <a:ext cx="2376475" cy="187893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 Copy paste fonts. Choose the only option.</a:t>
              </a:r>
            </a:p>
          </p:txBody>
        </p:sp>
        <p:sp>
          <p:nvSpPr>
            <p:cNvPr id="8" name="ísľiḓè"/>
            <p:cNvSpPr txBox="1"/>
            <p:nvPr/>
          </p:nvSpPr>
          <p:spPr>
            <a:xfrm>
              <a:off x="8598209" y="1842993"/>
              <a:ext cx="2376476" cy="3912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228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074" y="3910548"/>
            <a:ext cx="2314251" cy="28229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21698"/>
          <a:stretch>
            <a:fillRect/>
          </a:stretch>
        </p:blipFill>
        <p:spPr>
          <a:xfrm>
            <a:off x="0" y="-16595"/>
            <a:ext cx="12192000" cy="68745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52" y="-278023"/>
            <a:ext cx="1519034" cy="24421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91" y="50951"/>
            <a:ext cx="5195809" cy="51958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60" y="3429000"/>
            <a:ext cx="2124040" cy="3530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3743" y="3835269"/>
            <a:ext cx="2314251" cy="28229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0.00764 L 0.20234 -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" r="30248" b="241"/>
          <a:stretch>
            <a:fillRect/>
          </a:stretch>
        </p:blipFill>
        <p:spPr>
          <a:xfrm>
            <a:off x="924232" y="0"/>
            <a:ext cx="11267768" cy="6874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t="14786" b="7950"/>
          <a:stretch>
            <a:fillRect/>
          </a:stretch>
        </p:blipFill>
        <p:spPr>
          <a:xfrm>
            <a:off x="0" y="0"/>
            <a:ext cx="3428999" cy="68745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464744" y="1326947"/>
            <a:ext cx="1722347" cy="4831449"/>
            <a:chOff x="3990584" y="616312"/>
            <a:chExt cx="1722347" cy="4831449"/>
          </a:xfrm>
        </p:grpSpPr>
        <p:sp>
          <p:nvSpPr>
            <p:cNvPr id="6" name="椭圆 5"/>
            <p:cNvSpPr/>
            <p:nvPr/>
          </p:nvSpPr>
          <p:spPr>
            <a:xfrm>
              <a:off x="4823717" y="616312"/>
              <a:ext cx="889214" cy="889214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21534" y="2034159"/>
              <a:ext cx="738664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圣诞到了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90584" y="1686022"/>
              <a:ext cx="923330" cy="37617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127647" y="1769842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187279"/>
            <a:ext cx="4139776" cy="264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3048000"/>
            <a:ext cx="5400675" cy="48006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>
            <a:fillRect/>
          </a:stretch>
        </p:blipFill>
        <p:spPr>
          <a:xfrm>
            <a:off x="4405312" y="3658483"/>
            <a:ext cx="5400675" cy="3199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/>
          <a:stretch>
            <a:fillRect/>
          </a:stretch>
        </p:blipFill>
        <p:spPr>
          <a:xfrm>
            <a:off x="754973" y="0"/>
            <a:ext cx="7677827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78" y="2039886"/>
            <a:ext cx="7529949" cy="4818114"/>
          </a:xfrm>
          <a:prstGeom prst="rect">
            <a:avLst/>
          </a:prstGeom>
        </p:spPr>
      </p:pic>
      <p:sp>
        <p:nvSpPr>
          <p:cNvPr id="4" name="îŝḻïďê"/>
          <p:cNvSpPr txBox="1"/>
          <p:nvPr/>
        </p:nvSpPr>
        <p:spPr>
          <a:xfrm>
            <a:off x="6536213" y="1085258"/>
            <a:ext cx="1674669" cy="2590799"/>
          </a:xfrm>
          <a:prstGeom prst="rect">
            <a:avLst/>
          </a:prstGeom>
          <a:noFill/>
        </p:spPr>
        <p:txBody>
          <a:bodyPr vert="eaVert"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5" name="ísľiḓè"/>
          <p:cNvSpPr txBox="1"/>
          <p:nvPr/>
        </p:nvSpPr>
        <p:spPr>
          <a:xfrm>
            <a:off x="8179694" y="1088931"/>
            <a:ext cx="454261" cy="19049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8127987" y="1151933"/>
            <a:ext cx="0" cy="16904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ŝḻïďê"/>
          <p:cNvSpPr txBox="1"/>
          <p:nvPr/>
        </p:nvSpPr>
        <p:spPr>
          <a:xfrm>
            <a:off x="3622726" y="715458"/>
            <a:ext cx="1674669" cy="2590799"/>
          </a:xfrm>
          <a:prstGeom prst="rect">
            <a:avLst/>
          </a:prstGeom>
          <a:noFill/>
        </p:spPr>
        <p:txBody>
          <a:bodyPr vert="eaVert"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8" name="ísľiḓè"/>
          <p:cNvSpPr txBox="1"/>
          <p:nvPr/>
        </p:nvSpPr>
        <p:spPr>
          <a:xfrm>
            <a:off x="5266207" y="719131"/>
            <a:ext cx="454261" cy="1904955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5214500" y="782133"/>
            <a:ext cx="0" cy="16904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Rectangle: Rounded Corners 2"/>
          <p:cNvSpPr/>
          <p:nvPr>
            <p:custDataLst>
              <p:tags r:id="rId1"/>
            </p:custDataLst>
          </p:nvPr>
        </p:nvSpPr>
        <p:spPr>
          <a:xfrm>
            <a:off x="381893" y="1165472"/>
            <a:ext cx="2567692" cy="4984237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>
            <a:noFill/>
          </a:ln>
          <a:effectLst>
            <a:outerShdw blurRad="8001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1398282" y="3865243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“</a:t>
            </a:r>
          </a:p>
        </p:txBody>
      </p:sp>
      <p:sp>
        <p:nvSpPr>
          <p:cNvPr id="6" name="PA_库_文本框 5"/>
          <p:cNvSpPr txBox="1"/>
          <p:nvPr>
            <p:custDataLst>
              <p:tags r:id="rId3"/>
            </p:custDataLst>
          </p:nvPr>
        </p:nvSpPr>
        <p:spPr>
          <a:xfrm>
            <a:off x="1949060" y="5257696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”</a:t>
            </a:r>
          </a:p>
        </p:txBody>
      </p:sp>
      <p:sp>
        <p:nvSpPr>
          <p:cNvPr id="7" name="PA_库_文本框 6"/>
          <p:cNvSpPr txBox="1"/>
          <p:nvPr>
            <p:custDataLst>
              <p:tags r:id="rId4"/>
            </p:custDataLst>
          </p:nvPr>
        </p:nvSpPr>
        <p:spPr>
          <a:xfrm>
            <a:off x="713227" y="4521623"/>
            <a:ext cx="2012881" cy="11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Donec vitae dolor sed urna laoreet consectetur et a odio. Cras vestibulum diam id risus convallis maximus. Lorem ipsum dolor sit amet, consectetur adipiscing elit. </a:t>
            </a:r>
          </a:p>
        </p:txBody>
      </p:sp>
      <p:sp>
        <p:nvSpPr>
          <p:cNvPr id="17" name="PA_库_Rectangle: Rounded Corners 16"/>
          <p:cNvSpPr/>
          <p:nvPr>
            <p:custDataLst>
              <p:tags r:id="rId5"/>
            </p:custDataLst>
          </p:nvPr>
        </p:nvSpPr>
        <p:spPr>
          <a:xfrm>
            <a:off x="3310201" y="1165472"/>
            <a:ext cx="2567692" cy="4984237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>
            <a:noFill/>
          </a:ln>
          <a:effectLst>
            <a:outerShdw blurRad="8001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PA_库_文本框 19"/>
          <p:cNvSpPr txBox="1"/>
          <p:nvPr>
            <p:custDataLst>
              <p:tags r:id="rId6"/>
            </p:custDataLst>
          </p:nvPr>
        </p:nvSpPr>
        <p:spPr>
          <a:xfrm>
            <a:off x="4404432" y="3865243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“</a:t>
            </a:r>
          </a:p>
        </p:txBody>
      </p:sp>
      <p:sp>
        <p:nvSpPr>
          <p:cNvPr id="22" name="PA_库_文本框 21"/>
          <p:cNvSpPr txBox="1"/>
          <p:nvPr>
            <p:custDataLst>
              <p:tags r:id="rId7"/>
            </p:custDataLst>
          </p:nvPr>
        </p:nvSpPr>
        <p:spPr>
          <a:xfrm>
            <a:off x="4966201" y="5250373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”</a:t>
            </a:r>
          </a:p>
        </p:txBody>
      </p:sp>
      <p:sp>
        <p:nvSpPr>
          <p:cNvPr id="23" name="PA_库_文本框 22"/>
          <p:cNvSpPr txBox="1"/>
          <p:nvPr>
            <p:custDataLst>
              <p:tags r:id="rId8"/>
            </p:custDataLst>
          </p:nvPr>
        </p:nvSpPr>
        <p:spPr>
          <a:xfrm>
            <a:off x="3641534" y="4521623"/>
            <a:ext cx="2012881" cy="11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 err="1"/>
              <a:t>Donec</a:t>
            </a:r>
            <a:r>
              <a:rPr lang="en-US" sz="900" dirty="0"/>
              <a:t> vitae dolor sed </a:t>
            </a:r>
            <a:r>
              <a:rPr lang="en-US" sz="900" dirty="0" err="1"/>
              <a:t>urna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r>
              <a:rPr lang="en-US" sz="900" dirty="0"/>
              <a:t> </a:t>
            </a:r>
            <a:r>
              <a:rPr lang="en-US" sz="900" dirty="0" err="1"/>
              <a:t>consectetur</a:t>
            </a:r>
            <a:r>
              <a:rPr lang="en-US" sz="900" dirty="0"/>
              <a:t> et a </a:t>
            </a:r>
            <a:r>
              <a:rPr lang="en-US" sz="900" dirty="0" err="1"/>
              <a:t>odio</a:t>
            </a:r>
            <a:r>
              <a:rPr lang="en-US" sz="900" dirty="0"/>
              <a:t>. Cras vestibulum diam id </a:t>
            </a:r>
            <a:r>
              <a:rPr lang="en-US" sz="900" dirty="0" err="1"/>
              <a:t>risus</a:t>
            </a:r>
            <a:r>
              <a:rPr lang="en-US" sz="900" dirty="0"/>
              <a:t> convallis maximus. Lorem ipsum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. </a:t>
            </a:r>
          </a:p>
        </p:txBody>
      </p:sp>
      <p:sp>
        <p:nvSpPr>
          <p:cNvPr id="26" name="PA_库_Rectangle: Rounded Corners 25"/>
          <p:cNvSpPr/>
          <p:nvPr>
            <p:custDataLst>
              <p:tags r:id="rId9"/>
            </p:custDataLst>
          </p:nvPr>
        </p:nvSpPr>
        <p:spPr>
          <a:xfrm>
            <a:off x="6252104" y="1165472"/>
            <a:ext cx="2567692" cy="4984237"/>
          </a:xfrm>
          <a:prstGeom prst="roundRect">
            <a:avLst>
              <a:gd name="adj" fmla="val 6522"/>
            </a:avLst>
          </a:prstGeom>
          <a:solidFill>
            <a:schemeClr val="bg1"/>
          </a:solidFill>
          <a:ln>
            <a:noFill/>
          </a:ln>
          <a:effectLst>
            <a:outerShdw blurRad="8001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PA_库_文本框 27"/>
          <p:cNvSpPr txBox="1"/>
          <p:nvPr>
            <p:custDataLst>
              <p:tags r:id="rId10"/>
            </p:custDataLst>
          </p:nvPr>
        </p:nvSpPr>
        <p:spPr>
          <a:xfrm>
            <a:off x="7268492" y="3865243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“</a:t>
            </a:r>
          </a:p>
        </p:txBody>
      </p:sp>
      <p:sp>
        <p:nvSpPr>
          <p:cNvPr id="29" name="PA_库_文本框 28"/>
          <p:cNvSpPr txBox="1"/>
          <p:nvPr>
            <p:custDataLst>
              <p:tags r:id="rId11"/>
            </p:custDataLst>
          </p:nvPr>
        </p:nvSpPr>
        <p:spPr>
          <a:xfrm>
            <a:off x="7884602" y="5250269"/>
            <a:ext cx="6427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00" b="1" dirty="0">
                <a:latin typeface="+mj-lt"/>
              </a:rPr>
              <a:t>”</a:t>
            </a:r>
          </a:p>
        </p:txBody>
      </p:sp>
      <p:sp>
        <p:nvSpPr>
          <p:cNvPr id="30" name="PA_库_文本框 29"/>
          <p:cNvSpPr txBox="1"/>
          <p:nvPr>
            <p:custDataLst>
              <p:tags r:id="rId12"/>
            </p:custDataLst>
          </p:nvPr>
        </p:nvSpPr>
        <p:spPr>
          <a:xfrm>
            <a:off x="6583437" y="4521623"/>
            <a:ext cx="2012881" cy="110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/>
              <a:t>Donec vitae dolor sed urna laoreet consectetur et a odio. Cras vestibulum diam id risus convallis maximus. Lorem ipsum dolor sit amet, consectetur adipiscing elit.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3"/>
          <a:stretch>
            <a:fillRect/>
          </a:stretch>
        </p:blipFill>
        <p:spPr>
          <a:xfrm>
            <a:off x="381893" y="1409656"/>
            <a:ext cx="2567692" cy="23363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>
            <a:fillRect/>
          </a:stretch>
        </p:blipFill>
        <p:spPr>
          <a:xfrm>
            <a:off x="3311510" y="1446817"/>
            <a:ext cx="2566384" cy="2299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/>
          <a:stretch>
            <a:fillRect/>
          </a:stretch>
        </p:blipFill>
        <p:spPr>
          <a:xfrm>
            <a:off x="6252103" y="1446818"/>
            <a:ext cx="2567693" cy="22992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utoUpdateAnimBg="0"/>
      <p:bldP spid="5" grpId="1" autoUpdateAnimBg="0"/>
      <p:bldP spid="5" grpId="2" autoUpdateAnimBg="0"/>
      <p:bldP spid="6" grpId="0" autoUpdateAnimBg="0"/>
      <p:bldP spid="6" grpId="1" autoUpdateAnimBg="0"/>
      <p:bldP spid="6" grpId="2" autoUpdateAnimBg="0"/>
      <p:bldP spid="7" grpId="0" autoUpdateAnimBg="0"/>
      <p:bldP spid="7" grpId="1" autoUpdateAnimBg="0"/>
      <p:bldP spid="7" grpId="2" autoUpdateAnimBg="0"/>
      <p:bldP spid="17" grpId="0" animBg="1"/>
      <p:bldP spid="20" grpId="0" autoUpdateAnimBg="0"/>
      <p:bldP spid="20" grpId="1" autoUpdateAnimBg="0"/>
      <p:bldP spid="20" grpId="2" autoUpdateAnimBg="0"/>
      <p:bldP spid="22" grpId="0" autoUpdateAnimBg="0"/>
      <p:bldP spid="22" grpId="1" autoUpdateAnimBg="0"/>
      <p:bldP spid="22" grpId="2" autoUpdateAnimBg="0"/>
      <p:bldP spid="23" grpId="0" autoUpdateAnimBg="0"/>
      <p:bldP spid="23" grpId="1" autoUpdateAnimBg="0"/>
      <p:bldP spid="23" grpId="2" autoUpdateAnimBg="0"/>
      <p:bldP spid="26" grpId="0" animBg="1"/>
      <p:bldP spid="28" grpId="0" autoUpdateAnimBg="0"/>
      <p:bldP spid="28" grpId="1" autoUpdateAnimBg="0"/>
      <p:bldP spid="28" grpId="2" autoUpdateAnimBg="0"/>
      <p:bldP spid="29" grpId="0" autoUpdateAnimBg="0"/>
      <p:bldP spid="29" grpId="1" autoUpdateAnimBg="0"/>
      <p:bldP spid="29" grpId="2" autoUpdateAnimBg="0"/>
      <p:bldP spid="30" grpId="0" autoUpdateAnimBg="0"/>
      <p:bldP spid="30" grpId="1" autoUpdateAnimBg="0"/>
      <p:bldP spid="30" grpId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042783"/>
            <a:ext cx="4365601" cy="2793374"/>
          </a:xfrm>
          <a:prstGeom prst="rect">
            <a:avLst/>
          </a:prstGeom>
        </p:spPr>
      </p:pic>
      <p:sp>
        <p:nvSpPr>
          <p:cNvPr id="90" name="任意多边形: 形状 89"/>
          <p:cNvSpPr/>
          <p:nvPr/>
        </p:nvSpPr>
        <p:spPr>
          <a:xfrm>
            <a:off x="-362858" y="1921698"/>
            <a:ext cx="9303658" cy="2303771"/>
          </a:xfrm>
          <a:custGeom>
            <a:avLst/>
            <a:gdLst>
              <a:gd name="connsiteX0" fmla="*/ 9274628 w 9274628"/>
              <a:gd name="connsiteY0" fmla="*/ 1099324 h 2304663"/>
              <a:gd name="connsiteX1" fmla="*/ 8476343 w 9274628"/>
              <a:gd name="connsiteY1" fmla="*/ 199439 h 2304663"/>
              <a:gd name="connsiteX2" fmla="*/ 6995886 w 9274628"/>
              <a:gd name="connsiteY2" fmla="*/ 68810 h 2304663"/>
              <a:gd name="connsiteX3" fmla="*/ 4934857 w 9274628"/>
              <a:gd name="connsiteY3" fmla="*/ 1070296 h 2304663"/>
              <a:gd name="connsiteX4" fmla="*/ 3251200 w 9274628"/>
              <a:gd name="connsiteY4" fmla="*/ 2144353 h 2304663"/>
              <a:gd name="connsiteX5" fmla="*/ 1422400 w 9274628"/>
              <a:gd name="connsiteY5" fmla="*/ 2289496 h 2304663"/>
              <a:gd name="connsiteX6" fmla="*/ 0 w 9274628"/>
              <a:gd name="connsiteY6" fmla="*/ 2042753 h 2304663"/>
              <a:gd name="connsiteX0-1" fmla="*/ 9274628 w 9274628"/>
              <a:gd name="connsiteY0-2" fmla="*/ 1104114 h 2306944"/>
              <a:gd name="connsiteX1-3" fmla="*/ 8476343 w 9274628"/>
              <a:gd name="connsiteY1-4" fmla="*/ 204229 h 2306944"/>
              <a:gd name="connsiteX2-5" fmla="*/ 6995886 w 9274628"/>
              <a:gd name="connsiteY2-6" fmla="*/ 73600 h 2306944"/>
              <a:gd name="connsiteX3-7" fmla="*/ 4981038 w 9274628"/>
              <a:gd name="connsiteY3-8" fmla="*/ 1139741 h 2306944"/>
              <a:gd name="connsiteX4-9" fmla="*/ 3251200 w 9274628"/>
              <a:gd name="connsiteY4-10" fmla="*/ 2149143 h 2306944"/>
              <a:gd name="connsiteX5-11" fmla="*/ 1422400 w 9274628"/>
              <a:gd name="connsiteY5-12" fmla="*/ 2294286 h 2306944"/>
              <a:gd name="connsiteX6-13" fmla="*/ 0 w 9274628"/>
              <a:gd name="connsiteY6-14" fmla="*/ 2047543 h 2306944"/>
              <a:gd name="connsiteX0-15" fmla="*/ 9274628 w 9274628"/>
              <a:gd name="connsiteY0-16" fmla="*/ 1097273 h 2303771"/>
              <a:gd name="connsiteX1-17" fmla="*/ 8476343 w 9274628"/>
              <a:gd name="connsiteY1-18" fmla="*/ 197388 h 2303771"/>
              <a:gd name="connsiteX2-19" fmla="*/ 6995886 w 9274628"/>
              <a:gd name="connsiteY2-20" fmla="*/ 66759 h 2303771"/>
              <a:gd name="connsiteX3-21" fmla="*/ 5073401 w 9274628"/>
              <a:gd name="connsiteY3-22" fmla="*/ 1040537 h 2303771"/>
              <a:gd name="connsiteX4-23" fmla="*/ 3251200 w 9274628"/>
              <a:gd name="connsiteY4-24" fmla="*/ 2142302 h 2303771"/>
              <a:gd name="connsiteX5-25" fmla="*/ 1422400 w 9274628"/>
              <a:gd name="connsiteY5-26" fmla="*/ 2287445 h 2303771"/>
              <a:gd name="connsiteX6-27" fmla="*/ 0 w 9274628"/>
              <a:gd name="connsiteY6-28" fmla="*/ 2040702 h 23037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274628" h="2303771">
                <a:moveTo>
                  <a:pt x="9274628" y="1097273"/>
                </a:moveTo>
                <a:cubicBezTo>
                  <a:pt x="9065380" y="733206"/>
                  <a:pt x="8856133" y="369140"/>
                  <a:pt x="8476343" y="197388"/>
                </a:cubicBezTo>
                <a:cubicBezTo>
                  <a:pt x="8096553" y="25636"/>
                  <a:pt x="7563043" y="-73766"/>
                  <a:pt x="6995886" y="66759"/>
                </a:cubicBezTo>
                <a:cubicBezTo>
                  <a:pt x="6428729" y="207284"/>
                  <a:pt x="5697515" y="694613"/>
                  <a:pt x="5073401" y="1040537"/>
                </a:cubicBezTo>
                <a:cubicBezTo>
                  <a:pt x="4449287" y="1386461"/>
                  <a:pt x="3859700" y="1934484"/>
                  <a:pt x="3251200" y="2142302"/>
                </a:cubicBezTo>
                <a:cubicBezTo>
                  <a:pt x="2642700" y="2350120"/>
                  <a:pt x="1964267" y="2304378"/>
                  <a:pt x="1422400" y="2287445"/>
                </a:cubicBezTo>
                <a:cubicBezTo>
                  <a:pt x="880533" y="2270512"/>
                  <a:pt x="440266" y="2155607"/>
                  <a:pt x="0" y="2040702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640" y="1031523"/>
            <a:ext cx="1670804" cy="178034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480" y="2811872"/>
            <a:ext cx="1670804" cy="1780349"/>
          </a:xfrm>
          <a:prstGeom prst="rect">
            <a:avLst/>
          </a:prstGeom>
        </p:spPr>
      </p:pic>
      <p:sp>
        <p:nvSpPr>
          <p:cNvPr id="91" name="îŝḻïďê"/>
          <p:cNvSpPr txBox="1"/>
          <p:nvPr/>
        </p:nvSpPr>
        <p:spPr>
          <a:xfrm>
            <a:off x="5399406" y="3515656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92" name="ísľiḓè"/>
          <p:cNvSpPr txBox="1"/>
          <p:nvPr/>
        </p:nvSpPr>
        <p:spPr>
          <a:xfrm>
            <a:off x="5568950" y="2967298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5568950" y="3464591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îŝḻïďê"/>
          <p:cNvSpPr txBox="1"/>
          <p:nvPr/>
        </p:nvSpPr>
        <p:spPr>
          <a:xfrm>
            <a:off x="759153" y="1364831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96" name="ísľiḓè"/>
          <p:cNvSpPr txBox="1"/>
          <p:nvPr/>
        </p:nvSpPr>
        <p:spPr>
          <a:xfrm>
            <a:off x="928697" y="816473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928697" y="1313766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92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sp>
        <p:nvSpPr>
          <p:cNvPr id="90" name="任意多边形: 形状 89"/>
          <p:cNvSpPr/>
          <p:nvPr/>
        </p:nvSpPr>
        <p:spPr>
          <a:xfrm flipV="1">
            <a:off x="-362858" y="1921698"/>
            <a:ext cx="9303658" cy="2303771"/>
          </a:xfrm>
          <a:custGeom>
            <a:avLst/>
            <a:gdLst>
              <a:gd name="connsiteX0" fmla="*/ 9274628 w 9274628"/>
              <a:gd name="connsiteY0" fmla="*/ 1099324 h 2304663"/>
              <a:gd name="connsiteX1" fmla="*/ 8476343 w 9274628"/>
              <a:gd name="connsiteY1" fmla="*/ 199439 h 2304663"/>
              <a:gd name="connsiteX2" fmla="*/ 6995886 w 9274628"/>
              <a:gd name="connsiteY2" fmla="*/ 68810 h 2304663"/>
              <a:gd name="connsiteX3" fmla="*/ 4934857 w 9274628"/>
              <a:gd name="connsiteY3" fmla="*/ 1070296 h 2304663"/>
              <a:gd name="connsiteX4" fmla="*/ 3251200 w 9274628"/>
              <a:gd name="connsiteY4" fmla="*/ 2144353 h 2304663"/>
              <a:gd name="connsiteX5" fmla="*/ 1422400 w 9274628"/>
              <a:gd name="connsiteY5" fmla="*/ 2289496 h 2304663"/>
              <a:gd name="connsiteX6" fmla="*/ 0 w 9274628"/>
              <a:gd name="connsiteY6" fmla="*/ 2042753 h 2304663"/>
              <a:gd name="connsiteX0-1" fmla="*/ 9274628 w 9274628"/>
              <a:gd name="connsiteY0-2" fmla="*/ 1104114 h 2306944"/>
              <a:gd name="connsiteX1-3" fmla="*/ 8476343 w 9274628"/>
              <a:gd name="connsiteY1-4" fmla="*/ 204229 h 2306944"/>
              <a:gd name="connsiteX2-5" fmla="*/ 6995886 w 9274628"/>
              <a:gd name="connsiteY2-6" fmla="*/ 73600 h 2306944"/>
              <a:gd name="connsiteX3-7" fmla="*/ 4981038 w 9274628"/>
              <a:gd name="connsiteY3-8" fmla="*/ 1139741 h 2306944"/>
              <a:gd name="connsiteX4-9" fmla="*/ 3251200 w 9274628"/>
              <a:gd name="connsiteY4-10" fmla="*/ 2149143 h 2306944"/>
              <a:gd name="connsiteX5-11" fmla="*/ 1422400 w 9274628"/>
              <a:gd name="connsiteY5-12" fmla="*/ 2294286 h 2306944"/>
              <a:gd name="connsiteX6-13" fmla="*/ 0 w 9274628"/>
              <a:gd name="connsiteY6-14" fmla="*/ 2047543 h 2306944"/>
              <a:gd name="connsiteX0-15" fmla="*/ 9274628 w 9274628"/>
              <a:gd name="connsiteY0-16" fmla="*/ 1097273 h 2303771"/>
              <a:gd name="connsiteX1-17" fmla="*/ 8476343 w 9274628"/>
              <a:gd name="connsiteY1-18" fmla="*/ 197388 h 2303771"/>
              <a:gd name="connsiteX2-19" fmla="*/ 6995886 w 9274628"/>
              <a:gd name="connsiteY2-20" fmla="*/ 66759 h 2303771"/>
              <a:gd name="connsiteX3-21" fmla="*/ 5073401 w 9274628"/>
              <a:gd name="connsiteY3-22" fmla="*/ 1040537 h 2303771"/>
              <a:gd name="connsiteX4-23" fmla="*/ 3251200 w 9274628"/>
              <a:gd name="connsiteY4-24" fmla="*/ 2142302 h 2303771"/>
              <a:gd name="connsiteX5-25" fmla="*/ 1422400 w 9274628"/>
              <a:gd name="connsiteY5-26" fmla="*/ 2287445 h 2303771"/>
              <a:gd name="connsiteX6-27" fmla="*/ 0 w 9274628"/>
              <a:gd name="connsiteY6-28" fmla="*/ 2040702 h 23037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274628" h="2303771">
                <a:moveTo>
                  <a:pt x="9274628" y="1097273"/>
                </a:moveTo>
                <a:cubicBezTo>
                  <a:pt x="9065380" y="733206"/>
                  <a:pt x="8856133" y="369140"/>
                  <a:pt x="8476343" y="197388"/>
                </a:cubicBezTo>
                <a:cubicBezTo>
                  <a:pt x="8096553" y="25636"/>
                  <a:pt x="7563043" y="-73766"/>
                  <a:pt x="6995886" y="66759"/>
                </a:cubicBezTo>
                <a:cubicBezTo>
                  <a:pt x="6428729" y="207284"/>
                  <a:pt x="5697515" y="694613"/>
                  <a:pt x="5073401" y="1040537"/>
                </a:cubicBezTo>
                <a:cubicBezTo>
                  <a:pt x="4449287" y="1386461"/>
                  <a:pt x="3859700" y="1934484"/>
                  <a:pt x="3251200" y="2142302"/>
                </a:cubicBezTo>
                <a:cubicBezTo>
                  <a:pt x="2642700" y="2350120"/>
                  <a:pt x="1964267" y="2304378"/>
                  <a:pt x="1422400" y="2287445"/>
                </a:cubicBezTo>
                <a:cubicBezTo>
                  <a:pt x="880533" y="2270512"/>
                  <a:pt x="440266" y="2155607"/>
                  <a:pt x="0" y="2040702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183" y="2661821"/>
            <a:ext cx="1670804" cy="178034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7" y="881472"/>
            <a:ext cx="1670804" cy="1780349"/>
          </a:xfrm>
          <a:prstGeom prst="rect">
            <a:avLst/>
          </a:prstGeom>
        </p:spPr>
      </p:pic>
      <p:sp>
        <p:nvSpPr>
          <p:cNvPr id="5" name="îŝḻïďê"/>
          <p:cNvSpPr txBox="1"/>
          <p:nvPr/>
        </p:nvSpPr>
        <p:spPr>
          <a:xfrm>
            <a:off x="678422" y="3370513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6" name="ísľiḓè"/>
          <p:cNvSpPr txBox="1"/>
          <p:nvPr/>
        </p:nvSpPr>
        <p:spPr>
          <a:xfrm>
            <a:off x="847966" y="2822155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47966" y="3319448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ŝḻïďê"/>
          <p:cNvSpPr txBox="1"/>
          <p:nvPr/>
        </p:nvSpPr>
        <p:spPr>
          <a:xfrm>
            <a:off x="6295451" y="1234202"/>
            <a:ext cx="3048006" cy="1356597"/>
          </a:xfrm>
          <a:prstGeom prst="rect">
            <a:avLst/>
          </a:prstGeom>
          <a:noFill/>
        </p:spPr>
        <p:txBody>
          <a:bodyPr wrap="square" lIns="91440" tIns="45720" rIns="91440" bIns="45720" anchor="t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 Copy paste fonts. Choose the only option to retain text.</a:t>
            </a:r>
          </a:p>
        </p:txBody>
      </p:sp>
      <p:sp>
        <p:nvSpPr>
          <p:cNvPr id="9" name="ísľiḓè"/>
          <p:cNvSpPr txBox="1"/>
          <p:nvPr/>
        </p:nvSpPr>
        <p:spPr>
          <a:xfrm>
            <a:off x="6464995" y="685844"/>
            <a:ext cx="3371850" cy="39125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464995" y="1183137"/>
            <a:ext cx="21444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042783"/>
            <a:ext cx="4365601" cy="27933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" r="30248" b="241"/>
          <a:stretch>
            <a:fillRect/>
          </a:stretch>
        </p:blipFill>
        <p:spPr>
          <a:xfrm>
            <a:off x="924232" y="0"/>
            <a:ext cx="11267768" cy="6874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t="14786" b="7950"/>
          <a:stretch>
            <a:fillRect/>
          </a:stretch>
        </p:blipFill>
        <p:spPr>
          <a:xfrm>
            <a:off x="0" y="0"/>
            <a:ext cx="3428999" cy="68745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464744" y="1326947"/>
            <a:ext cx="1722347" cy="4831449"/>
            <a:chOff x="3990584" y="616312"/>
            <a:chExt cx="1722347" cy="4831449"/>
          </a:xfrm>
        </p:grpSpPr>
        <p:sp>
          <p:nvSpPr>
            <p:cNvPr id="6" name="椭圆 5"/>
            <p:cNvSpPr/>
            <p:nvPr/>
          </p:nvSpPr>
          <p:spPr>
            <a:xfrm>
              <a:off x="4823717" y="616312"/>
              <a:ext cx="889214" cy="889214"/>
            </a:xfrm>
            <a:prstGeom prst="ellipse">
              <a:avLst/>
            </a:prstGeom>
            <a:solidFill>
              <a:srgbClr val="228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921534" y="2034159"/>
              <a:ext cx="738664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lvl="0"/>
              <a:r>
                <a:rPr kumimoji="1" lang="zh-CN" altLang="en-US" sz="3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活动策划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90584" y="1686022"/>
              <a:ext cx="923330" cy="37617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Merry Christmas and a happy </a:t>
              </a:r>
              <a:r>
                <a:rPr lang="en-US" altLang="zh-CN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newyear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127647" y="1769842"/>
              <a:ext cx="2813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6"/>
          <a:stretch>
            <a:fillRect/>
          </a:stretch>
        </p:blipFill>
        <p:spPr>
          <a:xfrm>
            <a:off x="-31852" y="2721428"/>
            <a:ext cx="12223852" cy="4165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227" y="4187279"/>
            <a:ext cx="4139776" cy="2648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969</Words>
  <Application>Microsoft Office PowerPoint</Application>
  <PresentationFormat>宽屏</PresentationFormat>
  <Paragraphs>122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Avengeance Mightiest Avenger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2022-03-08T05:53:01Z</dcterms:created>
  <dcterms:modified xsi:type="dcterms:W3CDTF">2023-01-10T06:49:47Z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8C23CBC009CF4D88BAA3DAC8EF2AA646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