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87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4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第五课时　</a:t>
            </a:r>
            <a:r>
              <a:rPr lang="en-US" altLang="zh-CN" dirty="0" smtClean="0"/>
              <a:t>Task &amp; Self-assessment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</a:t>
            </a:r>
            <a:r>
              <a:rPr lang="en-US"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Mars</a:t>
            </a:r>
            <a:endParaRPr lang="zh-CN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215509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Unit 4</a:t>
            </a:r>
            <a:endParaRPr lang="zh-CN" altLang="en-US" sz="4800" dirty="0"/>
          </a:p>
        </p:txBody>
      </p:sp>
      <p:sp>
        <p:nvSpPr>
          <p:cNvPr id="6" name="矩形 5"/>
          <p:cNvSpPr/>
          <p:nvPr/>
        </p:nvSpPr>
        <p:spPr>
          <a:xfrm>
            <a:off x="0" y="46826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257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2227958"/>
            <a:ext cx="11430000" cy="226594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types of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maps,but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almost all use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pictures to describe what a place is like when the map is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map usually tells what the pictures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.Some maps may show the whole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road map will help you know the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one place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another.Other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maps may use pictures to show the temperature and population in different places.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67742"/>
            <a:ext cx="11430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1.A.disappeared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B.survived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D.left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2.A.slowly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B.simply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C.correctly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D.carelessly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3.A.knowledge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B.courage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C.energy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D.challenge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4.A.long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B.small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C.square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D.round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5.A.into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D.from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6.A.cleaner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B.lighter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C.better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D.older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7.A.Though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C.Unless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D.Since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8.A.sounds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B.models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C.words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D.stories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9.A.stand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B.go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C.ask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D.wait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10.A.weather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B.distance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C.feature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D.culture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36956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40325" y="181351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953" y="225745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0329" y="268815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3705" y="311885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40333" y="356279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46961" y="400674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53589" y="447719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3713" y="490789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27089" y="535184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429714"/>
            <a:ext cx="11430000" cy="9363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Ⅳ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camping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80999" y="2453735"/>
          <a:ext cx="11561794" cy="3288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文档" r:id="rId3" imgW="5027930" imgH="1431290" progId="Word.Document.12">
                  <p:embed/>
                </p:oleObj>
              </mc:Choice>
              <mc:Fallback>
                <p:oleObj name="文档" r:id="rId3" imgW="5027930" imgH="1431290" progId="Word.Document.12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999" y="2453735"/>
                        <a:ext cx="11561794" cy="3288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380999" y="1364900"/>
          <a:ext cx="11561794" cy="4597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文档" r:id="rId3" imgW="5027930" imgH="2000885" progId="Word.Document.12">
                  <p:embed/>
                </p:oleObj>
              </mc:Choice>
              <mc:Fallback>
                <p:oleObj name="文档" r:id="rId3" imgW="5027930" imgH="2000885" progId="Word.Document.12">
                  <p:embed/>
                  <p:pic>
                    <p:nvPicPr>
                      <p:cNvPr id="0" name="图片 205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999" y="1364900"/>
                        <a:ext cx="11561794" cy="4597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117818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1.Children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the age 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join the space camp.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A.eight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B.ten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C.twelve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D.eighteen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2.Children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need to pay for 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A.lunch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B.lodging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C.activities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D.camp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T-shirt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3.After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team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time,children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supper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B.play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games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C.launch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rocket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sleep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25029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2588762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33697" y="388045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66265"/>
            <a:ext cx="11430000" cy="44819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4.From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timetable,we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what children will do 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A.9:30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a.m.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B.11:00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a.m.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C.3:00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p.m.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D.9:00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p.m.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5.Which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following is TRUE according to the passage?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A.Children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travel to the Moon.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B.Children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have astronaut training on the sofa.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C.Children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learn how astronauts go to the bathroom in space.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D.Children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join in a lot of water activities.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38281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356550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88552"/>
            <a:ext cx="527099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用方框中所给单词的适当形式</a:t>
            </a: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填空</a:t>
            </a:r>
            <a:r>
              <a:rPr lang="en-US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3416808" y="2036275"/>
            <a:ext cx="3778599" cy="5355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spend,make,hand,come,float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381000" y="2630294"/>
            <a:ext cx="11430000" cy="22659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sorry for my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coming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enough water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 float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ship.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3.Our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homework should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be handed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before class.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kind of stories always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sad.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spent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spare time visiting many places of interest last year.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06420" y="2686685"/>
            <a:ext cx="1188085" cy="3295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770671" y="3142652"/>
            <a:ext cx="1188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645931" y="3585273"/>
            <a:ext cx="143748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098656" y="4051193"/>
            <a:ext cx="1188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129725" y="4480259"/>
            <a:ext cx="1080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animBg="1"/>
      <p:bldP spid="8" grpId="0" bldLvl="0" animBg="1"/>
      <p:bldP spid="9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381000" y="1130010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同义句转换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like the Christmas decorations?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Christmas decorations?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how I can get to the railway station.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railway station.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3.Let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to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cinema,shall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What/How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 to the cinema?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4.Hurry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up,or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be late.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hurry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up,we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late.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spent 50 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meal.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meal.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0479" y="2072148"/>
            <a:ext cx="1080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720504" y="2072148"/>
            <a:ext cx="1926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344618" y="2952229"/>
            <a:ext cx="3101843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40024" y="3833028"/>
            <a:ext cx="3101843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72661" y="4706842"/>
            <a:ext cx="73765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917125" y="4706842"/>
            <a:ext cx="988343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353290" y="5593908"/>
            <a:ext cx="73765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98988" y="5582063"/>
            <a:ext cx="675052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bldLvl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117818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人类正在考虑移民去别的星球吗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humans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thinking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moving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another planet?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网络游戏是一种非常流行的娱乐形式。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game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very popular form 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entertainment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地球上的东西很难在火星上找到。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 from the Earth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Mars.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公共交通系统被设计得很舒适。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public transport system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is/was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designed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comfortable.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你可以购买一辆飘浮在空中的小轿车。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buy a car which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floats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28297" y="2028286"/>
            <a:ext cx="443567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72232" y="2945962"/>
            <a:ext cx="2563506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564122" y="2945962"/>
            <a:ext cx="183246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382410" y="3792637"/>
            <a:ext cx="4224337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957328" y="4664720"/>
            <a:ext cx="3927716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612770" y="5536803"/>
            <a:ext cx="4219265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315033"/>
            <a:ext cx="11430000" cy="44819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)1.—Do you think he will have dinner with us tomorrow?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not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sure.He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if he has time.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A.must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B.could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C.might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D.can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)2.—I like the city life very much.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because there is too much pollution there.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A.like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B.agree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C.hate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D.forget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prepared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dinner.I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would come back an hour later.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thought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B.think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C.will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D.thought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87314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3208150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949" y="4506170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2055682"/>
            <a:ext cx="11430000" cy="27515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journey to Mars takes months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the spacecraft flies too slowly.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A.first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all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future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present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past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5.Now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can see the boat very clearly because it is floating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bank.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A.near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B.below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CN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C.over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D.on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6949" y="217794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3489910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30332"/>
            <a:ext cx="11430000" cy="5368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be really excited about leaving for America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tomorrow,Li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Ping.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B:Yeah.1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A:Nervous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what?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many of the customs and manners in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USA.2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A:Sure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B:3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A:Well,it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important to be on time when you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invited for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dinner.4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Americans expect their guests to be on time.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 long may I stay there?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A:5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you seem to have come only for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meal.When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friends seem to be getting tired and running out of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things,it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 to leave.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74322" y="1996326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487735" y="2857082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42968" y="3741685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9289041" y="4199879"/>
            <a:ext cx="661731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112449" y="5528153"/>
            <a:ext cx="661731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784759"/>
            <a:ext cx="11430000" cy="3152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good to stay at home for you.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B.After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meal,don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leave at once.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C.Could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give me a hand?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rules do they have in America?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 bit nervous.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F.You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supposed to leave before the meal.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impolite to arrive late too.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343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earliest maps were probably drawn in the Middle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East.Some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these maps have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they show us the people at that time thought the Earth flat(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).As time went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by,the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pictures became more detailed and maps were more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made.Later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on,ancient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Greeks(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希腊人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used their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science to make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maps.Greek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maps tell us the Greeks knew the world was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simple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pictures,mapmaking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turned into 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science.Maps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made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surveying(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勘测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1900s,people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around the world started to share information to make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maps.With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help of the photographs taken from the sky 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space,maps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now more exactly made than ever.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 is always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changing,we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always need new maps.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232</Words>
  <Application>Microsoft Office PowerPoint</Application>
  <PresentationFormat>宽屏</PresentationFormat>
  <Paragraphs>103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文档</vt:lpstr>
      <vt:lpstr>Life on Mars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2023-01-17T00:02:18Z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9E20646D8B824DE180F9A1501282D0EC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