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15" r:id="rId2"/>
    <p:sldId id="311" r:id="rId3"/>
    <p:sldId id="312" r:id="rId4"/>
    <p:sldId id="313" r:id="rId5"/>
    <p:sldId id="286" r:id="rId6"/>
    <p:sldId id="301" r:id="rId7"/>
    <p:sldId id="302" r:id="rId8"/>
    <p:sldId id="304" r:id="rId9"/>
    <p:sldId id="314" r:id="rId10"/>
    <p:sldId id="303" r:id="rId11"/>
    <p:sldId id="305" r:id="rId12"/>
    <p:sldId id="300" r:id="rId13"/>
    <p:sldId id="274" r:id="rId14"/>
    <p:sldId id="264" r:id="rId15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3333FF"/>
    <a:srgbClr val="82C115"/>
    <a:srgbClr val="FFFFFF"/>
    <a:srgbClr val="009900"/>
    <a:srgbClr val="00CC00"/>
    <a:srgbClr val="FF3399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7" autoAdjust="0"/>
    <p:restoredTop sz="95811" autoAdjust="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9" d="100"/>
        <a:sy n="99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2670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CA97A173-05F0-4412-8C13-ABDDE6B93865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B5B17294-EBD7-4929-AF11-640E87BF11EF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DFFB8120-81D6-4660-8BF1-DE4E9B0A0689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fld id="{7E2F73A2-18A5-4DCB-8A39-8993C197C2AC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662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5C68CDE2-0766-4122-AE84-4A2B29E63447}" type="slidenum">
              <a:rPr lang="zh-CN" altLang="en-US" sz="1200"/>
              <a:t>2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608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A333F7EC-BDA6-47BF-A53D-F05089B05056}" type="slidenum">
              <a:rPr lang="zh-CN" altLang="en-US" sz="1200"/>
              <a:t>12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915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2EEF18C7-3FF7-47D2-8D84-509EA2380326}" type="slidenum">
              <a:rPr lang="zh-CN" altLang="en-US" sz="1200"/>
              <a:t>14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97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67794106-6ECA-4363-BF4D-D69CA0E99373}" type="slidenum">
              <a:rPr lang="zh-CN" altLang="en-US" sz="1200"/>
              <a:t>4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dirty="0" smtClean="0"/>
          </a:p>
        </p:txBody>
      </p:sp>
      <p:sp>
        <p:nvSpPr>
          <p:cNvPr id="317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C7552B46-8498-4237-BBAC-6F6D9EFDA895}" type="slidenum">
              <a:rPr lang="zh-CN" altLang="en-US" sz="1200"/>
              <a:t>5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379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06296406-072F-44D8-9745-2480B74E12FB}" type="slidenum">
              <a:rPr lang="zh-CN" altLang="en-US" sz="1200"/>
              <a:t>6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584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D44866BC-925E-4CB3-AC61-E8B687ECA25B}" type="slidenum">
              <a:rPr lang="zh-CN" altLang="en-US" sz="1200"/>
              <a:t>7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78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08E678FB-34A4-4A0D-A1D6-466B25AB1E0E}" type="slidenum">
              <a:rPr lang="zh-CN" altLang="en-US" sz="1200"/>
              <a:t>8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994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3729A947-826C-483A-811A-8365E8A76905}" type="slidenum">
              <a:rPr lang="zh-CN" altLang="en-US" sz="1200"/>
              <a:t>9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198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D0952926-3AC0-4CA0-A445-FE59A5680C5E}" type="slidenum">
              <a:rPr lang="zh-CN" altLang="en-US" sz="1200"/>
              <a:t>10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99F00FDC-99AB-4CCA-A121-CCA277C904FF}" type="slidenum">
              <a:rPr lang="zh-CN" altLang="en-US" sz="1200"/>
              <a:t>11</a:t>
            </a:fld>
            <a:endParaRPr lang="en-US" altLang="zh-CN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5E724-B269-4F4E-80D6-76F19A7B325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A28BF-58F0-4A36-8784-241C34D896B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5E724-B269-4F4E-80D6-76F19A7B325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A28BF-58F0-4A36-8784-241C34D896B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5E724-B269-4F4E-80D6-76F19A7B325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A28BF-58F0-4A36-8784-241C34D896B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SO_BC1"/>
          <p:cNvSpPr>
            <a:spLocks noGrp="1"/>
          </p:cNvSpPr>
          <p:nvPr>
            <p:ph idx="1"/>
          </p:nvPr>
        </p:nvSpPr>
        <p:spPr>
          <a:xfrm>
            <a:off x="1619672" y="1700808"/>
            <a:ext cx="5904656" cy="4032448"/>
          </a:xfrm>
          <a:prstGeom prst="rect">
            <a:avLst/>
          </a:prstGeom>
        </p:spPr>
        <p:txBody>
          <a:bodyPr/>
          <a:lstStyle>
            <a:lvl1pPr marL="447675" indent="-361950">
              <a:buFont typeface="Wingdings" panose="05000000000000000000" pitchFamily="2" charset="2"/>
              <a:buChar char="R"/>
              <a:defRPr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447675" indent="-447675">
              <a:defRPr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</a:lstStyle>
          <a:p>
            <a:pPr lvl="0"/>
            <a:endParaRPr lang="zh-CN" altLang="en-US" dirty="0" smtClean="0"/>
          </a:p>
        </p:txBody>
      </p:sp>
      <p:sp>
        <p:nvSpPr>
          <p:cNvPr id="8" name="KSO_BT1"/>
          <p:cNvSpPr>
            <a:spLocks noGrp="1"/>
          </p:cNvSpPr>
          <p:nvPr>
            <p:ph type="title"/>
          </p:nvPr>
        </p:nvSpPr>
        <p:spPr bwMode="auto">
          <a:xfrm>
            <a:off x="528959" y="155575"/>
            <a:ext cx="8291513" cy="47781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zh-CN" altLang="en-US" dirty="0" smtClean="0"/>
              <a:t>单击此处编辑母版标题样式</a:t>
            </a:r>
            <a:endParaRPr lang="en-US" altLang="zh-CN" dirty="0" smtClean="0"/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5B4C8B-75A2-4F60-A13B-FA35371952BA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5E724-B269-4F4E-80D6-76F19A7B325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A28BF-58F0-4A36-8784-241C34D896B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5E724-B269-4F4E-80D6-76F19A7B325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A28BF-58F0-4A36-8784-241C34D896B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5E724-B269-4F4E-80D6-76F19A7B325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A28BF-58F0-4A36-8784-241C34D896B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5E724-B269-4F4E-80D6-76F19A7B325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A28BF-58F0-4A36-8784-241C34D896B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5E724-B269-4F4E-80D6-76F19A7B325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A28BF-58F0-4A36-8784-241C34D896B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5E724-B269-4F4E-80D6-76F19A7B325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A28BF-58F0-4A36-8784-241C34D896B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5E724-B269-4F4E-80D6-76F19A7B325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A28BF-58F0-4A36-8784-241C34D896B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5E724-B269-4F4E-80D6-76F19A7B325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A28BF-58F0-4A36-8784-241C34D896B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65E724-B269-4F4E-80D6-76F19A7B325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AA28BF-58F0-4A36-8784-241C34D896B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hyperlink" Target="Lesson32_Let&#8217;s_chant&#35838;&#25991;&#21160;&#30011;.swf" TargetMode="Externa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hyperlink" Target="&#27468;&#26354;&#21160;&#30011;&#65306;We_are_doing_the_hokey_pokey.swf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hyperlink" Target="Lesson32_Just_practise&#35838;&#25991;&#21160;&#30011;.swf" TargetMode="Externa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media" Target="file:///C:\Users\Administrator\Desktop\&#20154;&#25945;&#26032;&#29256;\&#20116;&#24180;&#32423;\U6%20We&#8216;re%20watching%20the%20games\Lesson32%20&#25945;&#23398;&#35838;&#20214;\03-128k.mp3" TargetMode="External"/><Relationship Id="rId7" Type="http://schemas.openxmlformats.org/officeDocument/2006/relationships/image" Target="../media/image13.png"/><Relationship Id="rId2" Type="http://schemas.openxmlformats.org/officeDocument/2006/relationships/audio" Target="file:///C:\Users\Administrator\Desktop\&#20154;&#25945;&#26032;&#29256;\&#20116;&#24180;&#32423;\U6%20We&#8216;re%20watching%20the%20games\Lesson32%20&#25945;&#23398;&#35838;&#20214;\02-128k.mp3" TargetMode="External"/><Relationship Id="rId1" Type="http://schemas.microsoft.com/office/2007/relationships/media" Target="file:///C:\Users\Administrator\Desktop\&#20154;&#25945;&#26032;&#29256;\&#20116;&#24180;&#32423;\U6%20We&#8216;re%20watching%20the%20games\Lesson32%20&#25945;&#23398;&#35838;&#20214;\02-128k.mp3" TargetMode="Externa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7.xml"/><Relationship Id="rId4" Type="http://schemas.openxmlformats.org/officeDocument/2006/relationships/audio" Target="file:///C:\Users\Administrator\Desktop\&#20154;&#25945;&#26032;&#29256;\&#20116;&#24180;&#32423;\U6%20We&#8216;re%20watching%20the%20games\Lesson32%20&#25945;&#23398;&#35838;&#20214;\03-128k.mp3" TargetMode="External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media" Target="file:///C:\Users\Administrator\Desktop\&#20154;&#25945;&#26032;&#29256;\&#20116;&#24180;&#32423;\U6%20We&#8216;re%20watching%20the%20games\Lesson32%20&#25945;&#23398;&#35838;&#20214;\04-128k.mp3" TargetMode="External"/><Relationship Id="rId7" Type="http://schemas.openxmlformats.org/officeDocument/2006/relationships/image" Target="../media/image16.png"/><Relationship Id="rId2" Type="http://schemas.openxmlformats.org/officeDocument/2006/relationships/audio" Target="file:///C:\Users\Administrator\Desktop\&#20154;&#25945;&#26032;&#29256;\&#20116;&#24180;&#32423;\U6%20We&#8216;re%20watching%20the%20games\Lesson32%20&#25945;&#23398;&#35838;&#20214;\01-128k.mp3" TargetMode="External"/><Relationship Id="rId1" Type="http://schemas.microsoft.com/office/2007/relationships/media" Target="file:///C:\Users\Administrator\Desktop\&#20154;&#25945;&#26032;&#29256;\&#20116;&#24180;&#32423;\U6%20We&#8216;re%20watching%20the%20games\Lesson32%20&#25945;&#23398;&#35838;&#20214;\01-128k.mp3" TargetMode="Externa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7.xml"/><Relationship Id="rId4" Type="http://schemas.openxmlformats.org/officeDocument/2006/relationships/audio" Target="file:///C:\Users\Administrator\Desktop\&#20154;&#25945;&#26032;&#29256;\&#20116;&#24180;&#32423;\U6%20We&#8216;re%20watching%20the%20games\Lesson32%20&#25945;&#23398;&#35838;&#20214;\04-128k.mp3" TargetMode="External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7243" y="2924944"/>
            <a:ext cx="9144000" cy="79208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Unit 6 We’re watching the games.</a:t>
            </a:r>
            <a:endParaRPr lang="zh-CN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标题 1"/>
          <p:cNvSpPr txBox="1"/>
          <p:nvPr/>
        </p:nvSpPr>
        <p:spPr bwMode="auto">
          <a:xfrm>
            <a:off x="1793081" y="1242528"/>
            <a:ext cx="5557838" cy="69929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  <a:defRPr/>
            </a:pPr>
            <a:r>
              <a:rPr lang="zh-CN" altLang="en-US" sz="3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人教精通版五年级下册</a:t>
            </a:r>
            <a:endParaRPr lang="zh-CN" altLang="en-US" sz="36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665870" y="5301208"/>
            <a:ext cx="3812262" cy="566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8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标题 2"/>
          <p:cNvSpPr>
            <a:spLocks noGrp="1"/>
          </p:cNvSpPr>
          <p:nvPr>
            <p:ph type="title" idx="4294967295"/>
          </p:nvPr>
        </p:nvSpPr>
        <p:spPr>
          <a:xfrm>
            <a:off x="852488" y="155575"/>
            <a:ext cx="8291512" cy="477838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altLang="zh-CN" smtClean="0"/>
              <a:t>&gt;&gt;Presentation</a:t>
            </a:r>
            <a:endParaRPr lang="zh-CN" altLang="en-US" smtClean="0"/>
          </a:p>
        </p:txBody>
      </p:sp>
      <p:cxnSp>
        <p:nvCxnSpPr>
          <p:cNvPr id="6" name="直接连接符 5"/>
          <p:cNvCxnSpPr/>
          <p:nvPr/>
        </p:nvCxnSpPr>
        <p:spPr>
          <a:xfrm>
            <a:off x="684213" y="1484313"/>
            <a:ext cx="2159000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64" name="图片 19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2411413" y="1727200"/>
            <a:ext cx="17018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tx1">
                    <a:lumMod val="50000"/>
                  </a:schemeClr>
                </a:solidFill>
                <a:latin typeface="+mn-lt"/>
                <a:ea typeface="微软雅黑" panose="020B0503020204020204" pitchFamily="34" charset="-122"/>
              </a:rPr>
              <a:t>game</a:t>
            </a:r>
            <a:endParaRPr lang="zh-CN" altLang="en-US" sz="3600" dirty="0">
              <a:solidFill>
                <a:schemeClr val="tx1">
                  <a:lumMod val="50000"/>
                </a:schemeClr>
              </a:solidFill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7950" y="1754188"/>
            <a:ext cx="1700213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tx1">
                    <a:lumMod val="50000"/>
                  </a:schemeClr>
                </a:solidFill>
                <a:latin typeface="+mn-lt"/>
                <a:ea typeface="微软雅黑" panose="020B0503020204020204" pitchFamily="34" charset="-122"/>
              </a:rPr>
              <a:t>watch</a:t>
            </a:r>
            <a:endParaRPr lang="zh-CN" altLang="en-US" sz="3600" dirty="0">
              <a:solidFill>
                <a:schemeClr val="tx1">
                  <a:lumMod val="50000"/>
                </a:schemeClr>
              </a:solidFill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987925" y="1760538"/>
            <a:ext cx="3225800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tx1">
                    <a:lumMod val="50000"/>
                  </a:schemeClr>
                </a:solidFill>
                <a:latin typeface="+mn-lt"/>
                <a:ea typeface="微软雅黑" panose="020B0503020204020204" pitchFamily="34" charset="-122"/>
              </a:rPr>
              <a:t>foot(feet)</a:t>
            </a:r>
            <a:endParaRPr lang="zh-CN" altLang="en-US" sz="3600" dirty="0">
              <a:solidFill>
                <a:schemeClr val="tx1">
                  <a:lumMod val="50000"/>
                </a:schemeClr>
              </a:solidFill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46050" y="2840038"/>
            <a:ext cx="2663825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tx1">
                    <a:lumMod val="50000"/>
                  </a:schemeClr>
                </a:solidFill>
                <a:latin typeface="+mn-lt"/>
                <a:ea typeface="微软雅黑" panose="020B0503020204020204" pitchFamily="34" charset="-122"/>
              </a:rPr>
              <a:t>football</a:t>
            </a:r>
            <a:endParaRPr lang="zh-CN" altLang="en-US" sz="3600" dirty="0">
              <a:solidFill>
                <a:schemeClr val="tx1">
                  <a:lumMod val="50000"/>
                </a:schemeClr>
              </a:solidFill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07950" y="3789363"/>
            <a:ext cx="3051175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tx1">
                    <a:lumMod val="50000"/>
                  </a:schemeClr>
                </a:solidFill>
                <a:latin typeface="+mn-lt"/>
                <a:ea typeface="微软雅黑" panose="020B0503020204020204" pitchFamily="34" charset="-122"/>
              </a:rPr>
              <a:t>playground</a:t>
            </a:r>
            <a:endParaRPr lang="zh-CN" altLang="en-US" sz="3600" dirty="0">
              <a:solidFill>
                <a:schemeClr val="tx1">
                  <a:lumMod val="50000"/>
                </a:schemeClr>
              </a:solidFill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748088" y="2825750"/>
            <a:ext cx="382905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tx1">
                    <a:lumMod val="50000"/>
                  </a:schemeClr>
                </a:solidFill>
                <a:latin typeface="+mn-lt"/>
                <a:ea typeface="微软雅黑" panose="020B0503020204020204" pitchFamily="34" charset="-122"/>
              </a:rPr>
              <a:t>basketball</a:t>
            </a:r>
            <a:endParaRPr lang="zh-CN" altLang="en-US" sz="3600" dirty="0">
              <a:solidFill>
                <a:schemeClr val="tx1">
                  <a:lumMod val="50000"/>
                </a:schemeClr>
              </a:solidFill>
              <a:latin typeface="+mn-lt"/>
              <a:ea typeface="宋体" panose="02010600030101010101" pitchFamily="2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828675" y="1484313"/>
            <a:ext cx="2159000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72" name="内容占位符 1"/>
          <p:cNvSpPr txBox="1"/>
          <p:nvPr/>
        </p:nvSpPr>
        <p:spPr bwMode="auto">
          <a:xfrm>
            <a:off x="1042988" y="885825"/>
            <a:ext cx="424973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47675" indent="-4476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Just write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520825" y="1816100"/>
            <a:ext cx="106045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200" b="1" dirty="0">
                <a:solidFill>
                  <a:schemeClr val="tx1">
                    <a:lumMod val="50000"/>
                  </a:schemeClr>
                </a:solidFill>
                <a:latin typeface="+mn-lt"/>
                <a:ea typeface="微软雅黑" panose="020B0503020204020204" pitchFamily="34" charset="-122"/>
              </a:rPr>
              <a:t>看</a:t>
            </a:r>
            <a:endParaRPr lang="zh-CN" altLang="en-US" sz="3200" dirty="0">
              <a:solidFill>
                <a:schemeClr val="tx1">
                  <a:lumMod val="50000"/>
                </a:schemeClr>
              </a:solidFill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727450" y="1803400"/>
            <a:ext cx="1430338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200" b="1" dirty="0">
                <a:solidFill>
                  <a:schemeClr val="tx1">
                    <a:lumMod val="50000"/>
                  </a:schemeClr>
                </a:solidFill>
                <a:latin typeface="+mn-lt"/>
                <a:ea typeface="微软雅黑" panose="020B0503020204020204" pitchFamily="34" charset="-122"/>
              </a:rPr>
              <a:t>游戏</a:t>
            </a:r>
            <a:endParaRPr lang="zh-CN" altLang="en-US" sz="3200" dirty="0">
              <a:solidFill>
                <a:schemeClr val="tx1">
                  <a:lumMod val="50000"/>
                </a:schemeClr>
              </a:solidFill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7092950" y="1787525"/>
            <a:ext cx="2663825" cy="5857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200" b="1" dirty="0">
                <a:solidFill>
                  <a:schemeClr val="tx1">
                    <a:lumMod val="50000"/>
                  </a:schemeClr>
                </a:solidFill>
                <a:latin typeface="+mn-lt"/>
                <a:ea typeface="微软雅黑" panose="020B0503020204020204" pitchFamily="34" charset="-122"/>
              </a:rPr>
              <a:t>脚（复数）</a:t>
            </a:r>
            <a:endParaRPr lang="zh-CN" altLang="en-US" sz="3200" dirty="0">
              <a:solidFill>
                <a:schemeClr val="tx1">
                  <a:lumMod val="50000"/>
                </a:schemeClr>
              </a:solidFill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966913" y="2874963"/>
            <a:ext cx="1508125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200" b="1" dirty="0">
                <a:solidFill>
                  <a:schemeClr val="tx1">
                    <a:lumMod val="50000"/>
                  </a:schemeClr>
                </a:solidFill>
                <a:latin typeface="+mn-lt"/>
                <a:ea typeface="微软雅黑" panose="020B0503020204020204" pitchFamily="34" charset="-122"/>
              </a:rPr>
              <a:t>足球</a:t>
            </a:r>
            <a:endParaRPr lang="zh-CN" altLang="en-US" sz="3200" dirty="0">
              <a:solidFill>
                <a:schemeClr val="tx1">
                  <a:lumMod val="50000"/>
                </a:schemeClr>
              </a:solidFill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156325" y="2844800"/>
            <a:ext cx="156210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200" b="1" dirty="0">
                <a:solidFill>
                  <a:schemeClr val="tx1">
                    <a:lumMod val="50000"/>
                  </a:schemeClr>
                </a:solidFill>
                <a:latin typeface="+mn-lt"/>
                <a:ea typeface="微软雅黑" panose="020B0503020204020204" pitchFamily="34" charset="-122"/>
              </a:rPr>
              <a:t>篮球</a:t>
            </a:r>
            <a:endParaRPr lang="zh-CN" altLang="en-US" sz="3200" dirty="0">
              <a:solidFill>
                <a:schemeClr val="tx1">
                  <a:lumMod val="50000"/>
                </a:schemeClr>
              </a:solidFill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809875" y="3856038"/>
            <a:ext cx="162560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200" b="1" dirty="0">
                <a:solidFill>
                  <a:schemeClr val="tx1">
                    <a:lumMod val="50000"/>
                  </a:schemeClr>
                </a:solidFill>
                <a:latin typeface="+mn-lt"/>
                <a:ea typeface="微软雅黑" panose="020B0503020204020204" pitchFamily="34" charset="-122"/>
              </a:rPr>
              <a:t>操场</a:t>
            </a:r>
            <a:endParaRPr lang="zh-CN" altLang="en-US" sz="3200" dirty="0">
              <a:solidFill>
                <a:schemeClr val="tx1">
                  <a:lumMod val="50000"/>
                </a:schemeClr>
              </a:solidFill>
              <a:latin typeface="+mn-lt"/>
              <a:ea typeface="宋体" panose="02010600030101010101" pitchFamily="2" charset="-122"/>
            </a:endParaRPr>
          </a:p>
        </p:txBody>
      </p:sp>
      <p:pic>
        <p:nvPicPr>
          <p:cNvPr id="7" name="图片 23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68275" y="1757363"/>
            <a:ext cx="788988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图片 23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11200" y="1760538"/>
            <a:ext cx="788988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图片 23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416175" y="1806575"/>
            <a:ext cx="788988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17825" y="1812925"/>
            <a:ext cx="788988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图片 23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0625" y="1865313"/>
            <a:ext cx="788988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图片 23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57838" y="1860550"/>
            <a:ext cx="788987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图片 23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00788" y="1860550"/>
            <a:ext cx="788987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图片 23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6050" y="2887663"/>
            <a:ext cx="788988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图片 23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08050" y="2887663"/>
            <a:ext cx="788988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图片 23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203325" y="2884488"/>
            <a:ext cx="788988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图片 23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786188" y="2843213"/>
            <a:ext cx="788987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图片 23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49775" y="2843213"/>
            <a:ext cx="788988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图片 23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95900" y="2841625"/>
            <a:ext cx="788988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图片 23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61925" y="3819525"/>
            <a:ext cx="788988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图片 23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25513" y="3819525"/>
            <a:ext cx="788987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图片 23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671638" y="3816350"/>
            <a:ext cx="788987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图片 23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931988" y="3811588"/>
            <a:ext cx="788987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矩形 38"/>
          <p:cNvSpPr/>
          <p:nvPr/>
        </p:nvSpPr>
        <p:spPr>
          <a:xfrm>
            <a:off x="107950" y="4797425"/>
            <a:ext cx="66167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tx1">
                    <a:lumMod val="50000"/>
                  </a:schemeClr>
                </a:solidFill>
                <a:latin typeface="+mn-lt"/>
                <a:ea typeface="微软雅黑" panose="020B0503020204020204" pitchFamily="34" charset="-122"/>
              </a:rPr>
              <a:t>We are watching the games. </a:t>
            </a:r>
            <a:endParaRPr lang="zh-CN" altLang="en-US" sz="3600" dirty="0">
              <a:solidFill>
                <a:schemeClr val="tx1">
                  <a:lumMod val="50000"/>
                </a:schemeClr>
              </a:solidFill>
              <a:latin typeface="+mn-lt"/>
              <a:ea typeface="宋体" panose="02010600030101010101" pitchFamily="2" charset="-122"/>
            </a:endParaRPr>
          </a:p>
        </p:txBody>
      </p:sp>
      <p:grpSp>
        <p:nvGrpSpPr>
          <p:cNvPr id="40" name="组合 39"/>
          <p:cNvGrpSpPr/>
          <p:nvPr/>
        </p:nvGrpSpPr>
        <p:grpSpPr bwMode="auto">
          <a:xfrm>
            <a:off x="146050" y="4881563"/>
            <a:ext cx="3878263" cy="571500"/>
            <a:chOff x="2441189" y="2629282"/>
            <a:chExt cx="3877836" cy="571500"/>
          </a:xfrm>
        </p:grpSpPr>
        <p:grpSp>
          <p:nvGrpSpPr>
            <p:cNvPr id="41007" name="组合 44"/>
            <p:cNvGrpSpPr/>
            <p:nvPr/>
          </p:nvGrpSpPr>
          <p:grpSpPr bwMode="auto">
            <a:xfrm>
              <a:off x="2441189" y="2629282"/>
              <a:ext cx="3109912" cy="571500"/>
              <a:chOff x="1067745" y="1726249"/>
              <a:chExt cx="3109062" cy="570926"/>
            </a:xfrm>
          </p:grpSpPr>
          <p:pic>
            <p:nvPicPr>
              <p:cNvPr id="41009" name="图片 16"/>
              <p:cNvPicPr>
                <a:picLocks noChangeAspect="1"/>
              </p:cNvPicPr>
              <p:nvPr/>
            </p:nvPicPr>
            <p:blipFill>
              <a:blip r:embed="rId4" cstate="email"/>
              <a:srcRect/>
              <a:stretch>
                <a:fillRect/>
              </a:stretch>
            </p:blipFill>
            <p:spPr bwMode="auto">
              <a:xfrm>
                <a:off x="1067745" y="1726249"/>
                <a:ext cx="789254" cy="5709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010" name="图片 17"/>
              <p:cNvPicPr>
                <a:picLocks noChangeAspect="1"/>
              </p:cNvPicPr>
              <p:nvPr/>
            </p:nvPicPr>
            <p:blipFill>
              <a:blip r:embed="rId4" cstate="email"/>
              <a:srcRect/>
              <a:stretch>
                <a:fillRect/>
              </a:stretch>
            </p:blipFill>
            <p:spPr bwMode="auto">
              <a:xfrm>
                <a:off x="1854159" y="1726249"/>
                <a:ext cx="789254" cy="5709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011" name="图片 18"/>
              <p:cNvPicPr>
                <a:picLocks noChangeAspect="1"/>
              </p:cNvPicPr>
              <p:nvPr/>
            </p:nvPicPr>
            <p:blipFill>
              <a:blip r:embed="rId4" cstate="email"/>
              <a:srcRect/>
              <a:stretch>
                <a:fillRect/>
              </a:stretch>
            </p:blipFill>
            <p:spPr bwMode="auto">
              <a:xfrm>
                <a:off x="2622276" y="1726249"/>
                <a:ext cx="789254" cy="5709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012" name="图片 19"/>
              <p:cNvPicPr>
                <a:picLocks noChangeAspect="1"/>
              </p:cNvPicPr>
              <p:nvPr/>
            </p:nvPicPr>
            <p:blipFill>
              <a:blip r:embed="rId4" cstate="email"/>
              <a:srcRect/>
              <a:stretch>
                <a:fillRect/>
              </a:stretch>
            </p:blipFill>
            <p:spPr bwMode="auto">
              <a:xfrm>
                <a:off x="3387553" y="1726249"/>
                <a:ext cx="789254" cy="5709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41008" name="图片 23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5529958" y="2630870"/>
              <a:ext cx="789067" cy="569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7" name="矩形 46"/>
          <p:cNvSpPr/>
          <p:nvPr/>
        </p:nvSpPr>
        <p:spPr>
          <a:xfrm>
            <a:off x="122238" y="5572125"/>
            <a:ext cx="661670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200" b="1" dirty="0">
                <a:solidFill>
                  <a:schemeClr val="tx1">
                    <a:lumMod val="50000"/>
                  </a:schemeClr>
                </a:solidFill>
                <a:latin typeface="+mn-lt"/>
                <a:ea typeface="微软雅黑" panose="020B0503020204020204" pitchFamily="34" charset="-122"/>
              </a:rPr>
              <a:t>我们正在看比赛。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+mn-lt"/>
                <a:ea typeface="微软雅黑" panose="020B0503020204020204" pitchFamily="34" charset="-122"/>
              </a:rPr>
              <a:t> </a:t>
            </a:r>
            <a:endParaRPr lang="zh-CN" altLang="en-US" sz="3200" dirty="0">
              <a:solidFill>
                <a:schemeClr val="tx1">
                  <a:lumMod val="50000"/>
                </a:schemeClr>
              </a:solidFill>
              <a:latin typeface="+mn-lt"/>
              <a:ea typeface="宋体" panose="02010600030101010101" pitchFamily="2" charset="-122"/>
            </a:endParaRPr>
          </a:p>
        </p:txBody>
      </p:sp>
      <p:grpSp>
        <p:nvGrpSpPr>
          <p:cNvPr id="49" name="组合 48"/>
          <p:cNvGrpSpPr/>
          <p:nvPr/>
        </p:nvGrpSpPr>
        <p:grpSpPr bwMode="auto">
          <a:xfrm>
            <a:off x="3255963" y="4881563"/>
            <a:ext cx="3878262" cy="571500"/>
            <a:chOff x="2441189" y="2629282"/>
            <a:chExt cx="3877836" cy="571500"/>
          </a:xfrm>
        </p:grpSpPr>
        <p:grpSp>
          <p:nvGrpSpPr>
            <p:cNvPr id="41001" name="组合 44"/>
            <p:cNvGrpSpPr/>
            <p:nvPr/>
          </p:nvGrpSpPr>
          <p:grpSpPr bwMode="auto">
            <a:xfrm>
              <a:off x="2441189" y="2629282"/>
              <a:ext cx="3109912" cy="571500"/>
              <a:chOff x="1067745" y="1726249"/>
              <a:chExt cx="3109062" cy="570926"/>
            </a:xfrm>
          </p:grpSpPr>
          <p:pic>
            <p:nvPicPr>
              <p:cNvPr id="41003" name="图片 16"/>
              <p:cNvPicPr>
                <a:picLocks noChangeAspect="1"/>
              </p:cNvPicPr>
              <p:nvPr/>
            </p:nvPicPr>
            <p:blipFill>
              <a:blip r:embed="rId4" cstate="email"/>
              <a:srcRect/>
              <a:stretch>
                <a:fillRect/>
              </a:stretch>
            </p:blipFill>
            <p:spPr bwMode="auto">
              <a:xfrm>
                <a:off x="1067745" y="1726249"/>
                <a:ext cx="789254" cy="5709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004" name="图片 17"/>
              <p:cNvPicPr>
                <a:picLocks noChangeAspect="1"/>
              </p:cNvPicPr>
              <p:nvPr/>
            </p:nvPicPr>
            <p:blipFill>
              <a:blip r:embed="rId4" cstate="email"/>
              <a:srcRect/>
              <a:stretch>
                <a:fillRect/>
              </a:stretch>
            </p:blipFill>
            <p:spPr bwMode="auto">
              <a:xfrm>
                <a:off x="1854159" y="1726249"/>
                <a:ext cx="789254" cy="5709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005" name="图片 18"/>
              <p:cNvPicPr>
                <a:picLocks noChangeAspect="1"/>
              </p:cNvPicPr>
              <p:nvPr/>
            </p:nvPicPr>
            <p:blipFill>
              <a:blip r:embed="rId4" cstate="email"/>
              <a:srcRect/>
              <a:stretch>
                <a:fillRect/>
              </a:stretch>
            </p:blipFill>
            <p:spPr bwMode="auto">
              <a:xfrm>
                <a:off x="2622276" y="1726249"/>
                <a:ext cx="789254" cy="5709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006" name="图片 19"/>
              <p:cNvPicPr>
                <a:picLocks noChangeAspect="1"/>
              </p:cNvPicPr>
              <p:nvPr/>
            </p:nvPicPr>
            <p:blipFill>
              <a:blip r:embed="rId4" cstate="email"/>
              <a:srcRect/>
              <a:stretch>
                <a:fillRect/>
              </a:stretch>
            </p:blipFill>
            <p:spPr bwMode="auto">
              <a:xfrm>
                <a:off x="3387553" y="1726249"/>
                <a:ext cx="789254" cy="5709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41002" name="图片 23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5529958" y="2630870"/>
              <a:ext cx="789067" cy="569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1000" name="图片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34225" y="4330700"/>
            <a:ext cx="1974850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6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1" grpId="0"/>
      <p:bldP spid="12" grpId="0"/>
      <p:bldP spid="15" grpId="0"/>
      <p:bldP spid="16" grpId="0"/>
      <p:bldP spid="17" grpId="0"/>
      <p:bldP spid="18" grpId="0"/>
      <p:bldP spid="19" grpId="0"/>
      <p:bldP spid="20" grpId="0"/>
      <p:bldP spid="39" grpId="0"/>
      <p:bldP spid="4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标题 2"/>
          <p:cNvSpPr>
            <a:spLocks noGrp="1"/>
          </p:cNvSpPr>
          <p:nvPr>
            <p:ph type="title" idx="4294967295"/>
          </p:nvPr>
        </p:nvSpPr>
        <p:spPr>
          <a:xfrm>
            <a:off x="852488" y="155575"/>
            <a:ext cx="8291512" cy="477838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altLang="zh-CN" smtClean="0"/>
              <a:t>&gt;&gt;Practice</a:t>
            </a:r>
            <a:endParaRPr lang="zh-CN" altLang="en-US" smtClean="0"/>
          </a:p>
        </p:txBody>
      </p:sp>
      <p:cxnSp>
        <p:nvCxnSpPr>
          <p:cNvPr id="6" name="直接连接符 5"/>
          <p:cNvCxnSpPr/>
          <p:nvPr/>
        </p:nvCxnSpPr>
        <p:spPr>
          <a:xfrm>
            <a:off x="684213" y="1484313"/>
            <a:ext cx="2159000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012" name="图片 19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内容占位符 1"/>
          <p:cNvSpPr txBox="1"/>
          <p:nvPr/>
        </p:nvSpPr>
        <p:spPr bwMode="auto">
          <a:xfrm>
            <a:off x="971550" y="885825"/>
            <a:ext cx="424973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47675" indent="-4476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 dirty="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Let’s play</a:t>
            </a:r>
            <a:endParaRPr kumimoji="0" lang="zh-CN" altLang="en-US" sz="3200" dirty="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pic>
        <p:nvPicPr>
          <p:cNvPr id="43014" name="图片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60588" y="2420938"/>
            <a:ext cx="4932362" cy="369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圆角矩形标注 6"/>
          <p:cNvSpPr/>
          <p:nvPr/>
        </p:nvSpPr>
        <p:spPr>
          <a:xfrm>
            <a:off x="287338" y="1820863"/>
            <a:ext cx="2952750" cy="1055687"/>
          </a:xfrm>
          <a:prstGeom prst="wedgeRoundRectCallout">
            <a:avLst>
              <a:gd name="adj1" fmla="val 39095"/>
              <a:gd name="adj2" fmla="val 67401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b="1" dirty="0">
                <a:solidFill>
                  <a:srgbClr val="3030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Look! What are </a:t>
            </a:r>
          </a:p>
          <a:p>
            <a:pPr>
              <a:defRPr/>
            </a:pPr>
            <a:r>
              <a:rPr lang="en-US" altLang="zh-CN" sz="2800" b="1" dirty="0">
                <a:solidFill>
                  <a:srgbClr val="3030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they doing?</a:t>
            </a:r>
            <a:endParaRPr lang="zh-CN" altLang="en-US" sz="2800" dirty="0">
              <a:ea typeface="宋体" panose="02010600030101010101" pitchFamily="2" charset="-122"/>
            </a:endParaRPr>
          </a:p>
        </p:txBody>
      </p:sp>
      <p:sp>
        <p:nvSpPr>
          <p:cNvPr id="8" name="圆角矩形标注 7"/>
          <p:cNvSpPr/>
          <p:nvPr/>
        </p:nvSpPr>
        <p:spPr>
          <a:xfrm>
            <a:off x="5616575" y="1314450"/>
            <a:ext cx="2951163" cy="1055688"/>
          </a:xfrm>
          <a:prstGeom prst="wedgeRoundRectCallout">
            <a:avLst>
              <a:gd name="adj1" fmla="val -38502"/>
              <a:gd name="adj2" fmla="val 61812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b="1" dirty="0">
                <a:solidFill>
                  <a:srgbClr val="3030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They’re playing football.</a:t>
            </a:r>
            <a:endParaRPr lang="zh-CN" altLang="en-US" sz="2800" dirty="0">
              <a:ea typeface="宋体" panose="02010600030101010101" pitchFamily="2" charset="-122"/>
            </a:endParaRPr>
          </a:p>
        </p:txBody>
      </p:sp>
      <p:sp>
        <p:nvSpPr>
          <p:cNvPr id="9" name="圆角矩形标注 8"/>
          <p:cNvSpPr/>
          <p:nvPr/>
        </p:nvSpPr>
        <p:spPr>
          <a:xfrm>
            <a:off x="6750050" y="4005263"/>
            <a:ext cx="2070100" cy="1055687"/>
          </a:xfrm>
          <a:prstGeom prst="wedgeRoundRectCallout">
            <a:avLst>
              <a:gd name="adj1" fmla="val -63478"/>
              <a:gd name="adj2" fmla="val -36919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b="1" dirty="0">
                <a:solidFill>
                  <a:srgbClr val="3030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No, I don’t think so.</a:t>
            </a:r>
            <a:endParaRPr lang="zh-CN" altLang="en-US" sz="2800" dirty="0">
              <a:ea typeface="宋体" panose="02010600030101010101" pitchFamily="2" charset="-122"/>
            </a:endParaRPr>
          </a:p>
        </p:txBody>
      </p:sp>
      <p:sp>
        <p:nvSpPr>
          <p:cNvPr id="11" name="圆角矩形标注 10"/>
          <p:cNvSpPr/>
          <p:nvPr/>
        </p:nvSpPr>
        <p:spPr>
          <a:xfrm>
            <a:off x="287338" y="5300663"/>
            <a:ext cx="2952750" cy="1055687"/>
          </a:xfrm>
          <a:prstGeom prst="wedgeRoundRectCallout">
            <a:avLst>
              <a:gd name="adj1" fmla="val 38429"/>
              <a:gd name="adj2" fmla="val -68588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b="1" dirty="0">
                <a:solidFill>
                  <a:srgbClr val="3030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They’re playing basketball.</a:t>
            </a:r>
            <a:endParaRPr lang="zh-CN" altLang="en-US" sz="2800" dirty="0">
              <a:ea typeface="宋体" panose="02010600030101010101" pitchFamily="2" charset="-122"/>
            </a:endParaRPr>
          </a:p>
        </p:txBody>
      </p:sp>
      <p:sp>
        <p:nvSpPr>
          <p:cNvPr id="12" name="圆角矩形标注 11"/>
          <p:cNvSpPr/>
          <p:nvPr/>
        </p:nvSpPr>
        <p:spPr>
          <a:xfrm>
            <a:off x="5027613" y="5962650"/>
            <a:ext cx="1368425" cy="579438"/>
          </a:xfrm>
          <a:prstGeom prst="wedgeRoundRectCallout">
            <a:avLst>
              <a:gd name="adj1" fmla="val -67248"/>
              <a:gd name="adj2" fmla="val 2365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b="1" dirty="0">
                <a:solidFill>
                  <a:srgbClr val="3030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Right!</a:t>
            </a:r>
            <a:endParaRPr lang="zh-CN" altLang="en-US" sz="28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标题 2"/>
          <p:cNvSpPr>
            <a:spLocks noGrp="1"/>
          </p:cNvSpPr>
          <p:nvPr>
            <p:ph type="title" idx="4294967295"/>
          </p:nvPr>
        </p:nvSpPr>
        <p:spPr>
          <a:xfrm>
            <a:off x="852488" y="155575"/>
            <a:ext cx="8291512" cy="477838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altLang="zh-CN" smtClean="0"/>
              <a:t>&gt;&gt;Presentation</a:t>
            </a:r>
            <a:endParaRPr lang="zh-CN" altLang="en-US" smtClean="0"/>
          </a:p>
        </p:txBody>
      </p:sp>
      <p:cxnSp>
        <p:nvCxnSpPr>
          <p:cNvPr id="6" name="直接连接符 5"/>
          <p:cNvCxnSpPr/>
          <p:nvPr/>
        </p:nvCxnSpPr>
        <p:spPr>
          <a:xfrm>
            <a:off x="684213" y="1484313"/>
            <a:ext cx="2447925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060" name="图片 19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16075" y="1847850"/>
            <a:ext cx="5911850" cy="932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2" name="图片 2">
            <a:hlinkClick r:id="rId5" action="ppaction://hlinkfile"/>
          </p:cNvPr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300788" y="5445125"/>
            <a:ext cx="1090612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3" name="内容占位符 1"/>
          <p:cNvSpPr txBox="1"/>
          <p:nvPr/>
        </p:nvSpPr>
        <p:spPr bwMode="auto">
          <a:xfrm>
            <a:off x="971550" y="885825"/>
            <a:ext cx="424973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47675" indent="-4476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Let’s chant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zh-CN" altLang="zh-CN" dirty="0" smtClean="0"/>
              <a:t>&gt;&gt;Summary</a:t>
            </a:r>
            <a:endParaRPr lang="zh-CN" altLang="en-US" dirty="0" smtClean="0"/>
          </a:p>
        </p:txBody>
      </p:sp>
      <p:pic>
        <p:nvPicPr>
          <p:cNvPr id="47107" name="图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96188" y="5364163"/>
            <a:ext cx="1350962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图片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0800" y="966788"/>
            <a:ext cx="1454150" cy="145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1339850" y="1611313"/>
            <a:ext cx="22431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0" lang="zh-CN" altLang="en-US" sz="3200" b="1" dirty="0">
                <a:solidFill>
                  <a:srgbClr val="262626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四会词汇：</a:t>
            </a:r>
            <a:endParaRPr lang="zh-CN" altLang="en-US" sz="2800" dirty="0"/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3441700" y="1651000"/>
            <a:ext cx="1346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3200" b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watch</a:t>
            </a: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1344613" y="3130550"/>
            <a:ext cx="7188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0" lang="zh-CN" altLang="en-US" sz="3200" b="1" dirty="0">
                <a:solidFill>
                  <a:srgbClr val="262626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如何询问和回答“他们正在做什么”？</a:t>
            </a:r>
            <a:endParaRPr lang="zh-CN" altLang="en-US" sz="2800" dirty="0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339850" y="3829050"/>
            <a:ext cx="4757738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30303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---What are they doing?</a:t>
            </a:r>
          </a:p>
          <a:p>
            <a:r>
              <a:rPr lang="en-US" altLang="zh-CN" sz="3200" b="1" dirty="0">
                <a:solidFill>
                  <a:srgbClr val="30303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---They are v-</a:t>
            </a:r>
            <a:r>
              <a:rPr lang="en-US" altLang="zh-CN" sz="3200" b="1" dirty="0" err="1">
                <a:solidFill>
                  <a:srgbClr val="30303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ing</a:t>
            </a:r>
            <a:r>
              <a:rPr lang="en-US" altLang="zh-CN" sz="3200" b="1" dirty="0">
                <a:solidFill>
                  <a:srgbClr val="30303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.</a:t>
            </a:r>
            <a:endParaRPr lang="zh-CN" altLang="en-US" sz="3200" b="1" dirty="0">
              <a:solidFill>
                <a:srgbClr val="30303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021263" y="1641475"/>
            <a:ext cx="1255712" cy="5857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game</a:t>
            </a:r>
            <a:endParaRPr lang="zh-CN" altLang="en-US" sz="3200" dirty="0"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519863" y="1670050"/>
            <a:ext cx="1957387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foot(feet)</a:t>
            </a:r>
            <a:endParaRPr lang="zh-CN" altLang="en-US" sz="3200" dirty="0"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790950" y="2363788"/>
            <a:ext cx="1662113" cy="5857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football</a:t>
            </a:r>
            <a:endParaRPr lang="zh-CN" altLang="en-US" sz="3200" dirty="0">
              <a:ea typeface="宋体" panose="02010600030101010101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339850" y="2368550"/>
            <a:ext cx="2185988" cy="5857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basketball</a:t>
            </a:r>
            <a:endParaRPr lang="zh-CN" altLang="en-US" sz="3200" dirty="0">
              <a:ea typeface="宋体" panose="02010600030101010101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775325" y="2349500"/>
            <a:ext cx="2414588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playground</a:t>
            </a:r>
            <a:endParaRPr lang="zh-CN" altLang="en-US" sz="3200" dirty="0">
              <a:solidFill>
                <a:schemeClr val="tx1">
                  <a:lumMod val="50000"/>
                </a:schemeClr>
              </a:solidFill>
              <a:ea typeface="宋体" panose="02010600030101010101" pitchFamily="2" charset="-122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1331913" y="5076825"/>
            <a:ext cx="60658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0" lang="zh-CN" altLang="en-US" sz="3200" b="1" dirty="0">
                <a:solidFill>
                  <a:srgbClr val="262626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如何表达“我们正在看比赛” ？</a:t>
            </a:r>
            <a:endParaRPr lang="zh-CN" altLang="en-US" sz="2800" dirty="0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1346200" y="5754688"/>
            <a:ext cx="53292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3000" b="1" dirty="0">
                <a:solidFill>
                  <a:srgbClr val="30303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We are watching the games.</a:t>
            </a:r>
            <a:endParaRPr lang="zh-CN" altLang="en-US" sz="3000" b="1" dirty="0">
              <a:solidFill>
                <a:srgbClr val="30303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2" grpId="0"/>
      <p:bldP spid="3" grpId="0"/>
      <p:bldP spid="4" grpId="0"/>
      <p:bldP spid="10" grpId="0"/>
      <p:bldP spid="11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808535" y="2276872"/>
            <a:ext cx="7000875" cy="3008362"/>
          </a:xfrm>
        </p:spPr>
        <p:txBody>
          <a:bodyPr/>
          <a:lstStyle/>
          <a:p>
            <a:pPr algn="l" eaLnBrk="1" hangingPunct="1"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r>
              <a:rPr lang="en-US" altLang="zh-CN" sz="2800" b="1" dirty="0" smtClean="0"/>
              <a:t>1. </a:t>
            </a:r>
            <a:r>
              <a:rPr lang="zh-CN" altLang="zh-CN" sz="2800" b="1" dirty="0" smtClean="0"/>
              <a:t>观</a:t>
            </a:r>
            <a:r>
              <a:rPr lang="zh-CN" altLang="zh-CN" sz="2800" b="1" dirty="0"/>
              <a:t>看课文动画，按照正确的语音、语调朗读</a:t>
            </a:r>
            <a:r>
              <a:rPr lang="zh-CN" altLang="zh-CN" sz="2800" b="1" dirty="0" smtClean="0"/>
              <a:t>课文。</a:t>
            </a:r>
            <a:endParaRPr lang="zh-CN" altLang="zh-CN" sz="2800" b="1" dirty="0"/>
          </a:p>
          <a:p>
            <a:pPr algn="l" eaLnBrk="1" hangingPunct="1"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r>
              <a:rPr lang="en-US" altLang="zh-CN" sz="2800" b="1" dirty="0" smtClean="0"/>
              <a:t>2. </a:t>
            </a:r>
            <a:r>
              <a:rPr lang="zh-CN" altLang="en-US" sz="2800" b="1" dirty="0" smtClean="0"/>
              <a:t>熟练</a:t>
            </a:r>
            <a:r>
              <a:rPr lang="zh-CN" altLang="en-US" sz="2800" b="1" dirty="0"/>
              <a:t>朗读</a:t>
            </a:r>
            <a:r>
              <a:rPr lang="en-US" altLang="zh-CN" sz="2800" b="1" dirty="0"/>
              <a:t>Let’s chant</a:t>
            </a:r>
            <a:r>
              <a:rPr lang="zh-CN" altLang="en-US" sz="2800" b="1" dirty="0"/>
              <a:t>部分</a:t>
            </a:r>
            <a:r>
              <a:rPr lang="zh-CN" altLang="zh-CN" sz="2800" b="1" dirty="0" smtClean="0"/>
              <a:t>。</a:t>
            </a:r>
            <a:endParaRPr lang="zh-CN" altLang="zh-CN" sz="2800" b="1" dirty="0"/>
          </a:p>
          <a:p>
            <a:pPr algn="l" eaLnBrk="1" hangingPunct="1"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r>
              <a:rPr lang="en-US" altLang="zh-CN" sz="2800" b="1" dirty="0" smtClean="0"/>
              <a:t>3. </a:t>
            </a:r>
            <a:r>
              <a:rPr lang="zh-CN" altLang="zh-CN" sz="2800" b="1" dirty="0" smtClean="0"/>
              <a:t>预习</a:t>
            </a:r>
            <a:r>
              <a:rPr lang="en-US" altLang="zh-CN" sz="2800" b="1" dirty="0" smtClean="0"/>
              <a:t>Lesson33</a:t>
            </a:r>
            <a:r>
              <a:rPr lang="zh-CN" altLang="zh-CN" sz="2800" b="1" dirty="0" smtClean="0"/>
              <a:t>。</a:t>
            </a:r>
            <a:r>
              <a:rPr lang="en-US" altLang="zh-CN" sz="2800" b="1" dirty="0" smtClean="0"/>
              <a:t> </a:t>
            </a:r>
            <a:endParaRPr lang="zh-CN" altLang="zh-CN" sz="2800" b="1" dirty="0"/>
          </a:p>
        </p:txBody>
      </p:sp>
      <p:sp>
        <p:nvSpPr>
          <p:cNvPr id="48131" name="标题 1"/>
          <p:cNvSpPr>
            <a:spLocks noGrp="1"/>
          </p:cNvSpPr>
          <p:nvPr>
            <p:ph type="title"/>
          </p:nvPr>
        </p:nvSpPr>
        <p:spPr>
          <a:xfrm>
            <a:off x="527050" y="260648"/>
            <a:ext cx="8291513" cy="4778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zh-CN" altLang="zh-CN" dirty="0" smtClean="0"/>
              <a:t>&gt;&gt;Homework</a:t>
            </a:r>
            <a:endParaRPr lang="zh-CN" altLang="en-US" dirty="0" smtClean="0"/>
          </a:p>
        </p:txBody>
      </p:sp>
      <p:grpSp>
        <p:nvGrpSpPr>
          <p:cNvPr id="24" name="圆角矩形 23"/>
          <p:cNvGrpSpPr/>
          <p:nvPr/>
        </p:nvGrpSpPr>
        <p:grpSpPr bwMode="auto">
          <a:xfrm>
            <a:off x="6572250" y="6072188"/>
            <a:ext cx="1193800" cy="620712"/>
            <a:chOff x="4140" y="3825"/>
            <a:chExt cx="752" cy="391"/>
          </a:xfrm>
        </p:grpSpPr>
        <p:pic>
          <p:nvPicPr>
            <p:cNvPr id="48132" name="圆角矩形 23">
              <a:hlinkClick r:id="" action="ppaction://hlinkshowjump?jump=endshow"/>
            </p:cNvPr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140" y="3825"/>
              <a:ext cx="752" cy="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133" name="Text Box 5"/>
            <p:cNvSpPr txBox="1">
              <a:spLocks noChangeArrowheads="1"/>
            </p:cNvSpPr>
            <p:nvPr/>
          </p:nvSpPr>
          <p:spPr bwMode="auto">
            <a:xfrm>
              <a:off x="4170" y="3856"/>
              <a:ext cx="69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>
                  <a:solidFill>
                    <a:srgbClr val="5F5F5F"/>
                  </a:solidFill>
                  <a:latin typeface="Arial Black" panose="020B0A04020102020204" pitchFamily="34" charset="0"/>
                  <a:ea typeface="黑体" panose="02010609060101010101" pitchFamily="49" charset="-122"/>
                </a:rPr>
                <a:t>close</a:t>
              </a:r>
              <a:endParaRPr lang="zh-CN" altLang="en-US">
                <a:solidFill>
                  <a:srgbClr val="5F5F5F"/>
                </a:solidFill>
                <a:latin typeface="Arial Black" panose="020B0A04020102020204" pitchFamily="34" charset="0"/>
                <a:ea typeface="黑体" panose="02010609060101010101" pitchFamily="49" charset="-122"/>
              </a:endParaRPr>
            </a:p>
          </p:txBody>
        </p:sp>
      </p:grpSp>
      <p:pic>
        <p:nvPicPr>
          <p:cNvPr id="48135" name="Picture 2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4750" y="5121275"/>
            <a:ext cx="1293813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6" name="图片 11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1813" y="836613"/>
            <a:ext cx="1387475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标题 7"/>
          <p:cNvSpPr>
            <a:spLocks noGrp="1"/>
          </p:cNvSpPr>
          <p:nvPr>
            <p:ph type="title" idx="4294967295"/>
          </p:nvPr>
        </p:nvSpPr>
        <p:spPr>
          <a:xfrm>
            <a:off x="852488" y="155575"/>
            <a:ext cx="8291512" cy="477838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eaLnBrk="1" hangingPunct="1"/>
            <a:r>
              <a:rPr lang="zh-CN" altLang="zh-CN" smtClean="0"/>
              <a:t>&gt;&gt;Warm-up</a:t>
            </a:r>
            <a:endParaRPr lang="zh-CN" altLang="en-US" smtClean="0"/>
          </a:p>
        </p:txBody>
      </p:sp>
      <p:sp>
        <p:nvSpPr>
          <p:cNvPr id="25603" name="内容占位符 1"/>
          <p:cNvSpPr>
            <a:spLocks noGrp="1"/>
          </p:cNvSpPr>
          <p:nvPr>
            <p:ph sz="quarter" idx="4294967295"/>
          </p:nvPr>
        </p:nvSpPr>
        <p:spPr bwMode="auto">
          <a:xfrm>
            <a:off x="1243013" y="892176"/>
            <a:ext cx="2214563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marL="85725" indent="0">
              <a:buFont typeface="Wingdings" panose="05000000000000000000" pitchFamily="2" charset="2"/>
              <a:buNone/>
            </a:pPr>
            <a:r>
              <a:rPr lang="en-US" altLang="zh-CN" sz="2800" dirty="0" smtClean="0">
                <a:solidFill>
                  <a:srgbClr val="30937B"/>
                </a:solidFill>
                <a:latin typeface="Arial" panose="020B0604020202020204" pitchFamily="34" charset="0"/>
              </a:rPr>
              <a:t>Let’s sing</a:t>
            </a:r>
            <a:endParaRPr lang="zh-CN" altLang="en-US" sz="2800" dirty="0" smtClean="0">
              <a:solidFill>
                <a:srgbClr val="30937B"/>
              </a:solidFill>
              <a:latin typeface="Arial" panose="020B0604020202020204" pitchFamily="34" charset="0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684213" y="1484313"/>
            <a:ext cx="2159000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605" name="图片 19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43013" y="1809750"/>
            <a:ext cx="6657975" cy="9736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7" name="图片 3">
            <a:hlinkClick r:id="rId5" action="ppaction://hlinkfile"/>
          </p:cNvPr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757988" y="5661025"/>
            <a:ext cx="1090612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68288" y="3332163"/>
            <a:ext cx="4162426" cy="312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08738" y="3979863"/>
            <a:ext cx="1881187" cy="189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71775" y="2657475"/>
            <a:ext cx="3529013" cy="264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3203575" y="1882775"/>
            <a:ext cx="26939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000" b="1" dirty="0">
                <a:solidFill>
                  <a:srgbClr val="3030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basketball</a:t>
            </a:r>
            <a:endParaRPr lang="zh-CN" altLang="en-US" sz="3200" dirty="0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6137275" y="2792413"/>
            <a:ext cx="26638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000" b="1" dirty="0">
                <a:solidFill>
                  <a:srgbClr val="3030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volleyball </a:t>
            </a:r>
            <a:endParaRPr lang="zh-CN" altLang="en-US" sz="3200" dirty="0"/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625475" y="2792413"/>
            <a:ext cx="21780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000" b="1" dirty="0">
                <a:solidFill>
                  <a:srgbClr val="3030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football </a:t>
            </a:r>
            <a:endParaRPr lang="zh-CN" altLang="en-US" sz="3200" dirty="0"/>
          </a:p>
        </p:txBody>
      </p:sp>
      <p:sp>
        <p:nvSpPr>
          <p:cNvPr id="27656" name="标题 7"/>
          <p:cNvSpPr>
            <a:spLocks noGrp="1"/>
          </p:cNvSpPr>
          <p:nvPr>
            <p:ph type="title" idx="4294967295"/>
          </p:nvPr>
        </p:nvSpPr>
        <p:spPr>
          <a:xfrm>
            <a:off x="852488" y="155575"/>
            <a:ext cx="8291512" cy="477838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eaLnBrk="1" hangingPunct="1"/>
            <a:r>
              <a:rPr lang="zh-CN" altLang="zh-CN" smtClean="0"/>
              <a:t>&gt;&gt;Lead-in</a:t>
            </a:r>
            <a:endParaRPr lang="zh-CN" altLang="en-US" smtClean="0"/>
          </a:p>
        </p:txBody>
      </p:sp>
      <p:cxnSp>
        <p:nvCxnSpPr>
          <p:cNvPr id="13" name="直接连接符 12"/>
          <p:cNvCxnSpPr/>
          <p:nvPr/>
        </p:nvCxnSpPr>
        <p:spPr>
          <a:xfrm>
            <a:off x="684213" y="1484313"/>
            <a:ext cx="2159000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658" name="图片 19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9" name="内容占位符 1"/>
          <p:cNvSpPr txBox="1"/>
          <p:nvPr/>
        </p:nvSpPr>
        <p:spPr bwMode="auto">
          <a:xfrm>
            <a:off x="1042988" y="885825"/>
            <a:ext cx="22161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47675" indent="-4476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 dirty="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Review</a:t>
            </a:r>
            <a:endParaRPr kumimoji="0" lang="zh-CN" altLang="en-US" sz="3200" dirty="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9" grpId="2"/>
      <p:bldP spid="10" grpId="0"/>
      <p:bldP spid="10" grpId="1"/>
      <p:bldP spid="10" grpId="2"/>
      <p:bldP spid="11" grpId="0"/>
      <p:bldP spid="11" grpId="1"/>
      <p:bldP spid="11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51125" y="3644900"/>
            <a:ext cx="3841750" cy="287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5" name="矩形 8"/>
          <p:cNvSpPr>
            <a:spLocks noChangeArrowheads="1"/>
          </p:cNvSpPr>
          <p:nvPr/>
        </p:nvSpPr>
        <p:spPr bwMode="auto">
          <a:xfrm>
            <a:off x="1619250" y="1555750"/>
            <a:ext cx="6777038" cy="165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b="1" dirty="0">
                <a:solidFill>
                  <a:srgbClr val="3030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---What are they doing?</a:t>
            </a:r>
          </a:p>
          <a:p>
            <a:pPr>
              <a:lnSpc>
                <a:spcPct val="150000"/>
              </a:lnSpc>
            </a:pPr>
            <a:r>
              <a:rPr lang="en-US" altLang="zh-CN" sz="3600" b="1" dirty="0">
                <a:solidFill>
                  <a:srgbClr val="3030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---They’re_________________.</a:t>
            </a:r>
            <a:endParaRPr lang="zh-CN" altLang="en-US" sz="2800" dirty="0"/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3851275" y="2513013"/>
            <a:ext cx="41608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playing volleyball </a:t>
            </a:r>
            <a:endParaRPr lang="zh-CN" altLang="en-US" sz="2800">
              <a:solidFill>
                <a:srgbClr val="FF0000"/>
              </a:solidFill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3851275" y="2498725"/>
            <a:ext cx="35972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playing football</a:t>
            </a:r>
            <a:endParaRPr lang="zh-CN" altLang="en-US" sz="2800">
              <a:solidFill>
                <a:srgbClr val="FF0000"/>
              </a:solidFill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3851275" y="2493963"/>
            <a:ext cx="41862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playing basketball</a:t>
            </a:r>
            <a:endParaRPr lang="zh-CN" altLang="en-US" sz="2800">
              <a:solidFill>
                <a:srgbClr val="FF0000"/>
              </a:solidFill>
            </a:endParaRPr>
          </a:p>
        </p:txBody>
      </p:sp>
      <p:pic>
        <p:nvPicPr>
          <p:cNvPr id="13" name="图片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6363" y="3633788"/>
            <a:ext cx="3840162" cy="287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图片 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51125" y="3584575"/>
            <a:ext cx="3846513" cy="301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81" name="标题 7"/>
          <p:cNvSpPr>
            <a:spLocks noGrp="1"/>
          </p:cNvSpPr>
          <p:nvPr>
            <p:ph type="title" idx="4294967295"/>
          </p:nvPr>
        </p:nvSpPr>
        <p:spPr>
          <a:xfrm>
            <a:off x="852488" y="155575"/>
            <a:ext cx="8291512" cy="477838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eaLnBrk="1" hangingPunct="1"/>
            <a:r>
              <a:rPr lang="zh-CN" altLang="zh-CN" smtClean="0"/>
              <a:t>&gt;&gt;Lead-in</a:t>
            </a:r>
            <a:endParaRPr lang="zh-CN" altLang="en-US" smtClean="0"/>
          </a:p>
        </p:txBody>
      </p:sp>
      <p:cxnSp>
        <p:nvCxnSpPr>
          <p:cNvPr id="16" name="直接连接符 15"/>
          <p:cNvCxnSpPr/>
          <p:nvPr/>
        </p:nvCxnSpPr>
        <p:spPr>
          <a:xfrm>
            <a:off x="684213" y="1484313"/>
            <a:ext cx="2159000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683" name="图片 19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4" name="内容占位符 1"/>
          <p:cNvSpPr txBox="1"/>
          <p:nvPr/>
        </p:nvSpPr>
        <p:spPr bwMode="auto">
          <a:xfrm>
            <a:off x="1042988" y="885825"/>
            <a:ext cx="22161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47675" indent="-4476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Review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4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64" tmFilter="0, 0; 0.125,0.2665; 0.25,0.4; 0.375,0.465; 0.5,0.5;  0.625,0.535; 0.75,0.6; 0.875,0.7335; 1,1">
                                          <p:stCondLst>
                                            <p:cond delay="5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82" tmFilter="0, 0; 0.125,0.2665; 0.25,0.4; 0.375,0.465; 0.5,0.5;  0.625,0.535; 0.75,0.6; 0.875,0.7335; 1,1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39" tmFilter="0, 0; 0.125,0.2665; 0.25,0.4; 0.375,0.465; 0.5,0.5;  0.625,0.535; 0.75,0.6; 0.875,0.7335; 1,1">
                                          <p:stCondLst>
                                            <p:cond delay="14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2">
                                          <p:stCondLst>
                                            <p:cond delay="55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41" decel="50000">
                                          <p:stCondLst>
                                            <p:cond delay="5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2">
                                          <p:stCondLst>
                                            <p:cond delay="111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41" decel="50000">
                                          <p:stCondLst>
                                            <p:cond delay="113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2">
                                          <p:stCondLst>
                                            <p:cond delay="139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41" decel="50000">
                                          <p:stCondLst>
                                            <p:cond delay="141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2">
                                          <p:stCondLst>
                                            <p:cond delay="153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41" decel="50000">
                                          <p:stCondLst>
                                            <p:cond delay="155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1" grpId="0"/>
      <p:bldP spid="11" grpId="1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标题 2"/>
          <p:cNvSpPr>
            <a:spLocks noGrp="1"/>
          </p:cNvSpPr>
          <p:nvPr>
            <p:ph type="title" idx="4294967295"/>
          </p:nvPr>
        </p:nvSpPr>
        <p:spPr>
          <a:xfrm>
            <a:off x="852488" y="155575"/>
            <a:ext cx="8291512" cy="477838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altLang="zh-CN" smtClean="0"/>
              <a:t>&gt;&gt;Presentation</a:t>
            </a:r>
            <a:endParaRPr lang="zh-CN" altLang="en-US" smtClean="0"/>
          </a:p>
        </p:txBody>
      </p:sp>
      <p:cxnSp>
        <p:nvCxnSpPr>
          <p:cNvPr id="6" name="直接连接符 5"/>
          <p:cNvCxnSpPr/>
          <p:nvPr/>
        </p:nvCxnSpPr>
        <p:spPr>
          <a:xfrm>
            <a:off x="684213" y="1484313"/>
            <a:ext cx="2951162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24" name="图片 19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17650" y="1914525"/>
            <a:ext cx="6108700" cy="863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6" name="图片 2">
            <a:hlinkClick r:id="rId5" action="ppaction://hlinkfile"/>
          </p:cNvPr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500813" y="4941888"/>
            <a:ext cx="1090612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7" name="内容占位符 1"/>
          <p:cNvSpPr txBox="1"/>
          <p:nvPr/>
        </p:nvSpPr>
        <p:spPr bwMode="auto">
          <a:xfrm>
            <a:off x="1042988" y="885825"/>
            <a:ext cx="424973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47675" indent="-4476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Just practise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标题 2"/>
          <p:cNvSpPr>
            <a:spLocks noGrp="1"/>
          </p:cNvSpPr>
          <p:nvPr>
            <p:ph type="title" idx="4294967295"/>
          </p:nvPr>
        </p:nvSpPr>
        <p:spPr>
          <a:xfrm>
            <a:off x="852488" y="155575"/>
            <a:ext cx="8291512" cy="477838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altLang="zh-CN" smtClean="0"/>
              <a:t>&gt;&gt;Presentation</a:t>
            </a:r>
            <a:endParaRPr lang="zh-CN" altLang="en-US" smtClean="0"/>
          </a:p>
        </p:txBody>
      </p:sp>
      <p:pic>
        <p:nvPicPr>
          <p:cNvPr id="5" name="图片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72063" y="3359150"/>
            <a:ext cx="3535362" cy="264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6575" y="3359150"/>
            <a:ext cx="3529013" cy="264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434975" y="1289050"/>
            <a:ext cx="68278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rgbClr val="3030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The boys are playing football. </a:t>
            </a:r>
            <a:endParaRPr lang="zh-CN" altLang="en-US" sz="2800" dirty="0"/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434975" y="2206625"/>
            <a:ext cx="71612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rgbClr val="3030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The girls are playing volleyball. </a:t>
            </a:r>
            <a:endParaRPr lang="zh-CN" altLang="en-US" sz="2800" dirty="0"/>
          </a:p>
        </p:txBody>
      </p:sp>
      <p:pic>
        <p:nvPicPr>
          <p:cNvPr id="4" name="02-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13255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03-128k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613" y="22256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标题 2"/>
          <p:cNvSpPr>
            <a:spLocks noGrp="1"/>
          </p:cNvSpPr>
          <p:nvPr>
            <p:ph type="title" idx="4294967295"/>
          </p:nvPr>
        </p:nvSpPr>
        <p:spPr>
          <a:xfrm>
            <a:off x="852488" y="155575"/>
            <a:ext cx="8291512" cy="477838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altLang="zh-CN" smtClean="0"/>
              <a:t>&gt;&gt;Presentation</a:t>
            </a:r>
            <a:endParaRPr lang="zh-CN" altLang="en-US" smtClean="0"/>
          </a:p>
        </p:txBody>
      </p:sp>
      <p:pic>
        <p:nvPicPr>
          <p:cNvPr id="5" name="图片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9600" y="3359150"/>
            <a:ext cx="3455988" cy="2706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145088" y="3382963"/>
            <a:ext cx="3455987" cy="270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395288" y="1289050"/>
            <a:ext cx="82391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rgbClr val="3030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The teachers are playing basketball. </a:t>
            </a:r>
            <a:endParaRPr lang="zh-CN" altLang="en-US" sz="2800" dirty="0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395288" y="2206625"/>
            <a:ext cx="64865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rgbClr val="3030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We are watching the games. </a:t>
            </a:r>
            <a:endParaRPr lang="zh-CN" altLang="en-US" sz="2800" dirty="0"/>
          </a:p>
        </p:txBody>
      </p:sp>
      <p:pic>
        <p:nvPicPr>
          <p:cNvPr id="10" name="01-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22860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04-128k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0888" y="13081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标题 2"/>
          <p:cNvSpPr>
            <a:spLocks noGrp="1"/>
          </p:cNvSpPr>
          <p:nvPr>
            <p:ph type="title" idx="4294967295"/>
          </p:nvPr>
        </p:nvSpPr>
        <p:spPr>
          <a:xfrm>
            <a:off x="852488" y="155575"/>
            <a:ext cx="8291512" cy="477838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altLang="zh-CN" smtClean="0"/>
              <a:t>&gt;&gt;Practice</a:t>
            </a:r>
            <a:endParaRPr lang="zh-CN" altLang="en-US" smtClean="0"/>
          </a:p>
        </p:txBody>
      </p:sp>
      <p:grpSp>
        <p:nvGrpSpPr>
          <p:cNvPr id="36867" name="组合 1"/>
          <p:cNvGrpSpPr/>
          <p:nvPr/>
        </p:nvGrpSpPr>
        <p:grpSpPr bwMode="auto">
          <a:xfrm>
            <a:off x="2159000" y="2662238"/>
            <a:ext cx="4826000" cy="3646487"/>
            <a:chOff x="1692001" y="1437406"/>
            <a:chExt cx="6052680" cy="4583642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4864682" y="3861048"/>
              <a:ext cx="2879999" cy="2160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1692001" y="3861048"/>
              <a:ext cx="2879999" cy="2160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1692002" y="1437407"/>
              <a:ext cx="2911458" cy="227938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6" cstate="email"/>
            <a:srcRect t="-359"/>
            <a:stretch>
              <a:fillRect/>
            </a:stretch>
          </p:blipFill>
          <p:spPr>
            <a:xfrm>
              <a:off x="4864682" y="1437406"/>
              <a:ext cx="2879999" cy="227938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</p:grpSp>
      <p:sp>
        <p:nvSpPr>
          <p:cNvPr id="15" name="圆角矩形标注 14"/>
          <p:cNvSpPr/>
          <p:nvPr/>
        </p:nvSpPr>
        <p:spPr>
          <a:xfrm flipH="1">
            <a:off x="2609850" y="1412875"/>
            <a:ext cx="3924300" cy="782638"/>
          </a:xfrm>
          <a:prstGeom prst="wedgeRoundRectCallout">
            <a:avLst>
              <a:gd name="adj1" fmla="val -41361"/>
              <a:gd name="adj2" fmla="val 28416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4000" b="1" dirty="0">
                <a:solidFill>
                  <a:srgbClr val="3030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They are v-</a:t>
            </a:r>
            <a:r>
              <a:rPr lang="en-US" altLang="zh-CN" sz="4000" b="1" dirty="0" err="1">
                <a:solidFill>
                  <a:srgbClr val="3030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ing</a:t>
            </a:r>
            <a:r>
              <a:rPr lang="en-US" altLang="zh-CN" sz="4000" b="1" dirty="0">
                <a:solidFill>
                  <a:srgbClr val="3030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.</a:t>
            </a:r>
            <a:endParaRPr lang="zh-CN" altLang="en-US" sz="4000" dirty="0">
              <a:ea typeface="宋体" panose="02010600030101010101" pitchFamily="2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7" cstate="email"/>
          <a:srcRect b="-1319"/>
          <a:stretch>
            <a:fillRect/>
          </a:stretch>
        </p:blipFill>
        <p:spPr bwMode="auto">
          <a:xfrm>
            <a:off x="2055813" y="2613025"/>
            <a:ext cx="2498725" cy="191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 cstate="email"/>
          <a:srcRect b="-1319"/>
          <a:stretch>
            <a:fillRect/>
          </a:stretch>
        </p:blipFill>
        <p:spPr bwMode="auto">
          <a:xfrm>
            <a:off x="4675188" y="2613025"/>
            <a:ext cx="2498725" cy="191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7" cstate="email"/>
          <a:srcRect b="-1319"/>
          <a:stretch>
            <a:fillRect/>
          </a:stretch>
        </p:blipFill>
        <p:spPr bwMode="auto">
          <a:xfrm>
            <a:off x="2051050" y="4579938"/>
            <a:ext cx="2500313" cy="191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7" cstate="email"/>
          <a:srcRect b="-1319"/>
          <a:stretch>
            <a:fillRect/>
          </a:stretch>
        </p:blipFill>
        <p:spPr bwMode="auto">
          <a:xfrm>
            <a:off x="4689475" y="4573588"/>
            <a:ext cx="2500313" cy="191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标题 2"/>
          <p:cNvSpPr>
            <a:spLocks noGrp="1"/>
          </p:cNvSpPr>
          <p:nvPr>
            <p:ph type="title" idx="4294967295"/>
          </p:nvPr>
        </p:nvSpPr>
        <p:spPr>
          <a:xfrm>
            <a:off x="852488" y="155575"/>
            <a:ext cx="8291512" cy="477838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altLang="zh-CN" smtClean="0"/>
              <a:t>&gt;&gt;Practice</a:t>
            </a:r>
            <a:endParaRPr lang="zh-CN" altLang="en-US" smtClean="0"/>
          </a:p>
        </p:txBody>
      </p:sp>
      <p:grpSp>
        <p:nvGrpSpPr>
          <p:cNvPr id="38915" name="组合 1"/>
          <p:cNvGrpSpPr/>
          <p:nvPr/>
        </p:nvGrpSpPr>
        <p:grpSpPr bwMode="auto">
          <a:xfrm>
            <a:off x="2159000" y="2949575"/>
            <a:ext cx="4826000" cy="3648075"/>
            <a:chOff x="1692001" y="1437406"/>
            <a:chExt cx="6052680" cy="4583642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4864682" y="3861048"/>
              <a:ext cx="2879999" cy="2160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1692001" y="3861048"/>
              <a:ext cx="2879999" cy="2160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1692002" y="1437407"/>
              <a:ext cx="2911458" cy="227938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6" cstate="email"/>
            <a:srcRect t="-359"/>
            <a:stretch>
              <a:fillRect/>
            </a:stretch>
          </p:blipFill>
          <p:spPr>
            <a:xfrm>
              <a:off x="4864682" y="1437406"/>
              <a:ext cx="2879999" cy="227938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</p:grpSp>
      <p:pic>
        <p:nvPicPr>
          <p:cNvPr id="3" name="矩形 2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06750" y="835025"/>
            <a:ext cx="2981325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圆角矩形标注 10"/>
          <p:cNvSpPr/>
          <p:nvPr/>
        </p:nvSpPr>
        <p:spPr>
          <a:xfrm>
            <a:off x="395288" y="1893888"/>
            <a:ext cx="4391025" cy="647700"/>
          </a:xfrm>
          <a:prstGeom prst="wedgeRoundRectCallout">
            <a:avLst>
              <a:gd name="adj1" fmla="val -57694"/>
              <a:gd name="adj2" fmla="val 54251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b="1" dirty="0">
                <a:solidFill>
                  <a:srgbClr val="3030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What are they doing?</a:t>
            </a:r>
            <a:endParaRPr lang="zh-CN" altLang="en-US" sz="3200" dirty="0">
              <a:ea typeface="宋体" panose="02010600030101010101" pitchFamily="2" charset="-122"/>
            </a:endParaRPr>
          </a:p>
        </p:txBody>
      </p:sp>
      <p:sp>
        <p:nvSpPr>
          <p:cNvPr id="15" name="圆角矩形标注 14"/>
          <p:cNvSpPr/>
          <p:nvPr/>
        </p:nvSpPr>
        <p:spPr>
          <a:xfrm flipH="1">
            <a:off x="5003800" y="1893888"/>
            <a:ext cx="3611563" cy="647700"/>
          </a:xfrm>
          <a:prstGeom prst="wedgeRoundRectCallout">
            <a:avLst>
              <a:gd name="adj1" fmla="val -57694"/>
              <a:gd name="adj2" fmla="val 54251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b="1" dirty="0">
                <a:solidFill>
                  <a:srgbClr val="3030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They are v-</a:t>
            </a:r>
            <a:r>
              <a:rPr lang="en-US" altLang="zh-CN" sz="3200" b="1" dirty="0" err="1">
                <a:solidFill>
                  <a:srgbClr val="3030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ing</a:t>
            </a:r>
            <a:r>
              <a:rPr lang="en-US" altLang="zh-CN" sz="3200" b="1" dirty="0">
                <a:solidFill>
                  <a:srgbClr val="3030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.</a:t>
            </a:r>
            <a:endParaRPr lang="zh-CN" altLang="en-US" sz="32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dcb6e4d3868da3a31ae6245d86e28d652aa35f"/>
</p:tagLst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Module1 Unit1教学课件</Template>
  <TotalTime>0</TotalTime>
  <Words>254</Words>
  <Application>Microsoft Office PowerPoint</Application>
  <PresentationFormat>全屏显示(4:3)</PresentationFormat>
  <Paragraphs>85</Paragraphs>
  <Slides>14</Slides>
  <Notes>11</Notes>
  <HiddenSlides>0</HiddenSlides>
  <MMClips>4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4" baseType="lpstr">
      <vt:lpstr>黑体</vt:lpstr>
      <vt:lpstr>宋体</vt:lpstr>
      <vt:lpstr>微软雅黑</vt:lpstr>
      <vt:lpstr>幼圆</vt:lpstr>
      <vt:lpstr>Arial</vt:lpstr>
      <vt:lpstr>Arial Black</vt:lpstr>
      <vt:lpstr>Calibri</vt:lpstr>
      <vt:lpstr>Times New Roman</vt:lpstr>
      <vt:lpstr>Wingdings</vt:lpstr>
      <vt:lpstr>WWW.2PPT.COM
</vt:lpstr>
      <vt:lpstr>PowerPoint 演示文稿</vt:lpstr>
      <vt:lpstr>&gt;&gt;Warm-up</vt:lpstr>
      <vt:lpstr>&gt;&gt;Lead-in</vt:lpstr>
      <vt:lpstr>&gt;&gt;Lead-in</vt:lpstr>
      <vt:lpstr>&gt;&gt;Presentation</vt:lpstr>
      <vt:lpstr>&gt;&gt;Presentation</vt:lpstr>
      <vt:lpstr>&gt;&gt;Presentation</vt:lpstr>
      <vt:lpstr>&gt;&gt;Practice</vt:lpstr>
      <vt:lpstr>&gt;&gt;Practice</vt:lpstr>
      <vt:lpstr>&gt;&gt;Presentation</vt:lpstr>
      <vt:lpstr>&gt;&gt;Practice</vt:lpstr>
      <vt:lpstr>&gt;&gt;Presentation</vt:lpstr>
      <vt:lpstr>&gt;&gt;Summary</vt:lpstr>
      <vt:lpstr>&gt;&gt;Homework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2011-05-04T08:34:00Z</dcterms:created>
  <dcterms:modified xsi:type="dcterms:W3CDTF">2023-01-17T00:02:59Z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EEF5CBE5EEB64A8783C7836F723EA0B4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