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1" r:id="rId2"/>
    <p:sldId id="256" r:id="rId3"/>
    <p:sldId id="258" r:id="rId4"/>
    <p:sldId id="270" r:id="rId5"/>
    <p:sldId id="259" r:id="rId6"/>
    <p:sldId id="260" r:id="rId7"/>
    <p:sldId id="272" r:id="rId8"/>
    <p:sldId id="267" r:id="rId9"/>
    <p:sldId id="266" r:id="rId10"/>
    <p:sldId id="268" r:id="rId11"/>
    <p:sldId id="263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4F8D2-1145-4C5E-AF52-550197F83F4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F29B5-6F51-4C65-B2C7-BBEC82A867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F29B5-6F51-4C65-B2C7-BBEC82A8670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20110518224634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20799;&#31461;&#27468;&#26354;-In%20The%20Living%20Room.mp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0" y="1412776"/>
            <a:ext cx="9144000" cy="825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36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Unit 1 </a:t>
            </a:r>
            <a:r>
              <a:rPr lang="en-US" altLang="zh-CN" sz="3600" b="1" noProof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Li Ming Goes to Canada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0" y="270892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4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L</a:t>
            </a:r>
            <a:r>
              <a:rPr lang="en-US" altLang="zh-CN" sz="48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esson 5 In the Living Room</a:t>
            </a:r>
            <a:endParaRPr kumimoji="0" lang="en-US" altLang="zh-CN" sz="4800" b="1" i="0" u="none" strike="noStrike" kern="1200" cap="none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56716" y="544522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图片 17" descr="QQ图片201808011549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6005" y="2204864"/>
            <a:ext cx="7378901" cy="28803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6004" y="1412777"/>
            <a:ext cx="4154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and repeat.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5" y="1071547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in my living room?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8735" y="4941168"/>
            <a:ext cx="7134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my family members like to do?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22c60001871338e5876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03749" y="1556793"/>
            <a:ext cx="4786346" cy="3193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5785" y="906939"/>
            <a:ext cx="765220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table, chair, card, me, him, them, beside </a:t>
            </a: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chair, at a small table, in front of, watch TV, read newspapers, play cards, writer a letter</a:t>
            </a: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3.Grammar points:</a:t>
            </a: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现在进行时：表示现在或现阶段正在进行或发生的动作和存在的状态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构成：主语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+be+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其他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这节课我的收获是：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这节课我的不足是：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Summing </a:t>
            </a:r>
            <a:r>
              <a:rPr lang="en-US" altLang="zh-CN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61665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2120657"/>
            <a:ext cx="76057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听录音，朗读本课的第一部分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完成相关习题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画一画其他房间，将它们介绍给你的朋友，并告诉他们你在这个房间里喜欢做什么。 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图片 6" descr="1.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7400" y="1196753"/>
            <a:ext cx="4970565" cy="4131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714349" y="1571612"/>
            <a:ext cx="8429651" cy="4879988"/>
            <a:chOff x="714348" y="1571612"/>
            <a:chExt cx="8429650" cy="4879988"/>
          </a:xfrm>
        </p:grpSpPr>
        <p:sp>
          <p:nvSpPr>
            <p:cNvPr id="8" name="TextBox 7"/>
            <p:cNvSpPr txBox="1"/>
            <p:nvPr/>
          </p:nvSpPr>
          <p:spPr>
            <a:xfrm>
              <a:off x="714348" y="1571612"/>
              <a:ext cx="4643470" cy="4093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 the living room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there’s a sofa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There’s a sofa in the living room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Please sit down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Please sit down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 the living room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 the living room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there’s a window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There’s a window in the living room</a:t>
              </a:r>
            </a:p>
            <a:p>
              <a:endParaRPr lang="zh-CN" altLang="en-US" sz="2000" i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56093" y="1988840"/>
              <a:ext cx="4387905" cy="4462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Open the window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Close the window in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 living room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 the living room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there are curtains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There are curtains in the living room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Open the curtains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Close the curtains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 the living room</a:t>
              </a:r>
            </a:p>
            <a:p>
              <a:r>
                <a:rPr lang="en-US" altLang="zh-CN" sz="24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endParaRPr lang="zh-CN" altLang="en-US" sz="2000" i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" y="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Warming up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file"/>
          </p:cNvPr>
          <p:cNvSpPr txBox="1"/>
          <p:nvPr/>
        </p:nvSpPr>
        <p:spPr>
          <a:xfrm>
            <a:off x="500035" y="1071546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Let’s sing a song “In the Living Room”.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370" y="5301209"/>
            <a:ext cx="5562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Free talk 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my living room, there is…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253671"/>
            <a:ext cx="50772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回答问题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they?</a:t>
            </a: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people are there in </a:t>
            </a: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picture?</a:t>
            </a: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are they?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10 - 副本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69745" y="4293096"/>
            <a:ext cx="3645479" cy="2391974"/>
          </a:xfrm>
          <a:prstGeom prst="rect">
            <a:avLst/>
          </a:prstGeom>
        </p:spPr>
      </p:pic>
      <p:pic>
        <p:nvPicPr>
          <p:cNvPr id="1026" name="Picture 2" descr="C:\Users\Administrator\Desktop\QQ截图2018081517104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0072" y="1089654"/>
            <a:ext cx="3931518" cy="298513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15084" y="2132856"/>
            <a:ext cx="450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in the living room.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3719" y="3429000"/>
            <a:ext cx="3770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7 people.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3719" y="4221089"/>
            <a:ext cx="490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Jenny, Danny, Mr. and Mr. Smith, Lynn, Bob and Li Ming. 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 descr="QQ图片201808021601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1909" y="908721"/>
            <a:ext cx="7259575" cy="5290857"/>
          </a:xfrm>
          <a:prstGeom prst="rect">
            <a:avLst/>
          </a:prstGeom>
        </p:spPr>
      </p:pic>
      <p:pic>
        <p:nvPicPr>
          <p:cNvPr id="11" name="图片 10" descr="QQ图片2018080216011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74195" y="5517232"/>
            <a:ext cx="6259231" cy="9219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19654" y="3212976"/>
            <a:ext cx="30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8289" y="1916832"/>
            <a:ext cx="30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19654" y="2780928"/>
            <a:ext cx="30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19654" y="2348880"/>
            <a:ext cx="30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2384" y="5589240"/>
            <a:ext cx="30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1019" y="4365104"/>
            <a:ext cx="30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10 - 副本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96166" y="1304181"/>
            <a:ext cx="4847834" cy="360927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" y="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5" y="928672"/>
            <a:ext cx="67151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观察回答问题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is Jenny ?</a:t>
            </a: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sitting beside</a:t>
            </a: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Jenny?</a:t>
            </a: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Lynn and </a:t>
            </a: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Bob?</a:t>
            </a: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is Li Ming?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932260"/>
            <a:ext cx="67151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Jenny is sitting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chair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/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Danny is sitting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beside</a:t>
            </a: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Her.</a:t>
            </a:r>
          </a:p>
          <a:p>
            <a:pPr marL="514350" indent="-514350"/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Lynn and Bob are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front </a:t>
            </a:r>
          </a:p>
          <a:p>
            <a:pPr marL="514350" indent="-514350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Mr. and Mrs. Smith.</a:t>
            </a:r>
          </a:p>
          <a:p>
            <a:pPr marL="514350" indent="-514350"/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 Ming is sitting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small table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10 - 副本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43306" y="3190475"/>
            <a:ext cx="5500694" cy="360927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5" y="928671"/>
            <a:ext cx="67151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观察回答问题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Jenny and Danny doing ?</a:t>
            </a: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Mr. and Mrs. Smith doing?</a:t>
            </a: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Lynn and </a:t>
            </a: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doing ?</a:t>
            </a: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What is Li Ming doing?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450" y="1772816"/>
            <a:ext cx="67151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watching TV.</a:t>
            </a:r>
          </a:p>
          <a:p>
            <a:pPr marL="514350" indent="-514350"/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reading</a:t>
            </a:r>
          </a:p>
          <a:p>
            <a:pPr marL="514350" indent="-514350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newspapers.</a:t>
            </a:r>
          </a:p>
          <a:p>
            <a:pPr marL="514350" indent="-514350"/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playing cards.</a:t>
            </a:r>
          </a:p>
          <a:p>
            <a:pPr marL="514350" indent="-514350"/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writing a letter.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 descr="QQ图片201808021611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6449" y="980729"/>
            <a:ext cx="8253900" cy="53872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74194" y="2276872"/>
            <a:ext cx="4479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in the living room.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4194" y="3212976"/>
            <a:ext cx="3559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watching TV.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4195" y="4077072"/>
            <a:ext cx="4847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reading newspapers.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5559" y="4869161"/>
            <a:ext cx="35591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playing cards.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6924" y="5805264"/>
            <a:ext cx="3559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writing a letter.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 descr="t018a54cf5961b622a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583" y="1772816"/>
            <a:ext cx="7672834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图片 10" descr="QQ图片2018080115345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28735" y="908720"/>
            <a:ext cx="6097128" cy="56166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74255" y="1772816"/>
            <a:ext cx="613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9715" y="5589240"/>
            <a:ext cx="85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28795" y="4797152"/>
            <a:ext cx="613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4255" y="4221088"/>
            <a:ext cx="613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03810" y="3573016"/>
            <a:ext cx="85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1524" y="2708920"/>
            <a:ext cx="8847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全屏显示(4:3)</PresentationFormat>
  <Paragraphs>128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2018-07-16T13:21:00Z</dcterms:created>
  <dcterms:modified xsi:type="dcterms:W3CDTF">2023-01-17T00:03:05Z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B923FB1B8CEE4B848E5696434725EC3B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