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83" r:id="rId9"/>
    <p:sldId id="268" r:id="rId10"/>
    <p:sldId id="269" r:id="rId11"/>
    <p:sldId id="270" r:id="rId12"/>
    <p:sldId id="271" r:id="rId13"/>
    <p:sldId id="282" r:id="rId14"/>
    <p:sldId id="272" r:id="rId15"/>
    <p:sldId id="273" r:id="rId16"/>
    <p:sldId id="274" r:id="rId17"/>
    <p:sldId id="275" r:id="rId18"/>
    <p:sldId id="276" r:id="rId19"/>
    <p:sldId id="277" r:id="rId20"/>
    <p:sldId id="263" r:id="rId21"/>
    <p:sldId id="278" r:id="rId22"/>
    <p:sldId id="279" r:id="rId23"/>
    <p:sldId id="280" r:id="rId24"/>
    <p:sldId id="281" r:id="rId25"/>
    <p:sldId id="284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381C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bg>
      <p:bgPr>
        <a:blipFill rotWithShape="1">
          <a:blip r:embed="rId2"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4414D7-E5FF-4116-B62F-5C662F57A6D6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56CFA3-CA92-442F-BA9F-2E1E736B61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5905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 flipH="1">
            <a:off x="1354094" y="1214045"/>
            <a:ext cx="2485983" cy="249390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" name="同心圆 2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9" name="椭圆 8"/>
          <p:cNvSpPr/>
          <p:nvPr/>
        </p:nvSpPr>
        <p:spPr>
          <a:xfrm flipH="1">
            <a:off x="2868376" y="3310596"/>
            <a:ext cx="900699" cy="903568"/>
          </a:xfrm>
          <a:prstGeom prst="ellipse">
            <a:avLst/>
          </a:prstGeom>
          <a:solidFill>
            <a:srgbClr val="D3381C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 flipH="1">
            <a:off x="3157226" y="847073"/>
            <a:ext cx="365205" cy="366369"/>
          </a:xfrm>
          <a:prstGeom prst="ellipse">
            <a:avLst/>
          </a:prstGeom>
          <a:solidFill>
            <a:srgbClr val="D3381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1" name="组合 10"/>
          <p:cNvGrpSpPr/>
          <p:nvPr/>
        </p:nvGrpSpPr>
        <p:grpSpPr>
          <a:xfrm flipH="1">
            <a:off x="1135452" y="3060514"/>
            <a:ext cx="400139" cy="401413"/>
            <a:chOff x="304800" y="673100"/>
            <a:chExt cx="4000500" cy="4000500"/>
          </a:xfrm>
          <a:solidFill>
            <a:srgbClr val="D3381C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2" name="同心圆 2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 flipH="1">
            <a:off x="329822" y="2045029"/>
            <a:ext cx="829228" cy="831871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" name="同心圆 2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 flipH="1">
            <a:off x="2410467" y="4279790"/>
            <a:ext cx="292105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8" name="同心圆 2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 flipH="1">
            <a:off x="2027794" y="4964440"/>
            <a:ext cx="382673" cy="383892"/>
            <a:chOff x="304800" y="673100"/>
            <a:chExt cx="4000500" cy="4000500"/>
          </a:xfrm>
          <a:solidFill>
            <a:srgbClr val="D3381C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1" name="同心圆 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23" name="椭圆 22"/>
          <p:cNvSpPr/>
          <p:nvPr/>
        </p:nvSpPr>
        <p:spPr>
          <a:xfrm flipH="1">
            <a:off x="1204161" y="1445665"/>
            <a:ext cx="365205" cy="366369"/>
          </a:xfrm>
          <a:prstGeom prst="ellipse">
            <a:avLst/>
          </a:prstGeom>
          <a:solidFill>
            <a:srgbClr val="D3381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" name="椭圆 23"/>
          <p:cNvSpPr/>
          <p:nvPr/>
        </p:nvSpPr>
        <p:spPr>
          <a:xfrm flipH="1">
            <a:off x="1385837" y="4064062"/>
            <a:ext cx="182604" cy="183185"/>
          </a:xfrm>
          <a:prstGeom prst="ellipse">
            <a:avLst/>
          </a:prstGeom>
          <a:solidFill>
            <a:srgbClr val="D3381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25" name="组合 24"/>
          <p:cNvGrpSpPr/>
          <p:nvPr/>
        </p:nvGrpSpPr>
        <p:grpSpPr>
          <a:xfrm flipH="1">
            <a:off x="1757030" y="3707949"/>
            <a:ext cx="668017" cy="670145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6" name="同心圆 1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5179728" y="1283570"/>
            <a:ext cx="5659040" cy="1575174"/>
            <a:chOff x="6915" y="1919"/>
            <a:chExt cx="5159" cy="1436"/>
          </a:xfrm>
        </p:grpSpPr>
        <p:grpSp>
          <p:nvGrpSpPr>
            <p:cNvPr id="28" name="组合 27"/>
            <p:cNvGrpSpPr/>
            <p:nvPr/>
          </p:nvGrpSpPr>
          <p:grpSpPr>
            <a:xfrm>
              <a:off x="6915" y="1919"/>
              <a:ext cx="1417" cy="1418"/>
              <a:chOff x="5365115" y="1309954"/>
              <a:chExt cx="900000" cy="900000"/>
            </a:xfrm>
          </p:grpSpPr>
          <p:grpSp>
            <p:nvGrpSpPr>
              <p:cNvPr id="29" name="组合 28"/>
              <p:cNvGrpSpPr/>
              <p:nvPr/>
            </p:nvGrpSpPr>
            <p:grpSpPr>
              <a:xfrm flipH="1">
                <a:off x="5365115" y="1309954"/>
                <a:ext cx="900000" cy="900000"/>
                <a:chOff x="304800" y="673100"/>
                <a:chExt cx="4000500" cy="4000500"/>
              </a:xfrm>
              <a:effectLst>
                <a:outerShdw blurRad="444500" dist="254000" dir="8100000" algn="tr" rotWithShape="0">
                  <a:prstClr val="black">
                    <a:alpha val="50000"/>
                  </a:prstClr>
                </a:outerShdw>
              </a:effectLst>
            </p:grpSpPr>
            <p:sp>
              <p:nvSpPr>
                <p:cNvPr id="31" name="同心圆 61"/>
                <p:cNvSpPr/>
                <p:nvPr/>
              </p:nvSpPr>
              <p:spPr>
                <a:xfrm>
                  <a:off x="304800" y="673100"/>
                  <a:ext cx="4000500" cy="4000500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32" name="椭圆 31"/>
                <p:cNvSpPr/>
                <p:nvPr/>
              </p:nvSpPr>
              <p:spPr>
                <a:xfrm>
                  <a:off x="392113" y="760413"/>
                  <a:ext cx="3825874" cy="3825874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</p:grpSp>
          <p:sp>
            <p:nvSpPr>
              <p:cNvPr id="30" name="TextBox 63"/>
              <p:cNvSpPr txBox="1"/>
              <p:nvPr/>
            </p:nvSpPr>
            <p:spPr>
              <a:xfrm>
                <a:off x="5545997" y="1374968"/>
                <a:ext cx="575551" cy="765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8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D3381C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2</a:t>
                </a:r>
                <a:endParaRPr kumimoji="0" lang="zh-CN" altLang="en-US" sz="8000" b="1" i="0" u="none" strike="noStrike" kern="1200" cap="none" spc="0" normalizeH="0" baseline="0" noProof="0" dirty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8181" y="1919"/>
              <a:ext cx="1417" cy="1418"/>
              <a:chOff x="5365115" y="1309954"/>
              <a:chExt cx="900000" cy="900000"/>
            </a:xfrm>
          </p:grpSpPr>
          <p:grpSp>
            <p:nvGrpSpPr>
              <p:cNvPr id="34" name="组合 33"/>
              <p:cNvGrpSpPr/>
              <p:nvPr/>
            </p:nvGrpSpPr>
            <p:grpSpPr>
              <a:xfrm flipH="1">
                <a:off x="5365115" y="1309954"/>
                <a:ext cx="900000" cy="900000"/>
                <a:chOff x="304800" y="673100"/>
                <a:chExt cx="4000500" cy="4000500"/>
              </a:xfrm>
              <a:effectLst>
                <a:outerShdw blurRad="444500" dist="254000" dir="8100000" algn="tr" rotWithShape="0">
                  <a:prstClr val="black">
                    <a:alpha val="50000"/>
                  </a:prstClr>
                </a:outerShdw>
              </a:effectLst>
            </p:grpSpPr>
            <p:sp>
              <p:nvSpPr>
                <p:cNvPr id="36" name="同心圆 68"/>
                <p:cNvSpPr/>
                <p:nvPr/>
              </p:nvSpPr>
              <p:spPr>
                <a:xfrm>
                  <a:off x="304800" y="673100"/>
                  <a:ext cx="4000500" cy="4000500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37" name="椭圆 36"/>
                <p:cNvSpPr/>
                <p:nvPr/>
              </p:nvSpPr>
              <p:spPr>
                <a:xfrm>
                  <a:off x="392113" y="760413"/>
                  <a:ext cx="3825874" cy="3825874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</p:grpSp>
          <p:sp>
            <p:nvSpPr>
              <p:cNvPr id="35" name="TextBox 67"/>
              <p:cNvSpPr txBox="1"/>
              <p:nvPr/>
            </p:nvSpPr>
            <p:spPr>
              <a:xfrm>
                <a:off x="5589799" y="1393875"/>
                <a:ext cx="575551" cy="765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8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D3381C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0</a:t>
                </a:r>
                <a:endParaRPr kumimoji="0" lang="zh-CN" altLang="en-US" sz="8000" b="1" i="0" u="none" strike="noStrike" kern="1200" cap="none" spc="0" normalizeH="0" baseline="0" noProof="0" dirty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9410" y="1937"/>
              <a:ext cx="1417" cy="1418"/>
              <a:chOff x="5365115" y="1309954"/>
              <a:chExt cx="900000" cy="900000"/>
            </a:xfrm>
          </p:grpSpPr>
          <p:grpSp>
            <p:nvGrpSpPr>
              <p:cNvPr id="39" name="组合 38"/>
              <p:cNvGrpSpPr/>
              <p:nvPr/>
            </p:nvGrpSpPr>
            <p:grpSpPr>
              <a:xfrm flipH="1">
                <a:off x="5365115" y="1309954"/>
                <a:ext cx="900000" cy="900000"/>
                <a:chOff x="304800" y="673100"/>
                <a:chExt cx="4000500" cy="4000500"/>
              </a:xfrm>
              <a:effectLst>
                <a:outerShdw blurRad="444500" dist="254000" dir="8100000" algn="tr" rotWithShape="0">
                  <a:prstClr val="black">
                    <a:alpha val="50000"/>
                  </a:prstClr>
                </a:outerShdw>
              </a:effectLst>
            </p:grpSpPr>
            <p:sp>
              <p:nvSpPr>
                <p:cNvPr id="41" name="同心圆 73"/>
                <p:cNvSpPr/>
                <p:nvPr/>
              </p:nvSpPr>
              <p:spPr>
                <a:xfrm>
                  <a:off x="304800" y="673100"/>
                  <a:ext cx="4000500" cy="4000500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42" name="椭圆 41"/>
                <p:cNvSpPr/>
                <p:nvPr/>
              </p:nvSpPr>
              <p:spPr>
                <a:xfrm>
                  <a:off x="392113" y="760413"/>
                  <a:ext cx="3825874" cy="3825874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</p:grpSp>
          <p:sp>
            <p:nvSpPr>
              <p:cNvPr id="40" name="TextBox 72"/>
              <p:cNvSpPr txBox="1"/>
              <p:nvPr/>
            </p:nvSpPr>
            <p:spPr>
              <a:xfrm>
                <a:off x="5586274" y="1374968"/>
                <a:ext cx="575551" cy="765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8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D3381C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2</a:t>
                </a:r>
                <a:endParaRPr kumimoji="0" lang="zh-CN" altLang="en-US" sz="8000" b="1" i="0" u="none" strike="noStrike" kern="1200" cap="none" spc="0" normalizeH="0" baseline="0" noProof="0" dirty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10657" y="1937"/>
              <a:ext cx="1417" cy="1418"/>
              <a:chOff x="5365115" y="1309954"/>
              <a:chExt cx="900000" cy="900000"/>
            </a:xfrm>
          </p:grpSpPr>
          <p:grpSp>
            <p:nvGrpSpPr>
              <p:cNvPr id="44" name="组合 43"/>
              <p:cNvGrpSpPr/>
              <p:nvPr/>
            </p:nvGrpSpPr>
            <p:grpSpPr>
              <a:xfrm flipH="1">
                <a:off x="5365115" y="1309954"/>
                <a:ext cx="900000" cy="900000"/>
                <a:chOff x="304800" y="673100"/>
                <a:chExt cx="4000500" cy="4000500"/>
              </a:xfrm>
              <a:effectLst>
                <a:outerShdw blurRad="444500" dist="254000" dir="8100000" algn="tr" rotWithShape="0">
                  <a:prstClr val="black">
                    <a:alpha val="50000"/>
                  </a:prstClr>
                </a:outerShdw>
              </a:effectLst>
            </p:grpSpPr>
            <p:sp>
              <p:nvSpPr>
                <p:cNvPr id="46" name="同心圆 78"/>
                <p:cNvSpPr/>
                <p:nvPr/>
              </p:nvSpPr>
              <p:spPr>
                <a:xfrm>
                  <a:off x="304800" y="673100"/>
                  <a:ext cx="4000500" cy="4000500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47" name="椭圆 46"/>
                <p:cNvSpPr/>
                <p:nvPr/>
              </p:nvSpPr>
              <p:spPr>
                <a:xfrm>
                  <a:off x="392113" y="760413"/>
                  <a:ext cx="3825874" cy="3825874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</p:grpSp>
          <p:sp>
            <p:nvSpPr>
              <p:cNvPr id="45" name="TextBox 77"/>
              <p:cNvSpPr txBox="1"/>
              <p:nvPr/>
            </p:nvSpPr>
            <p:spPr>
              <a:xfrm>
                <a:off x="5574842" y="1363965"/>
                <a:ext cx="575551" cy="765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8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D3381C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1</a:t>
                </a:r>
                <a:endParaRPr kumimoji="0" lang="zh-CN" altLang="en-US" sz="8000" b="1" i="0" u="none" strike="noStrike" kern="1200" cap="none" spc="0" normalizeH="0" baseline="0" noProof="0" dirty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sp>
        <p:nvSpPr>
          <p:cNvPr id="48" name="TextBox 81"/>
          <p:cNvSpPr txBox="1"/>
          <p:nvPr/>
        </p:nvSpPr>
        <p:spPr>
          <a:xfrm>
            <a:off x="5059074" y="3094518"/>
            <a:ext cx="647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4800" b="1" noProof="0" dirty="0" smtClean="0">
                <a:solidFill>
                  <a:srgbClr val="D338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年终工作总结</a:t>
            </a:r>
            <a:r>
              <a:rPr lang="en-US" altLang="zh-CN" sz="4800" b="1" noProof="0" dirty="0" smtClean="0">
                <a:solidFill>
                  <a:srgbClr val="D338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4800" b="1" noProof="0" dirty="0" smtClean="0">
                <a:solidFill>
                  <a:srgbClr val="D338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D3381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01756" y="1986835"/>
            <a:ext cx="2642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 smtClean="0">
                <a:solidFill>
                  <a:srgbClr val="D3381C"/>
                </a:solidFill>
              </a:rPr>
              <a:t>LOGO</a:t>
            </a:r>
            <a:endParaRPr lang="zh-CN" altLang="en-US" sz="5400" b="1" dirty="0">
              <a:solidFill>
                <a:srgbClr val="D3381C"/>
              </a:solidFill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5306109" y="4308649"/>
            <a:ext cx="799667" cy="329221"/>
          </a:xfrm>
          <a:prstGeom prst="rect">
            <a:avLst/>
          </a:prstGeom>
          <a:solidFill>
            <a:srgbClr val="D3381C"/>
          </a:solidFill>
          <a:ln w="15875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6105774" y="4308649"/>
            <a:ext cx="1188745" cy="329221"/>
          </a:xfrm>
          <a:prstGeom prst="rect">
            <a:avLst/>
          </a:prstGeom>
          <a:noFill/>
          <a:ln w="12700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Shape 280"/>
          <p:cNvSpPr/>
          <p:nvPr/>
        </p:nvSpPr>
        <p:spPr>
          <a:xfrm>
            <a:off x="5392366" y="4399069"/>
            <a:ext cx="672075" cy="18478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  <a:defRPr sz="1800"/>
            </a:pPr>
            <a:r>
              <a:rPr lang="zh-CN" altLang="en-US" sz="1335" b="1" spc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Regular"/>
                <a:sym typeface="Arial" panose="020B0604020202020204" pitchFamily="34" charset="0"/>
              </a:rPr>
              <a:t>汇报人</a:t>
            </a:r>
            <a:endParaRPr sz="1335" b="1" spc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Roboto Regular"/>
              <a:sym typeface="Arial" panose="020B0604020202020204" pitchFamily="34" charset="0"/>
            </a:endParaRPr>
          </a:p>
        </p:txBody>
      </p:sp>
      <p:sp>
        <p:nvSpPr>
          <p:cNvPr id="54" name="矩形 53"/>
          <p:cNvSpPr/>
          <p:nvPr/>
        </p:nvSpPr>
        <p:spPr bwMode="auto">
          <a:xfrm>
            <a:off x="8255324" y="4299857"/>
            <a:ext cx="799667" cy="329221"/>
          </a:xfrm>
          <a:prstGeom prst="rect">
            <a:avLst/>
          </a:prstGeom>
          <a:solidFill>
            <a:srgbClr val="D3381C"/>
          </a:solidFill>
          <a:ln w="15875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矩形 54"/>
          <p:cNvSpPr/>
          <p:nvPr/>
        </p:nvSpPr>
        <p:spPr bwMode="auto">
          <a:xfrm>
            <a:off x="9054989" y="4299857"/>
            <a:ext cx="1188745" cy="329221"/>
          </a:xfrm>
          <a:prstGeom prst="rect">
            <a:avLst/>
          </a:prstGeom>
          <a:noFill/>
          <a:ln w="12700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Shape 280"/>
          <p:cNvSpPr/>
          <p:nvPr/>
        </p:nvSpPr>
        <p:spPr>
          <a:xfrm>
            <a:off x="8302846" y="4388731"/>
            <a:ext cx="806912" cy="184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  <a:defRPr sz="1800"/>
            </a:pPr>
            <a:r>
              <a:rPr lang="zh-CN" altLang="en-US" sz="1335" b="1" spc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Regular"/>
                <a:sym typeface="Arial" panose="020B0604020202020204" pitchFamily="34" charset="0"/>
              </a:rPr>
              <a:t>汇报时间</a:t>
            </a:r>
            <a:endParaRPr sz="1335" b="1" spc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Roboto Regular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 bldLvl="0" animBg="1"/>
      <p:bldP spid="23" grpId="0" bldLvl="0" animBg="1"/>
      <p:bldP spid="24" grpId="0" bldLvl="0" animBg="1"/>
      <p:bldP spid="4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reeform 6"/>
          <p:cNvSpPr/>
          <p:nvPr/>
        </p:nvSpPr>
        <p:spPr bwMode="auto">
          <a:xfrm>
            <a:off x="6029140" y="4765534"/>
            <a:ext cx="875972" cy="916580"/>
          </a:xfrm>
          <a:custGeom>
            <a:avLst/>
            <a:gdLst>
              <a:gd name="T0" fmla="*/ 453 w 453"/>
              <a:gd name="T1" fmla="*/ 0 h 474"/>
              <a:gd name="T2" fmla="*/ 0 w 453"/>
              <a:gd name="T3" fmla="*/ 197 h 474"/>
              <a:gd name="T4" fmla="*/ 0 w 453"/>
              <a:gd name="T5" fmla="*/ 474 h 474"/>
              <a:gd name="T6" fmla="*/ 453 w 453"/>
              <a:gd name="T7" fmla="*/ 277 h 474"/>
              <a:gd name="T8" fmla="*/ 453 w 453"/>
              <a:gd name="T9" fmla="*/ 0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" h="474">
                <a:moveTo>
                  <a:pt x="453" y="0"/>
                </a:moveTo>
                <a:lnTo>
                  <a:pt x="0" y="197"/>
                </a:lnTo>
                <a:lnTo>
                  <a:pt x="0" y="474"/>
                </a:lnTo>
                <a:lnTo>
                  <a:pt x="453" y="277"/>
                </a:lnTo>
                <a:lnTo>
                  <a:pt x="453" y="0"/>
                </a:lnTo>
                <a:close/>
              </a:path>
            </a:pathLst>
          </a:custGeom>
          <a:solidFill>
            <a:srgbClr val="D3381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2" name="Freeform 7"/>
          <p:cNvSpPr/>
          <p:nvPr/>
        </p:nvSpPr>
        <p:spPr bwMode="auto">
          <a:xfrm>
            <a:off x="5153169" y="4765534"/>
            <a:ext cx="875972" cy="916580"/>
          </a:xfrm>
          <a:custGeom>
            <a:avLst/>
            <a:gdLst>
              <a:gd name="T0" fmla="*/ 0 w 453"/>
              <a:gd name="T1" fmla="*/ 0 h 474"/>
              <a:gd name="T2" fmla="*/ 453 w 453"/>
              <a:gd name="T3" fmla="*/ 197 h 474"/>
              <a:gd name="T4" fmla="*/ 453 w 453"/>
              <a:gd name="T5" fmla="*/ 474 h 474"/>
              <a:gd name="T6" fmla="*/ 0 w 453"/>
              <a:gd name="T7" fmla="*/ 277 h 474"/>
              <a:gd name="T8" fmla="*/ 0 w 453"/>
              <a:gd name="T9" fmla="*/ 0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" h="474">
                <a:moveTo>
                  <a:pt x="0" y="0"/>
                </a:moveTo>
                <a:lnTo>
                  <a:pt x="453" y="197"/>
                </a:lnTo>
                <a:lnTo>
                  <a:pt x="453" y="474"/>
                </a:lnTo>
                <a:lnTo>
                  <a:pt x="0" y="277"/>
                </a:lnTo>
                <a:lnTo>
                  <a:pt x="0" y="0"/>
                </a:lnTo>
                <a:close/>
              </a:path>
            </a:pathLst>
          </a:custGeom>
          <a:solidFill>
            <a:srgbClr val="D3381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3" name="Freeform 8"/>
          <p:cNvSpPr/>
          <p:nvPr/>
        </p:nvSpPr>
        <p:spPr bwMode="auto">
          <a:xfrm>
            <a:off x="5153169" y="4765534"/>
            <a:ext cx="875972" cy="916580"/>
          </a:xfrm>
          <a:custGeom>
            <a:avLst/>
            <a:gdLst>
              <a:gd name="T0" fmla="*/ 0 w 453"/>
              <a:gd name="T1" fmla="*/ 0 h 474"/>
              <a:gd name="T2" fmla="*/ 453 w 453"/>
              <a:gd name="T3" fmla="*/ 197 h 474"/>
              <a:gd name="T4" fmla="*/ 453 w 453"/>
              <a:gd name="T5" fmla="*/ 474 h 474"/>
              <a:gd name="T6" fmla="*/ 0 w 453"/>
              <a:gd name="T7" fmla="*/ 277 h 474"/>
              <a:gd name="T8" fmla="*/ 0 w 453"/>
              <a:gd name="T9" fmla="*/ 0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" h="474">
                <a:moveTo>
                  <a:pt x="0" y="0"/>
                </a:moveTo>
                <a:lnTo>
                  <a:pt x="453" y="197"/>
                </a:lnTo>
                <a:lnTo>
                  <a:pt x="453" y="474"/>
                </a:lnTo>
                <a:lnTo>
                  <a:pt x="0" y="277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4" name="Freeform 9"/>
          <p:cNvSpPr/>
          <p:nvPr/>
        </p:nvSpPr>
        <p:spPr bwMode="auto">
          <a:xfrm>
            <a:off x="5153169" y="4390393"/>
            <a:ext cx="1751943" cy="756081"/>
          </a:xfrm>
          <a:custGeom>
            <a:avLst/>
            <a:gdLst>
              <a:gd name="T0" fmla="*/ 453 w 906"/>
              <a:gd name="T1" fmla="*/ 0 h 391"/>
              <a:gd name="T2" fmla="*/ 0 w 906"/>
              <a:gd name="T3" fmla="*/ 194 h 391"/>
              <a:gd name="T4" fmla="*/ 453 w 906"/>
              <a:gd name="T5" fmla="*/ 391 h 391"/>
              <a:gd name="T6" fmla="*/ 906 w 906"/>
              <a:gd name="T7" fmla="*/ 194 h 391"/>
              <a:gd name="T8" fmla="*/ 453 w 906"/>
              <a:gd name="T9" fmla="*/ 0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6" h="391">
                <a:moveTo>
                  <a:pt x="453" y="0"/>
                </a:moveTo>
                <a:lnTo>
                  <a:pt x="0" y="194"/>
                </a:lnTo>
                <a:lnTo>
                  <a:pt x="453" y="391"/>
                </a:lnTo>
                <a:lnTo>
                  <a:pt x="906" y="194"/>
                </a:lnTo>
                <a:lnTo>
                  <a:pt x="45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5" name="Freeform 10"/>
          <p:cNvSpPr/>
          <p:nvPr/>
        </p:nvSpPr>
        <p:spPr bwMode="auto">
          <a:xfrm>
            <a:off x="6029140" y="3703926"/>
            <a:ext cx="875972" cy="914646"/>
          </a:xfrm>
          <a:custGeom>
            <a:avLst/>
            <a:gdLst>
              <a:gd name="T0" fmla="*/ 453 w 453"/>
              <a:gd name="T1" fmla="*/ 0 h 473"/>
              <a:gd name="T2" fmla="*/ 0 w 453"/>
              <a:gd name="T3" fmla="*/ 194 h 473"/>
              <a:gd name="T4" fmla="*/ 0 w 453"/>
              <a:gd name="T5" fmla="*/ 473 h 473"/>
              <a:gd name="T6" fmla="*/ 453 w 453"/>
              <a:gd name="T7" fmla="*/ 277 h 473"/>
              <a:gd name="T8" fmla="*/ 453 w 453"/>
              <a:gd name="T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" h="473">
                <a:moveTo>
                  <a:pt x="453" y="0"/>
                </a:moveTo>
                <a:lnTo>
                  <a:pt x="0" y="194"/>
                </a:lnTo>
                <a:lnTo>
                  <a:pt x="0" y="473"/>
                </a:lnTo>
                <a:lnTo>
                  <a:pt x="453" y="277"/>
                </a:lnTo>
                <a:lnTo>
                  <a:pt x="453" y="0"/>
                </a:lnTo>
                <a:close/>
              </a:path>
            </a:pathLst>
          </a:custGeom>
          <a:solidFill>
            <a:srgbClr val="D3381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6" name="Freeform 11"/>
          <p:cNvSpPr/>
          <p:nvPr/>
        </p:nvSpPr>
        <p:spPr bwMode="auto">
          <a:xfrm>
            <a:off x="5153169" y="3703926"/>
            <a:ext cx="875972" cy="914646"/>
          </a:xfrm>
          <a:custGeom>
            <a:avLst/>
            <a:gdLst>
              <a:gd name="T0" fmla="*/ 0 w 453"/>
              <a:gd name="T1" fmla="*/ 0 h 473"/>
              <a:gd name="T2" fmla="*/ 453 w 453"/>
              <a:gd name="T3" fmla="*/ 194 h 473"/>
              <a:gd name="T4" fmla="*/ 453 w 453"/>
              <a:gd name="T5" fmla="*/ 473 h 473"/>
              <a:gd name="T6" fmla="*/ 0 w 453"/>
              <a:gd name="T7" fmla="*/ 277 h 473"/>
              <a:gd name="T8" fmla="*/ 0 w 453"/>
              <a:gd name="T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" h="473">
                <a:moveTo>
                  <a:pt x="0" y="0"/>
                </a:moveTo>
                <a:lnTo>
                  <a:pt x="453" y="194"/>
                </a:lnTo>
                <a:lnTo>
                  <a:pt x="453" y="473"/>
                </a:lnTo>
                <a:lnTo>
                  <a:pt x="0" y="277"/>
                </a:lnTo>
                <a:lnTo>
                  <a:pt x="0" y="0"/>
                </a:lnTo>
                <a:close/>
              </a:path>
            </a:pathLst>
          </a:custGeom>
          <a:solidFill>
            <a:srgbClr val="D3381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7" name="Freeform 12"/>
          <p:cNvSpPr/>
          <p:nvPr/>
        </p:nvSpPr>
        <p:spPr bwMode="auto">
          <a:xfrm>
            <a:off x="5153169" y="3328786"/>
            <a:ext cx="1751943" cy="750280"/>
          </a:xfrm>
          <a:custGeom>
            <a:avLst/>
            <a:gdLst>
              <a:gd name="T0" fmla="*/ 453 w 906"/>
              <a:gd name="T1" fmla="*/ 0 h 388"/>
              <a:gd name="T2" fmla="*/ 0 w 906"/>
              <a:gd name="T3" fmla="*/ 194 h 388"/>
              <a:gd name="T4" fmla="*/ 453 w 906"/>
              <a:gd name="T5" fmla="*/ 388 h 388"/>
              <a:gd name="T6" fmla="*/ 906 w 906"/>
              <a:gd name="T7" fmla="*/ 194 h 388"/>
              <a:gd name="T8" fmla="*/ 453 w 906"/>
              <a:gd name="T9" fmla="*/ 0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6" h="388">
                <a:moveTo>
                  <a:pt x="453" y="0"/>
                </a:moveTo>
                <a:lnTo>
                  <a:pt x="0" y="194"/>
                </a:lnTo>
                <a:lnTo>
                  <a:pt x="453" y="388"/>
                </a:lnTo>
                <a:lnTo>
                  <a:pt x="906" y="194"/>
                </a:lnTo>
                <a:lnTo>
                  <a:pt x="45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8" name="Freeform 13"/>
          <p:cNvSpPr/>
          <p:nvPr/>
        </p:nvSpPr>
        <p:spPr bwMode="auto">
          <a:xfrm>
            <a:off x="6029140" y="2640384"/>
            <a:ext cx="875972" cy="916580"/>
          </a:xfrm>
          <a:custGeom>
            <a:avLst/>
            <a:gdLst>
              <a:gd name="T0" fmla="*/ 453 w 453"/>
              <a:gd name="T1" fmla="*/ 0 h 474"/>
              <a:gd name="T2" fmla="*/ 0 w 453"/>
              <a:gd name="T3" fmla="*/ 194 h 474"/>
              <a:gd name="T4" fmla="*/ 0 w 453"/>
              <a:gd name="T5" fmla="*/ 474 h 474"/>
              <a:gd name="T6" fmla="*/ 453 w 453"/>
              <a:gd name="T7" fmla="*/ 277 h 474"/>
              <a:gd name="T8" fmla="*/ 453 w 453"/>
              <a:gd name="T9" fmla="*/ 0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" h="474">
                <a:moveTo>
                  <a:pt x="453" y="0"/>
                </a:moveTo>
                <a:lnTo>
                  <a:pt x="0" y="194"/>
                </a:lnTo>
                <a:lnTo>
                  <a:pt x="0" y="474"/>
                </a:lnTo>
                <a:lnTo>
                  <a:pt x="453" y="277"/>
                </a:lnTo>
                <a:lnTo>
                  <a:pt x="453" y="0"/>
                </a:lnTo>
                <a:close/>
              </a:path>
            </a:pathLst>
          </a:custGeom>
          <a:solidFill>
            <a:srgbClr val="D3381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9" name="Freeform 14"/>
          <p:cNvSpPr/>
          <p:nvPr/>
        </p:nvSpPr>
        <p:spPr bwMode="auto">
          <a:xfrm>
            <a:off x="5153169" y="2640384"/>
            <a:ext cx="875972" cy="916580"/>
          </a:xfrm>
          <a:custGeom>
            <a:avLst/>
            <a:gdLst>
              <a:gd name="T0" fmla="*/ 0 w 453"/>
              <a:gd name="T1" fmla="*/ 0 h 474"/>
              <a:gd name="T2" fmla="*/ 453 w 453"/>
              <a:gd name="T3" fmla="*/ 194 h 474"/>
              <a:gd name="T4" fmla="*/ 453 w 453"/>
              <a:gd name="T5" fmla="*/ 474 h 474"/>
              <a:gd name="T6" fmla="*/ 0 w 453"/>
              <a:gd name="T7" fmla="*/ 277 h 474"/>
              <a:gd name="T8" fmla="*/ 0 w 453"/>
              <a:gd name="T9" fmla="*/ 0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" h="474">
                <a:moveTo>
                  <a:pt x="0" y="0"/>
                </a:moveTo>
                <a:lnTo>
                  <a:pt x="453" y="194"/>
                </a:lnTo>
                <a:lnTo>
                  <a:pt x="453" y="474"/>
                </a:lnTo>
                <a:lnTo>
                  <a:pt x="0" y="277"/>
                </a:lnTo>
                <a:lnTo>
                  <a:pt x="0" y="0"/>
                </a:lnTo>
                <a:close/>
              </a:path>
            </a:pathLst>
          </a:custGeom>
          <a:solidFill>
            <a:srgbClr val="D3381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0" name="Freeform 15"/>
          <p:cNvSpPr/>
          <p:nvPr/>
        </p:nvSpPr>
        <p:spPr bwMode="auto">
          <a:xfrm>
            <a:off x="5153169" y="2640384"/>
            <a:ext cx="875972" cy="916580"/>
          </a:xfrm>
          <a:custGeom>
            <a:avLst/>
            <a:gdLst>
              <a:gd name="T0" fmla="*/ 0 w 453"/>
              <a:gd name="T1" fmla="*/ 0 h 474"/>
              <a:gd name="T2" fmla="*/ 453 w 453"/>
              <a:gd name="T3" fmla="*/ 194 h 474"/>
              <a:gd name="T4" fmla="*/ 453 w 453"/>
              <a:gd name="T5" fmla="*/ 474 h 474"/>
              <a:gd name="T6" fmla="*/ 0 w 453"/>
              <a:gd name="T7" fmla="*/ 277 h 474"/>
              <a:gd name="T8" fmla="*/ 0 w 453"/>
              <a:gd name="T9" fmla="*/ 0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" h="474">
                <a:moveTo>
                  <a:pt x="0" y="0"/>
                </a:moveTo>
                <a:lnTo>
                  <a:pt x="453" y="194"/>
                </a:lnTo>
                <a:lnTo>
                  <a:pt x="453" y="474"/>
                </a:lnTo>
                <a:lnTo>
                  <a:pt x="0" y="277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1" name="Freeform 16"/>
          <p:cNvSpPr/>
          <p:nvPr/>
        </p:nvSpPr>
        <p:spPr bwMode="auto">
          <a:xfrm>
            <a:off x="5153169" y="2265244"/>
            <a:ext cx="1751943" cy="750280"/>
          </a:xfrm>
          <a:custGeom>
            <a:avLst/>
            <a:gdLst>
              <a:gd name="T0" fmla="*/ 453 w 906"/>
              <a:gd name="T1" fmla="*/ 0 h 388"/>
              <a:gd name="T2" fmla="*/ 0 w 906"/>
              <a:gd name="T3" fmla="*/ 194 h 388"/>
              <a:gd name="T4" fmla="*/ 453 w 906"/>
              <a:gd name="T5" fmla="*/ 388 h 388"/>
              <a:gd name="T6" fmla="*/ 906 w 906"/>
              <a:gd name="T7" fmla="*/ 194 h 388"/>
              <a:gd name="T8" fmla="*/ 453 w 906"/>
              <a:gd name="T9" fmla="*/ 0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6" h="388">
                <a:moveTo>
                  <a:pt x="453" y="0"/>
                </a:moveTo>
                <a:lnTo>
                  <a:pt x="0" y="194"/>
                </a:lnTo>
                <a:lnTo>
                  <a:pt x="453" y="388"/>
                </a:lnTo>
                <a:lnTo>
                  <a:pt x="906" y="194"/>
                </a:lnTo>
                <a:lnTo>
                  <a:pt x="45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2" name="Freeform 17"/>
          <p:cNvSpPr/>
          <p:nvPr/>
        </p:nvSpPr>
        <p:spPr bwMode="auto">
          <a:xfrm>
            <a:off x="6029140" y="1578776"/>
            <a:ext cx="875972" cy="916580"/>
          </a:xfrm>
          <a:custGeom>
            <a:avLst/>
            <a:gdLst>
              <a:gd name="T0" fmla="*/ 453 w 453"/>
              <a:gd name="T1" fmla="*/ 0 h 474"/>
              <a:gd name="T2" fmla="*/ 0 w 453"/>
              <a:gd name="T3" fmla="*/ 194 h 474"/>
              <a:gd name="T4" fmla="*/ 0 w 453"/>
              <a:gd name="T5" fmla="*/ 474 h 474"/>
              <a:gd name="T6" fmla="*/ 453 w 453"/>
              <a:gd name="T7" fmla="*/ 277 h 474"/>
              <a:gd name="T8" fmla="*/ 453 w 453"/>
              <a:gd name="T9" fmla="*/ 0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" h="474">
                <a:moveTo>
                  <a:pt x="453" y="0"/>
                </a:moveTo>
                <a:lnTo>
                  <a:pt x="0" y="194"/>
                </a:lnTo>
                <a:lnTo>
                  <a:pt x="0" y="474"/>
                </a:lnTo>
                <a:lnTo>
                  <a:pt x="453" y="277"/>
                </a:lnTo>
                <a:lnTo>
                  <a:pt x="453" y="0"/>
                </a:lnTo>
                <a:close/>
              </a:path>
            </a:pathLst>
          </a:custGeom>
          <a:solidFill>
            <a:srgbClr val="D3381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dirty="0" smtClean="0"/>
          </a:p>
        </p:txBody>
      </p:sp>
      <p:sp>
        <p:nvSpPr>
          <p:cNvPr id="63" name="Freeform 18"/>
          <p:cNvSpPr/>
          <p:nvPr/>
        </p:nvSpPr>
        <p:spPr bwMode="auto">
          <a:xfrm>
            <a:off x="5153169" y="1578776"/>
            <a:ext cx="875972" cy="916580"/>
          </a:xfrm>
          <a:custGeom>
            <a:avLst/>
            <a:gdLst>
              <a:gd name="T0" fmla="*/ 0 w 453"/>
              <a:gd name="T1" fmla="*/ 0 h 474"/>
              <a:gd name="T2" fmla="*/ 453 w 453"/>
              <a:gd name="T3" fmla="*/ 194 h 474"/>
              <a:gd name="T4" fmla="*/ 453 w 453"/>
              <a:gd name="T5" fmla="*/ 474 h 474"/>
              <a:gd name="T6" fmla="*/ 0 w 453"/>
              <a:gd name="T7" fmla="*/ 277 h 474"/>
              <a:gd name="T8" fmla="*/ 0 w 453"/>
              <a:gd name="T9" fmla="*/ 0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" h="474">
                <a:moveTo>
                  <a:pt x="0" y="0"/>
                </a:moveTo>
                <a:lnTo>
                  <a:pt x="453" y="194"/>
                </a:lnTo>
                <a:lnTo>
                  <a:pt x="453" y="474"/>
                </a:lnTo>
                <a:lnTo>
                  <a:pt x="0" y="277"/>
                </a:lnTo>
                <a:lnTo>
                  <a:pt x="0" y="0"/>
                </a:lnTo>
                <a:close/>
              </a:path>
            </a:pathLst>
          </a:custGeom>
          <a:solidFill>
            <a:srgbClr val="D3381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4" name="Freeform 19"/>
          <p:cNvSpPr/>
          <p:nvPr/>
        </p:nvSpPr>
        <p:spPr bwMode="auto">
          <a:xfrm>
            <a:off x="5153169" y="1578776"/>
            <a:ext cx="875972" cy="916580"/>
          </a:xfrm>
          <a:custGeom>
            <a:avLst/>
            <a:gdLst>
              <a:gd name="T0" fmla="*/ 0 w 453"/>
              <a:gd name="T1" fmla="*/ 0 h 474"/>
              <a:gd name="T2" fmla="*/ 453 w 453"/>
              <a:gd name="T3" fmla="*/ 194 h 474"/>
              <a:gd name="T4" fmla="*/ 453 w 453"/>
              <a:gd name="T5" fmla="*/ 474 h 474"/>
              <a:gd name="T6" fmla="*/ 0 w 453"/>
              <a:gd name="T7" fmla="*/ 277 h 474"/>
              <a:gd name="T8" fmla="*/ 0 w 453"/>
              <a:gd name="T9" fmla="*/ 0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" h="474">
                <a:moveTo>
                  <a:pt x="0" y="0"/>
                </a:moveTo>
                <a:lnTo>
                  <a:pt x="453" y="194"/>
                </a:lnTo>
                <a:lnTo>
                  <a:pt x="453" y="474"/>
                </a:lnTo>
                <a:lnTo>
                  <a:pt x="0" y="277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5" name="Freeform 20"/>
          <p:cNvSpPr/>
          <p:nvPr/>
        </p:nvSpPr>
        <p:spPr bwMode="auto">
          <a:xfrm>
            <a:off x="5153169" y="1203636"/>
            <a:ext cx="1751943" cy="750280"/>
          </a:xfrm>
          <a:custGeom>
            <a:avLst/>
            <a:gdLst>
              <a:gd name="T0" fmla="*/ 453 w 906"/>
              <a:gd name="T1" fmla="*/ 0 h 388"/>
              <a:gd name="T2" fmla="*/ 0 w 906"/>
              <a:gd name="T3" fmla="*/ 194 h 388"/>
              <a:gd name="T4" fmla="*/ 453 w 906"/>
              <a:gd name="T5" fmla="*/ 388 h 388"/>
              <a:gd name="T6" fmla="*/ 906 w 906"/>
              <a:gd name="T7" fmla="*/ 194 h 388"/>
              <a:gd name="T8" fmla="*/ 453 w 906"/>
              <a:gd name="T9" fmla="*/ 0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6" h="388">
                <a:moveTo>
                  <a:pt x="453" y="0"/>
                </a:moveTo>
                <a:lnTo>
                  <a:pt x="0" y="194"/>
                </a:lnTo>
                <a:lnTo>
                  <a:pt x="453" y="388"/>
                </a:lnTo>
                <a:lnTo>
                  <a:pt x="906" y="194"/>
                </a:lnTo>
                <a:lnTo>
                  <a:pt x="45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6" name="Oval 21"/>
          <p:cNvSpPr>
            <a:spLocks noChangeArrowheads="1"/>
          </p:cNvSpPr>
          <p:nvPr/>
        </p:nvSpPr>
        <p:spPr bwMode="auto">
          <a:xfrm>
            <a:off x="4874714" y="2827954"/>
            <a:ext cx="187570" cy="187570"/>
          </a:xfrm>
          <a:prstGeom prst="ellipse">
            <a:avLst/>
          </a:prstGeom>
          <a:solidFill>
            <a:srgbClr val="D167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7" name="Freeform 22"/>
          <p:cNvSpPr/>
          <p:nvPr/>
        </p:nvSpPr>
        <p:spPr bwMode="auto">
          <a:xfrm>
            <a:off x="4520845" y="2893700"/>
            <a:ext cx="357737" cy="58011"/>
          </a:xfrm>
          <a:custGeom>
            <a:avLst/>
            <a:gdLst>
              <a:gd name="T0" fmla="*/ 78 w 78"/>
              <a:gd name="T1" fmla="*/ 0 h 13"/>
              <a:gd name="T2" fmla="*/ 0 w 78"/>
              <a:gd name="T3" fmla="*/ 0 h 13"/>
              <a:gd name="T4" fmla="*/ 0 w 78"/>
              <a:gd name="T5" fmla="*/ 13 h 13"/>
              <a:gd name="T6" fmla="*/ 78 w 78"/>
              <a:gd name="T7" fmla="*/ 13 h 13"/>
              <a:gd name="T8" fmla="*/ 77 w 78"/>
              <a:gd name="T9" fmla="*/ 6 h 13"/>
              <a:gd name="T10" fmla="*/ 78 w 78"/>
              <a:gd name="T11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8" h="13">
                <a:moveTo>
                  <a:pt x="78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3"/>
                  <a:pt x="0" y="13"/>
                  <a:pt x="0" y="13"/>
                </a:cubicBezTo>
                <a:cubicBezTo>
                  <a:pt x="78" y="13"/>
                  <a:pt x="78" y="13"/>
                  <a:pt x="78" y="13"/>
                </a:cubicBezTo>
                <a:cubicBezTo>
                  <a:pt x="78" y="11"/>
                  <a:pt x="77" y="9"/>
                  <a:pt x="77" y="6"/>
                </a:cubicBezTo>
                <a:cubicBezTo>
                  <a:pt x="77" y="4"/>
                  <a:pt x="78" y="2"/>
                  <a:pt x="78" y="0"/>
                </a:cubicBezTo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8" name="Freeform 23"/>
          <p:cNvSpPr/>
          <p:nvPr/>
        </p:nvSpPr>
        <p:spPr bwMode="auto">
          <a:xfrm>
            <a:off x="4874714" y="2893700"/>
            <a:ext cx="90884" cy="58011"/>
          </a:xfrm>
          <a:custGeom>
            <a:avLst/>
            <a:gdLst>
              <a:gd name="T0" fmla="*/ 20 w 20"/>
              <a:gd name="T1" fmla="*/ 0 h 13"/>
              <a:gd name="T2" fmla="*/ 1 w 20"/>
              <a:gd name="T3" fmla="*/ 0 h 13"/>
              <a:gd name="T4" fmla="*/ 0 w 20"/>
              <a:gd name="T5" fmla="*/ 6 h 13"/>
              <a:gd name="T6" fmla="*/ 1 w 20"/>
              <a:gd name="T7" fmla="*/ 13 h 13"/>
              <a:gd name="T8" fmla="*/ 20 w 20"/>
              <a:gd name="T9" fmla="*/ 13 h 13"/>
              <a:gd name="T10" fmla="*/ 20 w 20"/>
              <a:gd name="T11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" h="13">
                <a:moveTo>
                  <a:pt x="2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2"/>
                  <a:pt x="0" y="4"/>
                  <a:pt x="0" y="6"/>
                </a:cubicBezTo>
                <a:cubicBezTo>
                  <a:pt x="0" y="9"/>
                  <a:pt x="1" y="11"/>
                  <a:pt x="1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0"/>
                  <a:pt x="20" y="0"/>
                  <a:pt x="20" y="0"/>
                </a:cubicBezTo>
              </a:path>
            </a:pathLst>
          </a:custGeom>
          <a:solidFill>
            <a:srgbClr val="A958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9" name="Oval 24"/>
          <p:cNvSpPr>
            <a:spLocks noChangeArrowheads="1"/>
          </p:cNvSpPr>
          <p:nvPr/>
        </p:nvSpPr>
        <p:spPr bwMode="auto">
          <a:xfrm>
            <a:off x="4924991" y="2878231"/>
            <a:ext cx="87017" cy="83150"/>
          </a:xfrm>
          <a:prstGeom prst="ellipse">
            <a:avLst/>
          </a:prstGeom>
          <a:solidFill>
            <a:srgbClr val="E6EA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0" name="Oval 25"/>
          <p:cNvSpPr>
            <a:spLocks noChangeArrowheads="1"/>
          </p:cNvSpPr>
          <p:nvPr/>
        </p:nvSpPr>
        <p:spPr bwMode="auto">
          <a:xfrm>
            <a:off x="4480237" y="2884032"/>
            <a:ext cx="81216" cy="77348"/>
          </a:xfrm>
          <a:prstGeom prst="ellipse">
            <a:avLst/>
          </a:prstGeom>
          <a:solidFill>
            <a:srgbClr val="454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1" name="Oval 26"/>
          <p:cNvSpPr>
            <a:spLocks noChangeArrowheads="1"/>
          </p:cNvSpPr>
          <p:nvPr/>
        </p:nvSpPr>
        <p:spPr bwMode="auto">
          <a:xfrm>
            <a:off x="4874714" y="4908628"/>
            <a:ext cx="187570" cy="187570"/>
          </a:xfrm>
          <a:prstGeom prst="ellipse">
            <a:avLst/>
          </a:prstGeom>
          <a:solidFill>
            <a:srgbClr val="4F9D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2" name="Freeform 27"/>
          <p:cNvSpPr/>
          <p:nvPr/>
        </p:nvSpPr>
        <p:spPr bwMode="auto">
          <a:xfrm>
            <a:off x="4520845" y="4972441"/>
            <a:ext cx="357737" cy="59945"/>
          </a:xfrm>
          <a:custGeom>
            <a:avLst/>
            <a:gdLst>
              <a:gd name="T0" fmla="*/ 78 w 78"/>
              <a:gd name="T1" fmla="*/ 0 h 13"/>
              <a:gd name="T2" fmla="*/ 0 w 78"/>
              <a:gd name="T3" fmla="*/ 0 h 13"/>
              <a:gd name="T4" fmla="*/ 0 w 78"/>
              <a:gd name="T5" fmla="*/ 13 h 13"/>
              <a:gd name="T6" fmla="*/ 78 w 78"/>
              <a:gd name="T7" fmla="*/ 13 h 13"/>
              <a:gd name="T8" fmla="*/ 77 w 78"/>
              <a:gd name="T9" fmla="*/ 7 h 13"/>
              <a:gd name="T10" fmla="*/ 78 w 78"/>
              <a:gd name="T11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8" h="13">
                <a:moveTo>
                  <a:pt x="78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3"/>
                  <a:pt x="0" y="13"/>
                  <a:pt x="0" y="13"/>
                </a:cubicBezTo>
                <a:cubicBezTo>
                  <a:pt x="78" y="13"/>
                  <a:pt x="78" y="13"/>
                  <a:pt x="78" y="13"/>
                </a:cubicBezTo>
                <a:cubicBezTo>
                  <a:pt x="78" y="11"/>
                  <a:pt x="77" y="9"/>
                  <a:pt x="77" y="7"/>
                </a:cubicBezTo>
                <a:cubicBezTo>
                  <a:pt x="77" y="4"/>
                  <a:pt x="78" y="2"/>
                  <a:pt x="78" y="0"/>
                </a:cubicBezTo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3" name="Freeform 28"/>
          <p:cNvSpPr/>
          <p:nvPr/>
        </p:nvSpPr>
        <p:spPr bwMode="auto">
          <a:xfrm>
            <a:off x="4874714" y="4972441"/>
            <a:ext cx="90884" cy="59945"/>
          </a:xfrm>
          <a:custGeom>
            <a:avLst/>
            <a:gdLst>
              <a:gd name="T0" fmla="*/ 20 w 20"/>
              <a:gd name="T1" fmla="*/ 0 h 13"/>
              <a:gd name="T2" fmla="*/ 1 w 20"/>
              <a:gd name="T3" fmla="*/ 0 h 13"/>
              <a:gd name="T4" fmla="*/ 0 w 20"/>
              <a:gd name="T5" fmla="*/ 7 h 13"/>
              <a:gd name="T6" fmla="*/ 1 w 20"/>
              <a:gd name="T7" fmla="*/ 13 h 13"/>
              <a:gd name="T8" fmla="*/ 20 w 20"/>
              <a:gd name="T9" fmla="*/ 13 h 13"/>
              <a:gd name="T10" fmla="*/ 20 w 20"/>
              <a:gd name="T11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" h="13">
                <a:moveTo>
                  <a:pt x="2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2"/>
                  <a:pt x="0" y="4"/>
                  <a:pt x="0" y="7"/>
                </a:cubicBezTo>
                <a:cubicBezTo>
                  <a:pt x="0" y="9"/>
                  <a:pt x="1" y="11"/>
                  <a:pt x="1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0"/>
                  <a:pt x="20" y="0"/>
                  <a:pt x="20" y="0"/>
                </a:cubicBezTo>
              </a:path>
            </a:pathLst>
          </a:custGeom>
          <a:solidFill>
            <a:srgbClr val="3786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4" name="Oval 29"/>
          <p:cNvSpPr>
            <a:spLocks noChangeArrowheads="1"/>
          </p:cNvSpPr>
          <p:nvPr/>
        </p:nvSpPr>
        <p:spPr bwMode="auto">
          <a:xfrm>
            <a:off x="4924991" y="4962772"/>
            <a:ext cx="87017" cy="83150"/>
          </a:xfrm>
          <a:prstGeom prst="ellipse">
            <a:avLst/>
          </a:prstGeom>
          <a:solidFill>
            <a:srgbClr val="E6EA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5" name="Oval 30"/>
          <p:cNvSpPr>
            <a:spLocks noChangeArrowheads="1"/>
          </p:cNvSpPr>
          <p:nvPr/>
        </p:nvSpPr>
        <p:spPr bwMode="auto">
          <a:xfrm>
            <a:off x="4480237" y="4962772"/>
            <a:ext cx="81216" cy="77348"/>
          </a:xfrm>
          <a:prstGeom prst="ellipse">
            <a:avLst/>
          </a:prstGeom>
          <a:solidFill>
            <a:srgbClr val="454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6" name="Oval 31"/>
          <p:cNvSpPr>
            <a:spLocks noChangeArrowheads="1"/>
          </p:cNvSpPr>
          <p:nvPr/>
        </p:nvSpPr>
        <p:spPr bwMode="auto">
          <a:xfrm>
            <a:off x="7034671" y="1776015"/>
            <a:ext cx="187570" cy="181769"/>
          </a:xfrm>
          <a:prstGeom prst="ellipse">
            <a:avLst/>
          </a:prstGeom>
          <a:solidFill>
            <a:srgbClr val="EAA7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7" name="Freeform 32"/>
          <p:cNvSpPr/>
          <p:nvPr/>
        </p:nvSpPr>
        <p:spPr bwMode="auto">
          <a:xfrm>
            <a:off x="7216440" y="1834026"/>
            <a:ext cx="357737" cy="65746"/>
          </a:xfrm>
          <a:custGeom>
            <a:avLst/>
            <a:gdLst>
              <a:gd name="T0" fmla="*/ 78 w 78"/>
              <a:gd name="T1" fmla="*/ 0 h 14"/>
              <a:gd name="T2" fmla="*/ 0 w 78"/>
              <a:gd name="T3" fmla="*/ 0 h 14"/>
              <a:gd name="T4" fmla="*/ 1 w 78"/>
              <a:gd name="T5" fmla="*/ 7 h 14"/>
              <a:gd name="T6" fmla="*/ 0 w 78"/>
              <a:gd name="T7" fmla="*/ 14 h 14"/>
              <a:gd name="T8" fmla="*/ 78 w 78"/>
              <a:gd name="T9" fmla="*/ 14 h 14"/>
              <a:gd name="T10" fmla="*/ 78 w 78"/>
              <a:gd name="T11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8" h="14">
                <a:moveTo>
                  <a:pt x="78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"/>
                  <a:pt x="1" y="5"/>
                  <a:pt x="1" y="7"/>
                </a:cubicBezTo>
                <a:cubicBezTo>
                  <a:pt x="1" y="9"/>
                  <a:pt x="0" y="12"/>
                  <a:pt x="0" y="14"/>
                </a:cubicBezTo>
                <a:cubicBezTo>
                  <a:pt x="78" y="14"/>
                  <a:pt x="78" y="14"/>
                  <a:pt x="78" y="14"/>
                </a:cubicBezTo>
                <a:cubicBezTo>
                  <a:pt x="78" y="0"/>
                  <a:pt x="78" y="0"/>
                  <a:pt x="78" y="0"/>
                </a:cubicBezTo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8" name="Freeform 33"/>
          <p:cNvSpPr/>
          <p:nvPr/>
        </p:nvSpPr>
        <p:spPr bwMode="auto">
          <a:xfrm>
            <a:off x="7125555" y="1834026"/>
            <a:ext cx="96686" cy="65746"/>
          </a:xfrm>
          <a:custGeom>
            <a:avLst/>
            <a:gdLst>
              <a:gd name="T0" fmla="*/ 20 w 21"/>
              <a:gd name="T1" fmla="*/ 0 h 14"/>
              <a:gd name="T2" fmla="*/ 0 w 21"/>
              <a:gd name="T3" fmla="*/ 0 h 14"/>
              <a:gd name="T4" fmla="*/ 0 w 21"/>
              <a:gd name="T5" fmla="*/ 14 h 14"/>
              <a:gd name="T6" fmla="*/ 20 w 21"/>
              <a:gd name="T7" fmla="*/ 14 h 14"/>
              <a:gd name="T8" fmla="*/ 21 w 21"/>
              <a:gd name="T9" fmla="*/ 7 h 14"/>
              <a:gd name="T10" fmla="*/ 20 w 21"/>
              <a:gd name="T11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" h="14">
                <a:moveTo>
                  <a:pt x="2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4"/>
                  <a:pt x="0" y="14"/>
                  <a:pt x="0" y="14"/>
                </a:cubicBezTo>
                <a:cubicBezTo>
                  <a:pt x="20" y="14"/>
                  <a:pt x="20" y="14"/>
                  <a:pt x="20" y="14"/>
                </a:cubicBezTo>
                <a:cubicBezTo>
                  <a:pt x="20" y="12"/>
                  <a:pt x="21" y="9"/>
                  <a:pt x="21" y="7"/>
                </a:cubicBezTo>
                <a:cubicBezTo>
                  <a:pt x="21" y="5"/>
                  <a:pt x="20" y="2"/>
                  <a:pt x="20" y="0"/>
                </a:cubicBezTo>
              </a:path>
            </a:pathLst>
          </a:custGeom>
          <a:solidFill>
            <a:srgbClr val="BA89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9" name="Oval 34"/>
          <p:cNvSpPr>
            <a:spLocks noChangeArrowheads="1"/>
          </p:cNvSpPr>
          <p:nvPr/>
        </p:nvSpPr>
        <p:spPr bwMode="auto">
          <a:xfrm>
            <a:off x="7084947" y="1826291"/>
            <a:ext cx="81216" cy="81216"/>
          </a:xfrm>
          <a:prstGeom prst="ellipse">
            <a:avLst/>
          </a:prstGeom>
          <a:solidFill>
            <a:srgbClr val="E6EA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0" name="Oval 35"/>
          <p:cNvSpPr>
            <a:spLocks noChangeArrowheads="1"/>
          </p:cNvSpPr>
          <p:nvPr/>
        </p:nvSpPr>
        <p:spPr bwMode="auto">
          <a:xfrm>
            <a:off x="7533568" y="1826291"/>
            <a:ext cx="83150" cy="81216"/>
          </a:xfrm>
          <a:prstGeom prst="ellipse">
            <a:avLst/>
          </a:prstGeom>
          <a:solidFill>
            <a:srgbClr val="454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1" name="Oval 36"/>
          <p:cNvSpPr>
            <a:spLocks noChangeArrowheads="1"/>
          </p:cNvSpPr>
          <p:nvPr/>
        </p:nvSpPr>
        <p:spPr bwMode="auto">
          <a:xfrm>
            <a:off x="7034671" y="3854755"/>
            <a:ext cx="187570" cy="187570"/>
          </a:xfrm>
          <a:prstGeom prst="ellipse">
            <a:avLst/>
          </a:prstGeom>
          <a:solidFill>
            <a:srgbClr val="454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2" name="Freeform 37"/>
          <p:cNvSpPr/>
          <p:nvPr/>
        </p:nvSpPr>
        <p:spPr bwMode="auto">
          <a:xfrm>
            <a:off x="7216440" y="3918568"/>
            <a:ext cx="357737" cy="59945"/>
          </a:xfrm>
          <a:custGeom>
            <a:avLst/>
            <a:gdLst>
              <a:gd name="T0" fmla="*/ 78 w 78"/>
              <a:gd name="T1" fmla="*/ 0 h 13"/>
              <a:gd name="T2" fmla="*/ 0 w 78"/>
              <a:gd name="T3" fmla="*/ 0 h 13"/>
              <a:gd name="T4" fmla="*/ 1 w 78"/>
              <a:gd name="T5" fmla="*/ 6 h 13"/>
              <a:gd name="T6" fmla="*/ 0 w 78"/>
              <a:gd name="T7" fmla="*/ 13 h 13"/>
              <a:gd name="T8" fmla="*/ 78 w 78"/>
              <a:gd name="T9" fmla="*/ 13 h 13"/>
              <a:gd name="T10" fmla="*/ 78 w 78"/>
              <a:gd name="T11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8" h="13">
                <a:moveTo>
                  <a:pt x="78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"/>
                  <a:pt x="1" y="4"/>
                  <a:pt x="1" y="6"/>
                </a:cubicBezTo>
                <a:cubicBezTo>
                  <a:pt x="1" y="9"/>
                  <a:pt x="0" y="11"/>
                  <a:pt x="0" y="13"/>
                </a:cubicBezTo>
                <a:cubicBezTo>
                  <a:pt x="78" y="13"/>
                  <a:pt x="78" y="13"/>
                  <a:pt x="78" y="13"/>
                </a:cubicBezTo>
                <a:cubicBezTo>
                  <a:pt x="78" y="0"/>
                  <a:pt x="78" y="0"/>
                  <a:pt x="78" y="0"/>
                </a:cubicBezTo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3" name="Freeform 38"/>
          <p:cNvSpPr/>
          <p:nvPr/>
        </p:nvSpPr>
        <p:spPr bwMode="auto">
          <a:xfrm>
            <a:off x="7125555" y="3918568"/>
            <a:ext cx="96686" cy="59945"/>
          </a:xfrm>
          <a:custGeom>
            <a:avLst/>
            <a:gdLst>
              <a:gd name="T0" fmla="*/ 20 w 21"/>
              <a:gd name="T1" fmla="*/ 0 h 13"/>
              <a:gd name="T2" fmla="*/ 0 w 21"/>
              <a:gd name="T3" fmla="*/ 0 h 13"/>
              <a:gd name="T4" fmla="*/ 0 w 21"/>
              <a:gd name="T5" fmla="*/ 13 h 13"/>
              <a:gd name="T6" fmla="*/ 20 w 21"/>
              <a:gd name="T7" fmla="*/ 13 h 13"/>
              <a:gd name="T8" fmla="*/ 21 w 21"/>
              <a:gd name="T9" fmla="*/ 6 h 13"/>
              <a:gd name="T10" fmla="*/ 20 w 21"/>
              <a:gd name="T11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" h="13">
                <a:moveTo>
                  <a:pt x="2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3"/>
                  <a:pt x="0" y="13"/>
                  <a:pt x="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1"/>
                  <a:pt x="21" y="9"/>
                  <a:pt x="21" y="6"/>
                </a:cubicBezTo>
                <a:cubicBezTo>
                  <a:pt x="21" y="4"/>
                  <a:pt x="20" y="2"/>
                  <a:pt x="20" y="0"/>
                </a:cubicBezTo>
              </a:path>
            </a:pathLst>
          </a:custGeom>
          <a:solidFill>
            <a:srgbClr val="373E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4" name="Oval 39"/>
          <p:cNvSpPr>
            <a:spLocks noChangeArrowheads="1"/>
          </p:cNvSpPr>
          <p:nvPr/>
        </p:nvSpPr>
        <p:spPr bwMode="auto">
          <a:xfrm>
            <a:off x="7084947" y="3905032"/>
            <a:ext cx="81216" cy="83150"/>
          </a:xfrm>
          <a:prstGeom prst="ellipse">
            <a:avLst/>
          </a:prstGeom>
          <a:solidFill>
            <a:srgbClr val="E6EA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5" name="Oval 40"/>
          <p:cNvSpPr>
            <a:spLocks noChangeArrowheads="1"/>
          </p:cNvSpPr>
          <p:nvPr/>
        </p:nvSpPr>
        <p:spPr bwMode="auto">
          <a:xfrm>
            <a:off x="7533568" y="3908899"/>
            <a:ext cx="83150" cy="79282"/>
          </a:xfrm>
          <a:prstGeom prst="ellipse">
            <a:avLst/>
          </a:prstGeom>
          <a:solidFill>
            <a:srgbClr val="454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6" name="Freeform 41"/>
          <p:cNvSpPr>
            <a:spLocks noEditPoints="1"/>
          </p:cNvSpPr>
          <p:nvPr/>
        </p:nvSpPr>
        <p:spPr bwMode="auto">
          <a:xfrm>
            <a:off x="5373612" y="4999513"/>
            <a:ext cx="353869" cy="444754"/>
          </a:xfrm>
          <a:custGeom>
            <a:avLst/>
            <a:gdLst>
              <a:gd name="T0" fmla="*/ 25 w 77"/>
              <a:gd name="T1" fmla="*/ 80 h 97"/>
              <a:gd name="T2" fmla="*/ 9 w 77"/>
              <a:gd name="T3" fmla="*/ 46 h 97"/>
              <a:gd name="T4" fmla="*/ 25 w 77"/>
              <a:gd name="T5" fmla="*/ 26 h 97"/>
              <a:gd name="T6" fmla="*/ 41 w 77"/>
              <a:gd name="T7" fmla="*/ 60 h 97"/>
              <a:gd name="T8" fmla="*/ 22 w 77"/>
              <a:gd name="T9" fmla="*/ 9 h 97"/>
              <a:gd name="T10" fmla="*/ 20 w 77"/>
              <a:gd name="T11" fmla="*/ 17 h 97"/>
              <a:gd name="T12" fmla="*/ 11 w 77"/>
              <a:gd name="T13" fmla="*/ 12 h 97"/>
              <a:gd name="T14" fmla="*/ 8 w 77"/>
              <a:gd name="T15" fmla="*/ 26 h 97"/>
              <a:gd name="T16" fmla="*/ 0 w 77"/>
              <a:gd name="T17" fmla="*/ 36 h 97"/>
              <a:gd name="T18" fmla="*/ 5 w 77"/>
              <a:gd name="T19" fmla="*/ 51 h 97"/>
              <a:gd name="T20" fmla="*/ 5 w 77"/>
              <a:gd name="T21" fmla="*/ 70 h 97"/>
              <a:gd name="T22" fmla="*/ 13 w 77"/>
              <a:gd name="T23" fmla="*/ 77 h 97"/>
              <a:gd name="T24" fmla="*/ 21 w 77"/>
              <a:gd name="T25" fmla="*/ 94 h 97"/>
              <a:gd name="T26" fmla="*/ 29 w 77"/>
              <a:gd name="T27" fmla="*/ 89 h 97"/>
              <a:gd name="T28" fmla="*/ 36 w 77"/>
              <a:gd name="T29" fmla="*/ 87 h 97"/>
              <a:gd name="T30" fmla="*/ 45 w 77"/>
              <a:gd name="T31" fmla="*/ 88 h 97"/>
              <a:gd name="T32" fmla="*/ 45 w 77"/>
              <a:gd name="T33" fmla="*/ 69 h 97"/>
              <a:gd name="T34" fmla="*/ 50 w 77"/>
              <a:gd name="T35" fmla="*/ 58 h 97"/>
              <a:gd name="T36" fmla="*/ 42 w 77"/>
              <a:gd name="T37" fmla="*/ 41 h 97"/>
              <a:gd name="T38" fmla="*/ 40 w 77"/>
              <a:gd name="T39" fmla="*/ 25 h 97"/>
              <a:gd name="T40" fmla="*/ 30 w 77"/>
              <a:gd name="T41" fmla="*/ 21 h 97"/>
              <a:gd name="T42" fmla="*/ 22 w 77"/>
              <a:gd name="T43" fmla="*/ 9 h 97"/>
              <a:gd name="T44" fmla="*/ 60 w 77"/>
              <a:gd name="T45" fmla="*/ 48 h 97"/>
              <a:gd name="T46" fmla="*/ 49 w 77"/>
              <a:gd name="T47" fmla="*/ 25 h 97"/>
              <a:gd name="T48" fmla="*/ 60 w 77"/>
              <a:gd name="T49" fmla="*/ 12 h 97"/>
              <a:gd name="T50" fmla="*/ 70 w 77"/>
              <a:gd name="T51" fmla="*/ 35 h 97"/>
              <a:gd name="T52" fmla="*/ 58 w 77"/>
              <a:gd name="T53" fmla="*/ 0 h 97"/>
              <a:gd name="T54" fmla="*/ 57 w 77"/>
              <a:gd name="T55" fmla="*/ 5 h 97"/>
              <a:gd name="T56" fmla="*/ 50 w 77"/>
              <a:gd name="T57" fmla="*/ 2 h 97"/>
              <a:gd name="T58" fmla="*/ 48 w 77"/>
              <a:gd name="T59" fmla="*/ 11 h 97"/>
              <a:gd name="T60" fmla="*/ 43 w 77"/>
              <a:gd name="T61" fmla="*/ 18 h 97"/>
              <a:gd name="T62" fmla="*/ 46 w 77"/>
              <a:gd name="T63" fmla="*/ 28 h 97"/>
              <a:gd name="T64" fmla="*/ 46 w 77"/>
              <a:gd name="T65" fmla="*/ 41 h 97"/>
              <a:gd name="T66" fmla="*/ 52 w 77"/>
              <a:gd name="T67" fmla="*/ 46 h 97"/>
              <a:gd name="T68" fmla="*/ 57 w 77"/>
              <a:gd name="T69" fmla="*/ 57 h 97"/>
              <a:gd name="T70" fmla="*/ 62 w 77"/>
              <a:gd name="T71" fmla="*/ 55 h 97"/>
              <a:gd name="T72" fmla="*/ 67 w 77"/>
              <a:gd name="T73" fmla="*/ 53 h 97"/>
              <a:gd name="T74" fmla="*/ 73 w 77"/>
              <a:gd name="T75" fmla="*/ 53 h 97"/>
              <a:gd name="T76" fmla="*/ 73 w 77"/>
              <a:gd name="T77" fmla="*/ 41 h 97"/>
              <a:gd name="T78" fmla="*/ 77 w 77"/>
              <a:gd name="T79" fmla="*/ 33 h 97"/>
              <a:gd name="T80" fmla="*/ 72 w 77"/>
              <a:gd name="T81" fmla="*/ 22 h 97"/>
              <a:gd name="T82" fmla="*/ 70 w 77"/>
              <a:gd name="T83" fmla="*/ 11 h 97"/>
              <a:gd name="T84" fmla="*/ 63 w 77"/>
              <a:gd name="T85" fmla="*/ 8 h 97"/>
              <a:gd name="T86" fmla="*/ 58 w 77"/>
              <a:gd name="T87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7" h="97">
                <a:moveTo>
                  <a:pt x="29" y="81"/>
                </a:moveTo>
                <a:cubicBezTo>
                  <a:pt x="28" y="81"/>
                  <a:pt x="26" y="81"/>
                  <a:pt x="25" y="80"/>
                </a:cubicBezTo>
                <a:cubicBezTo>
                  <a:pt x="25" y="80"/>
                  <a:pt x="25" y="80"/>
                  <a:pt x="25" y="80"/>
                </a:cubicBezTo>
                <a:cubicBezTo>
                  <a:pt x="16" y="76"/>
                  <a:pt x="9" y="61"/>
                  <a:pt x="9" y="46"/>
                </a:cubicBezTo>
                <a:cubicBezTo>
                  <a:pt x="10" y="34"/>
                  <a:pt x="15" y="26"/>
                  <a:pt x="22" y="26"/>
                </a:cubicBezTo>
                <a:cubicBezTo>
                  <a:pt x="23" y="26"/>
                  <a:pt x="24" y="26"/>
                  <a:pt x="25" y="26"/>
                </a:cubicBezTo>
                <a:cubicBezTo>
                  <a:pt x="26" y="27"/>
                  <a:pt x="26" y="27"/>
                  <a:pt x="26" y="27"/>
                </a:cubicBezTo>
                <a:cubicBezTo>
                  <a:pt x="34" y="30"/>
                  <a:pt x="41" y="46"/>
                  <a:pt x="41" y="60"/>
                </a:cubicBezTo>
                <a:cubicBezTo>
                  <a:pt x="41" y="73"/>
                  <a:pt x="36" y="81"/>
                  <a:pt x="29" y="81"/>
                </a:cubicBezTo>
                <a:moveTo>
                  <a:pt x="22" y="9"/>
                </a:moveTo>
                <a:cubicBezTo>
                  <a:pt x="22" y="17"/>
                  <a:pt x="22" y="17"/>
                  <a:pt x="22" y="17"/>
                </a:cubicBezTo>
                <a:cubicBezTo>
                  <a:pt x="21" y="17"/>
                  <a:pt x="21" y="17"/>
                  <a:pt x="20" y="17"/>
                </a:cubicBezTo>
                <a:cubicBezTo>
                  <a:pt x="18" y="17"/>
                  <a:pt x="16" y="18"/>
                  <a:pt x="14" y="19"/>
                </a:cubicBezTo>
                <a:cubicBezTo>
                  <a:pt x="11" y="12"/>
                  <a:pt x="11" y="12"/>
                  <a:pt x="11" y="12"/>
                </a:cubicBezTo>
                <a:cubicBezTo>
                  <a:pt x="5" y="19"/>
                  <a:pt x="5" y="19"/>
                  <a:pt x="5" y="19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9"/>
                  <a:pt x="6" y="33"/>
                  <a:pt x="5" y="38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49"/>
                  <a:pt x="0" y="49"/>
                  <a:pt x="0" y="49"/>
                </a:cubicBezTo>
                <a:cubicBezTo>
                  <a:pt x="5" y="51"/>
                  <a:pt x="5" y="51"/>
                  <a:pt x="5" y="51"/>
                </a:cubicBezTo>
                <a:cubicBezTo>
                  <a:pt x="5" y="56"/>
                  <a:pt x="6" y="61"/>
                  <a:pt x="8" y="65"/>
                </a:cubicBezTo>
                <a:cubicBezTo>
                  <a:pt x="5" y="70"/>
                  <a:pt x="5" y="70"/>
                  <a:pt x="5" y="70"/>
                </a:cubicBezTo>
                <a:cubicBezTo>
                  <a:pt x="10" y="81"/>
                  <a:pt x="10" y="81"/>
                  <a:pt x="10" y="81"/>
                </a:cubicBezTo>
                <a:cubicBezTo>
                  <a:pt x="13" y="77"/>
                  <a:pt x="13" y="77"/>
                  <a:pt x="13" y="77"/>
                </a:cubicBezTo>
                <a:cubicBezTo>
                  <a:pt x="16" y="81"/>
                  <a:pt x="18" y="84"/>
                  <a:pt x="21" y="86"/>
                </a:cubicBezTo>
                <a:cubicBezTo>
                  <a:pt x="21" y="94"/>
                  <a:pt x="21" y="94"/>
                  <a:pt x="21" y="94"/>
                </a:cubicBezTo>
                <a:cubicBezTo>
                  <a:pt x="29" y="97"/>
                  <a:pt x="29" y="97"/>
                  <a:pt x="29" y="97"/>
                </a:cubicBezTo>
                <a:cubicBezTo>
                  <a:pt x="29" y="89"/>
                  <a:pt x="29" y="89"/>
                  <a:pt x="29" y="89"/>
                </a:cubicBezTo>
                <a:cubicBezTo>
                  <a:pt x="29" y="90"/>
                  <a:pt x="30" y="90"/>
                  <a:pt x="30" y="90"/>
                </a:cubicBezTo>
                <a:cubicBezTo>
                  <a:pt x="32" y="90"/>
                  <a:pt x="34" y="89"/>
                  <a:pt x="36" y="87"/>
                </a:cubicBezTo>
                <a:cubicBezTo>
                  <a:pt x="40" y="94"/>
                  <a:pt x="40" y="94"/>
                  <a:pt x="40" y="94"/>
                </a:cubicBezTo>
                <a:cubicBezTo>
                  <a:pt x="45" y="88"/>
                  <a:pt x="45" y="88"/>
                  <a:pt x="45" y="88"/>
                </a:cubicBezTo>
                <a:cubicBezTo>
                  <a:pt x="42" y="81"/>
                  <a:pt x="42" y="81"/>
                  <a:pt x="42" y="81"/>
                </a:cubicBezTo>
                <a:cubicBezTo>
                  <a:pt x="44" y="77"/>
                  <a:pt x="45" y="73"/>
                  <a:pt x="45" y="69"/>
                </a:cubicBezTo>
                <a:cubicBezTo>
                  <a:pt x="50" y="71"/>
                  <a:pt x="50" y="71"/>
                  <a:pt x="50" y="71"/>
                </a:cubicBezTo>
                <a:cubicBezTo>
                  <a:pt x="50" y="58"/>
                  <a:pt x="50" y="58"/>
                  <a:pt x="50" y="58"/>
                </a:cubicBezTo>
                <a:cubicBezTo>
                  <a:pt x="45" y="56"/>
                  <a:pt x="45" y="56"/>
                  <a:pt x="45" y="56"/>
                </a:cubicBezTo>
                <a:cubicBezTo>
                  <a:pt x="45" y="51"/>
                  <a:pt x="44" y="46"/>
                  <a:pt x="42" y="41"/>
                </a:cubicBezTo>
                <a:cubicBezTo>
                  <a:pt x="46" y="37"/>
                  <a:pt x="46" y="37"/>
                  <a:pt x="46" y="37"/>
                </a:cubicBezTo>
                <a:cubicBezTo>
                  <a:pt x="40" y="25"/>
                  <a:pt x="40" y="25"/>
                  <a:pt x="40" y="25"/>
                </a:cubicBezTo>
                <a:cubicBezTo>
                  <a:pt x="37" y="29"/>
                  <a:pt x="37" y="29"/>
                  <a:pt x="37" y="29"/>
                </a:cubicBezTo>
                <a:cubicBezTo>
                  <a:pt x="35" y="26"/>
                  <a:pt x="32" y="23"/>
                  <a:pt x="30" y="21"/>
                </a:cubicBezTo>
                <a:cubicBezTo>
                  <a:pt x="30" y="13"/>
                  <a:pt x="30" y="13"/>
                  <a:pt x="30" y="13"/>
                </a:cubicBezTo>
                <a:cubicBezTo>
                  <a:pt x="22" y="9"/>
                  <a:pt x="22" y="9"/>
                  <a:pt x="22" y="9"/>
                </a:cubicBezTo>
                <a:moveTo>
                  <a:pt x="62" y="49"/>
                </a:moveTo>
                <a:cubicBezTo>
                  <a:pt x="61" y="49"/>
                  <a:pt x="61" y="49"/>
                  <a:pt x="60" y="48"/>
                </a:cubicBezTo>
                <a:cubicBezTo>
                  <a:pt x="60" y="48"/>
                  <a:pt x="60" y="48"/>
                  <a:pt x="60" y="48"/>
                </a:cubicBezTo>
                <a:cubicBezTo>
                  <a:pt x="54" y="46"/>
                  <a:pt x="49" y="35"/>
                  <a:pt x="49" y="25"/>
                </a:cubicBezTo>
                <a:cubicBezTo>
                  <a:pt x="49" y="17"/>
                  <a:pt x="53" y="11"/>
                  <a:pt x="57" y="11"/>
                </a:cubicBezTo>
                <a:cubicBezTo>
                  <a:pt x="58" y="11"/>
                  <a:pt x="59" y="11"/>
                  <a:pt x="60" y="12"/>
                </a:cubicBezTo>
                <a:cubicBezTo>
                  <a:pt x="60" y="12"/>
                  <a:pt x="60" y="12"/>
                  <a:pt x="60" y="12"/>
                </a:cubicBezTo>
                <a:cubicBezTo>
                  <a:pt x="66" y="14"/>
                  <a:pt x="71" y="25"/>
                  <a:pt x="70" y="35"/>
                </a:cubicBezTo>
                <a:cubicBezTo>
                  <a:pt x="70" y="43"/>
                  <a:pt x="67" y="49"/>
                  <a:pt x="62" y="49"/>
                </a:cubicBezTo>
                <a:moveTo>
                  <a:pt x="58" y="0"/>
                </a:moveTo>
                <a:cubicBezTo>
                  <a:pt x="57" y="5"/>
                  <a:pt x="57" y="5"/>
                  <a:pt x="57" y="5"/>
                </a:cubicBezTo>
                <a:cubicBezTo>
                  <a:pt x="57" y="5"/>
                  <a:pt x="57" y="5"/>
                  <a:pt x="57" y="5"/>
                </a:cubicBezTo>
                <a:cubicBezTo>
                  <a:pt x="55" y="5"/>
                  <a:pt x="54" y="6"/>
                  <a:pt x="52" y="7"/>
                </a:cubicBezTo>
                <a:cubicBezTo>
                  <a:pt x="50" y="2"/>
                  <a:pt x="50" y="2"/>
                  <a:pt x="50" y="2"/>
                </a:cubicBezTo>
                <a:cubicBezTo>
                  <a:pt x="46" y="7"/>
                  <a:pt x="46" y="7"/>
                  <a:pt x="46" y="7"/>
                </a:cubicBezTo>
                <a:cubicBezTo>
                  <a:pt x="48" y="11"/>
                  <a:pt x="48" y="11"/>
                  <a:pt x="48" y="11"/>
                </a:cubicBezTo>
                <a:cubicBezTo>
                  <a:pt x="47" y="14"/>
                  <a:pt x="47" y="16"/>
                  <a:pt x="46" y="19"/>
                </a:cubicBezTo>
                <a:cubicBezTo>
                  <a:pt x="43" y="18"/>
                  <a:pt x="43" y="18"/>
                  <a:pt x="43" y="18"/>
                </a:cubicBezTo>
                <a:cubicBezTo>
                  <a:pt x="43" y="27"/>
                  <a:pt x="43" y="27"/>
                  <a:pt x="43" y="27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32"/>
                  <a:pt x="47" y="35"/>
                  <a:pt x="48" y="38"/>
                </a:cubicBezTo>
                <a:cubicBezTo>
                  <a:pt x="46" y="41"/>
                  <a:pt x="46" y="41"/>
                  <a:pt x="46" y="41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46"/>
                  <a:pt x="52" y="46"/>
                  <a:pt x="52" y="46"/>
                </a:cubicBezTo>
                <a:cubicBezTo>
                  <a:pt x="53" y="49"/>
                  <a:pt x="55" y="51"/>
                  <a:pt x="57" y="52"/>
                </a:cubicBezTo>
                <a:cubicBezTo>
                  <a:pt x="57" y="57"/>
                  <a:pt x="57" y="57"/>
                  <a:pt x="57" y="57"/>
                </a:cubicBezTo>
                <a:cubicBezTo>
                  <a:pt x="62" y="60"/>
                  <a:pt x="62" y="60"/>
                  <a:pt x="62" y="60"/>
                </a:cubicBezTo>
                <a:cubicBezTo>
                  <a:pt x="62" y="55"/>
                  <a:pt x="62" y="55"/>
                  <a:pt x="62" y="55"/>
                </a:cubicBezTo>
                <a:cubicBezTo>
                  <a:pt x="62" y="55"/>
                  <a:pt x="63" y="55"/>
                  <a:pt x="63" y="55"/>
                </a:cubicBezTo>
                <a:cubicBezTo>
                  <a:pt x="65" y="55"/>
                  <a:pt x="66" y="54"/>
                  <a:pt x="67" y="53"/>
                </a:cubicBezTo>
                <a:cubicBezTo>
                  <a:pt x="70" y="58"/>
                  <a:pt x="70" y="58"/>
                  <a:pt x="70" y="58"/>
                </a:cubicBezTo>
                <a:cubicBezTo>
                  <a:pt x="73" y="53"/>
                  <a:pt x="73" y="53"/>
                  <a:pt x="73" y="53"/>
                </a:cubicBezTo>
                <a:cubicBezTo>
                  <a:pt x="71" y="48"/>
                  <a:pt x="71" y="48"/>
                  <a:pt x="71" y="48"/>
                </a:cubicBezTo>
                <a:cubicBezTo>
                  <a:pt x="72" y="46"/>
                  <a:pt x="73" y="44"/>
                  <a:pt x="73" y="41"/>
                </a:cubicBezTo>
                <a:cubicBezTo>
                  <a:pt x="77" y="42"/>
                  <a:pt x="77" y="42"/>
                  <a:pt x="77" y="42"/>
                </a:cubicBezTo>
                <a:cubicBezTo>
                  <a:pt x="77" y="33"/>
                  <a:pt x="77" y="33"/>
                  <a:pt x="77" y="33"/>
                </a:cubicBezTo>
                <a:cubicBezTo>
                  <a:pt x="74" y="32"/>
                  <a:pt x="74" y="32"/>
                  <a:pt x="74" y="32"/>
                </a:cubicBezTo>
                <a:cubicBezTo>
                  <a:pt x="73" y="28"/>
                  <a:pt x="73" y="25"/>
                  <a:pt x="72" y="22"/>
                </a:cubicBezTo>
                <a:cubicBezTo>
                  <a:pt x="74" y="19"/>
                  <a:pt x="74" y="19"/>
                  <a:pt x="74" y="19"/>
                </a:cubicBezTo>
                <a:cubicBezTo>
                  <a:pt x="70" y="11"/>
                  <a:pt x="70" y="11"/>
                  <a:pt x="70" y="11"/>
                </a:cubicBezTo>
                <a:cubicBezTo>
                  <a:pt x="68" y="14"/>
                  <a:pt x="68" y="14"/>
                  <a:pt x="68" y="14"/>
                </a:cubicBezTo>
                <a:cubicBezTo>
                  <a:pt x="66" y="11"/>
                  <a:pt x="65" y="9"/>
                  <a:pt x="63" y="8"/>
                </a:cubicBezTo>
                <a:cubicBezTo>
                  <a:pt x="63" y="2"/>
                  <a:pt x="63" y="2"/>
                  <a:pt x="63" y="2"/>
                </a:cubicBezTo>
                <a:cubicBezTo>
                  <a:pt x="58" y="0"/>
                  <a:pt x="58" y="0"/>
                  <a:pt x="58" y="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7" name="Freeform 42"/>
          <p:cNvSpPr>
            <a:spLocks noEditPoints="1"/>
          </p:cNvSpPr>
          <p:nvPr/>
        </p:nvSpPr>
        <p:spPr bwMode="auto">
          <a:xfrm>
            <a:off x="5456762" y="2824087"/>
            <a:ext cx="261051" cy="535638"/>
          </a:xfrm>
          <a:custGeom>
            <a:avLst/>
            <a:gdLst>
              <a:gd name="T0" fmla="*/ 42 w 57"/>
              <a:gd name="T1" fmla="*/ 64 h 117"/>
              <a:gd name="T2" fmla="*/ 43 w 57"/>
              <a:gd name="T3" fmla="*/ 68 h 117"/>
              <a:gd name="T4" fmla="*/ 42 w 57"/>
              <a:gd name="T5" fmla="*/ 71 h 117"/>
              <a:gd name="T6" fmla="*/ 33 w 57"/>
              <a:gd name="T7" fmla="*/ 83 h 117"/>
              <a:gd name="T8" fmla="*/ 32 w 57"/>
              <a:gd name="T9" fmla="*/ 85 h 117"/>
              <a:gd name="T10" fmla="*/ 30 w 57"/>
              <a:gd name="T11" fmla="*/ 83 h 117"/>
              <a:gd name="T12" fmla="*/ 28 w 57"/>
              <a:gd name="T13" fmla="*/ 81 h 117"/>
              <a:gd name="T14" fmla="*/ 29 w 57"/>
              <a:gd name="T15" fmla="*/ 92 h 117"/>
              <a:gd name="T16" fmla="*/ 30 w 57"/>
              <a:gd name="T17" fmla="*/ 92 h 117"/>
              <a:gd name="T18" fmla="*/ 32 w 57"/>
              <a:gd name="T19" fmla="*/ 91 h 117"/>
              <a:gd name="T20" fmla="*/ 33 w 57"/>
              <a:gd name="T21" fmla="*/ 94 h 117"/>
              <a:gd name="T22" fmla="*/ 51 w 57"/>
              <a:gd name="T23" fmla="*/ 117 h 117"/>
              <a:gd name="T24" fmla="*/ 57 w 57"/>
              <a:gd name="T25" fmla="*/ 109 h 117"/>
              <a:gd name="T26" fmla="*/ 48 w 57"/>
              <a:gd name="T27" fmla="*/ 74 h 117"/>
              <a:gd name="T28" fmla="*/ 48 w 57"/>
              <a:gd name="T29" fmla="*/ 70 h 117"/>
              <a:gd name="T30" fmla="*/ 45 w 57"/>
              <a:gd name="T31" fmla="*/ 60 h 117"/>
              <a:gd name="T32" fmla="*/ 11 w 57"/>
              <a:gd name="T33" fmla="*/ 46 h 117"/>
              <a:gd name="T34" fmla="*/ 9 w 57"/>
              <a:gd name="T35" fmla="*/ 54 h 117"/>
              <a:gd name="T36" fmla="*/ 9 w 57"/>
              <a:gd name="T37" fmla="*/ 58 h 117"/>
              <a:gd name="T38" fmla="*/ 0 w 57"/>
              <a:gd name="T39" fmla="*/ 54 h 117"/>
              <a:gd name="T40" fmla="*/ 0 w 57"/>
              <a:gd name="T41" fmla="*/ 70 h 117"/>
              <a:gd name="T42" fmla="*/ 1 w 57"/>
              <a:gd name="T43" fmla="*/ 70 h 117"/>
              <a:gd name="T44" fmla="*/ 3 w 57"/>
              <a:gd name="T45" fmla="*/ 69 h 117"/>
              <a:gd name="T46" fmla="*/ 8 w 57"/>
              <a:gd name="T47" fmla="*/ 78 h 117"/>
              <a:gd name="T48" fmla="*/ 4 w 57"/>
              <a:gd name="T49" fmla="*/ 84 h 117"/>
              <a:gd name="T50" fmla="*/ 1 w 57"/>
              <a:gd name="T51" fmla="*/ 80 h 117"/>
              <a:gd name="T52" fmla="*/ 0 w 57"/>
              <a:gd name="T53" fmla="*/ 80 h 117"/>
              <a:gd name="T54" fmla="*/ 0 w 57"/>
              <a:gd name="T55" fmla="*/ 85 h 117"/>
              <a:gd name="T56" fmla="*/ 24 w 57"/>
              <a:gd name="T57" fmla="*/ 106 h 117"/>
              <a:gd name="T58" fmla="*/ 24 w 57"/>
              <a:gd name="T59" fmla="*/ 89 h 117"/>
              <a:gd name="T60" fmla="*/ 23 w 57"/>
              <a:gd name="T61" fmla="*/ 89 h 117"/>
              <a:gd name="T62" fmla="*/ 21 w 57"/>
              <a:gd name="T63" fmla="*/ 90 h 117"/>
              <a:gd name="T64" fmla="*/ 16 w 57"/>
              <a:gd name="T65" fmla="*/ 81 h 117"/>
              <a:gd name="T66" fmla="*/ 20 w 57"/>
              <a:gd name="T67" fmla="*/ 76 h 117"/>
              <a:gd name="T68" fmla="*/ 23 w 57"/>
              <a:gd name="T69" fmla="*/ 79 h 117"/>
              <a:gd name="T70" fmla="*/ 24 w 57"/>
              <a:gd name="T71" fmla="*/ 80 h 117"/>
              <a:gd name="T72" fmla="*/ 24 w 57"/>
              <a:gd name="T73" fmla="*/ 64 h 117"/>
              <a:gd name="T74" fmla="*/ 14 w 57"/>
              <a:gd name="T75" fmla="*/ 57 h 117"/>
              <a:gd name="T76" fmla="*/ 15 w 57"/>
              <a:gd name="T77" fmla="*/ 53 h 117"/>
              <a:gd name="T78" fmla="*/ 11 w 57"/>
              <a:gd name="T79" fmla="*/ 46 h 117"/>
              <a:gd name="T80" fmla="*/ 0 w 57"/>
              <a:gd name="T81" fmla="*/ 8 h 117"/>
              <a:gd name="T82" fmla="*/ 9 w 57"/>
              <a:gd name="T83" fmla="*/ 43 h 117"/>
              <a:gd name="T84" fmla="*/ 9 w 57"/>
              <a:gd name="T85" fmla="*/ 41 h 117"/>
              <a:gd name="T86" fmla="*/ 8 w 57"/>
              <a:gd name="T87" fmla="*/ 35 h 117"/>
              <a:gd name="T88" fmla="*/ 12 w 57"/>
              <a:gd name="T89" fmla="*/ 30 h 117"/>
              <a:gd name="T90" fmla="*/ 15 w 57"/>
              <a:gd name="T91" fmla="*/ 42 h 117"/>
              <a:gd name="T92" fmla="*/ 15 w 57"/>
              <a:gd name="T93" fmla="*/ 45 h 117"/>
              <a:gd name="T94" fmla="*/ 24 w 57"/>
              <a:gd name="T95" fmla="*/ 49 h 117"/>
              <a:gd name="T96" fmla="*/ 24 w 57"/>
              <a:gd name="T97" fmla="*/ 33 h 117"/>
              <a:gd name="T98" fmla="*/ 23 w 57"/>
              <a:gd name="T99" fmla="*/ 33 h 117"/>
              <a:gd name="T100" fmla="*/ 21 w 57"/>
              <a:gd name="T101" fmla="*/ 34 h 117"/>
              <a:gd name="T102" fmla="*/ 16 w 57"/>
              <a:gd name="T103" fmla="*/ 25 h 117"/>
              <a:gd name="T104" fmla="*/ 20 w 57"/>
              <a:gd name="T105" fmla="*/ 20 h 117"/>
              <a:gd name="T106" fmla="*/ 23 w 57"/>
              <a:gd name="T107" fmla="*/ 23 h 117"/>
              <a:gd name="T108" fmla="*/ 24 w 57"/>
              <a:gd name="T109" fmla="*/ 24 h 117"/>
              <a:gd name="T110" fmla="*/ 24 w 57"/>
              <a:gd name="T111" fmla="*/ 7 h 117"/>
              <a:gd name="T112" fmla="*/ 4 w 57"/>
              <a:gd name="T113" fmla="*/ 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" h="117">
                <a:moveTo>
                  <a:pt x="44" y="59"/>
                </a:moveTo>
                <a:cubicBezTo>
                  <a:pt x="43" y="59"/>
                  <a:pt x="42" y="61"/>
                  <a:pt x="42" y="64"/>
                </a:cubicBezTo>
                <a:cubicBezTo>
                  <a:pt x="42" y="65"/>
                  <a:pt x="42" y="66"/>
                  <a:pt x="42" y="68"/>
                </a:cubicBezTo>
                <a:cubicBezTo>
                  <a:pt x="43" y="68"/>
                  <a:pt x="43" y="68"/>
                  <a:pt x="43" y="68"/>
                </a:cubicBezTo>
                <a:cubicBezTo>
                  <a:pt x="43" y="71"/>
                  <a:pt x="43" y="71"/>
                  <a:pt x="42" y="71"/>
                </a:cubicBezTo>
                <a:cubicBezTo>
                  <a:pt x="42" y="71"/>
                  <a:pt x="42" y="71"/>
                  <a:pt x="42" y="71"/>
                </a:cubicBezTo>
                <a:cubicBezTo>
                  <a:pt x="33" y="68"/>
                  <a:pt x="33" y="68"/>
                  <a:pt x="33" y="68"/>
                </a:cubicBezTo>
                <a:cubicBezTo>
                  <a:pt x="33" y="83"/>
                  <a:pt x="33" y="83"/>
                  <a:pt x="33" y="83"/>
                </a:cubicBezTo>
                <a:cubicBezTo>
                  <a:pt x="33" y="84"/>
                  <a:pt x="33" y="85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5"/>
                  <a:pt x="31" y="84"/>
                  <a:pt x="31" y="84"/>
                </a:cubicBezTo>
                <a:cubicBezTo>
                  <a:pt x="30" y="83"/>
                  <a:pt x="30" y="83"/>
                  <a:pt x="30" y="83"/>
                </a:cubicBezTo>
                <a:cubicBezTo>
                  <a:pt x="30" y="82"/>
                  <a:pt x="29" y="81"/>
                  <a:pt x="29" y="81"/>
                </a:cubicBezTo>
                <a:cubicBezTo>
                  <a:pt x="28" y="81"/>
                  <a:pt x="28" y="81"/>
                  <a:pt x="28" y="81"/>
                </a:cubicBezTo>
                <a:cubicBezTo>
                  <a:pt x="26" y="81"/>
                  <a:pt x="25" y="83"/>
                  <a:pt x="25" y="85"/>
                </a:cubicBezTo>
                <a:cubicBezTo>
                  <a:pt x="25" y="88"/>
                  <a:pt x="27" y="92"/>
                  <a:pt x="29" y="92"/>
                </a:cubicBezTo>
                <a:cubicBezTo>
                  <a:pt x="29" y="93"/>
                  <a:pt x="29" y="93"/>
                  <a:pt x="29" y="93"/>
                </a:cubicBezTo>
                <a:cubicBezTo>
                  <a:pt x="30" y="93"/>
                  <a:pt x="30" y="92"/>
                  <a:pt x="30" y="92"/>
                </a:cubicBezTo>
                <a:cubicBezTo>
                  <a:pt x="31" y="92"/>
                  <a:pt x="31" y="92"/>
                  <a:pt x="31" y="92"/>
                </a:cubicBezTo>
                <a:cubicBezTo>
                  <a:pt x="31" y="91"/>
                  <a:pt x="31" y="91"/>
                  <a:pt x="32" y="91"/>
                </a:cubicBezTo>
                <a:cubicBezTo>
                  <a:pt x="32" y="91"/>
                  <a:pt x="32" y="91"/>
                  <a:pt x="32" y="91"/>
                </a:cubicBezTo>
                <a:cubicBezTo>
                  <a:pt x="33" y="92"/>
                  <a:pt x="33" y="93"/>
                  <a:pt x="33" y="94"/>
                </a:cubicBezTo>
                <a:cubicBezTo>
                  <a:pt x="33" y="109"/>
                  <a:pt x="33" y="109"/>
                  <a:pt x="33" y="109"/>
                </a:cubicBezTo>
                <a:cubicBezTo>
                  <a:pt x="51" y="117"/>
                  <a:pt x="51" y="117"/>
                  <a:pt x="51" y="117"/>
                </a:cubicBezTo>
                <a:cubicBezTo>
                  <a:pt x="52" y="117"/>
                  <a:pt x="52" y="117"/>
                  <a:pt x="53" y="117"/>
                </a:cubicBezTo>
                <a:cubicBezTo>
                  <a:pt x="55" y="117"/>
                  <a:pt x="57" y="114"/>
                  <a:pt x="57" y="109"/>
                </a:cubicBezTo>
                <a:cubicBezTo>
                  <a:pt x="57" y="78"/>
                  <a:pt x="57" y="78"/>
                  <a:pt x="57" y="78"/>
                </a:cubicBezTo>
                <a:cubicBezTo>
                  <a:pt x="48" y="74"/>
                  <a:pt x="48" y="74"/>
                  <a:pt x="48" y="74"/>
                </a:cubicBezTo>
                <a:cubicBezTo>
                  <a:pt x="47" y="73"/>
                  <a:pt x="46" y="72"/>
                  <a:pt x="47" y="70"/>
                </a:cubicBezTo>
                <a:cubicBezTo>
                  <a:pt x="48" y="70"/>
                  <a:pt x="48" y="70"/>
                  <a:pt x="48" y="70"/>
                </a:cubicBezTo>
                <a:cubicBezTo>
                  <a:pt x="48" y="69"/>
                  <a:pt x="48" y="68"/>
                  <a:pt x="48" y="67"/>
                </a:cubicBezTo>
                <a:cubicBezTo>
                  <a:pt x="48" y="64"/>
                  <a:pt x="47" y="60"/>
                  <a:pt x="45" y="60"/>
                </a:cubicBezTo>
                <a:cubicBezTo>
                  <a:pt x="45" y="60"/>
                  <a:pt x="45" y="59"/>
                  <a:pt x="44" y="59"/>
                </a:cubicBezTo>
                <a:moveTo>
                  <a:pt x="11" y="46"/>
                </a:moveTo>
                <a:cubicBezTo>
                  <a:pt x="10" y="46"/>
                  <a:pt x="9" y="48"/>
                  <a:pt x="9" y="50"/>
                </a:cubicBezTo>
                <a:cubicBezTo>
                  <a:pt x="9" y="52"/>
                  <a:pt x="9" y="53"/>
                  <a:pt x="9" y="54"/>
                </a:cubicBezTo>
                <a:cubicBezTo>
                  <a:pt x="9" y="55"/>
                  <a:pt x="9" y="55"/>
                  <a:pt x="9" y="55"/>
                </a:cubicBezTo>
                <a:cubicBezTo>
                  <a:pt x="10" y="57"/>
                  <a:pt x="10" y="58"/>
                  <a:pt x="9" y="58"/>
                </a:cubicBezTo>
                <a:cubicBezTo>
                  <a:pt x="9" y="58"/>
                  <a:pt x="9" y="58"/>
                  <a:pt x="9" y="58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1"/>
                  <a:pt x="0" y="71"/>
                  <a:pt x="0" y="71"/>
                </a:cubicBezTo>
                <a:cubicBezTo>
                  <a:pt x="1" y="70"/>
                  <a:pt x="1" y="70"/>
                  <a:pt x="1" y="70"/>
                </a:cubicBezTo>
                <a:cubicBezTo>
                  <a:pt x="1" y="70"/>
                  <a:pt x="1" y="70"/>
                  <a:pt x="1" y="70"/>
                </a:cubicBezTo>
                <a:cubicBezTo>
                  <a:pt x="2" y="70"/>
                  <a:pt x="2" y="69"/>
                  <a:pt x="3" y="69"/>
                </a:cubicBezTo>
                <a:cubicBezTo>
                  <a:pt x="3" y="69"/>
                  <a:pt x="4" y="69"/>
                  <a:pt x="4" y="70"/>
                </a:cubicBezTo>
                <a:cubicBezTo>
                  <a:pt x="6" y="70"/>
                  <a:pt x="8" y="74"/>
                  <a:pt x="8" y="78"/>
                </a:cubicBezTo>
                <a:cubicBezTo>
                  <a:pt x="8" y="82"/>
                  <a:pt x="7" y="84"/>
                  <a:pt x="5" y="84"/>
                </a:cubicBezTo>
                <a:cubicBezTo>
                  <a:pt x="4" y="84"/>
                  <a:pt x="4" y="84"/>
                  <a:pt x="4" y="84"/>
                </a:cubicBezTo>
                <a:cubicBezTo>
                  <a:pt x="3" y="83"/>
                  <a:pt x="2" y="82"/>
                  <a:pt x="1" y="81"/>
                </a:cubicBezTo>
                <a:cubicBezTo>
                  <a:pt x="1" y="80"/>
                  <a:pt x="1" y="80"/>
                  <a:pt x="1" y="80"/>
                </a:cubicBezTo>
                <a:cubicBezTo>
                  <a:pt x="1" y="80"/>
                  <a:pt x="0" y="80"/>
                  <a:pt x="0" y="80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91"/>
                  <a:pt x="2" y="97"/>
                  <a:pt x="6" y="98"/>
                </a:cubicBezTo>
                <a:cubicBezTo>
                  <a:pt x="24" y="106"/>
                  <a:pt x="24" y="106"/>
                  <a:pt x="24" y="106"/>
                </a:cubicBezTo>
                <a:cubicBezTo>
                  <a:pt x="24" y="90"/>
                  <a:pt x="24" y="90"/>
                  <a:pt x="24" y="90"/>
                </a:cubicBezTo>
                <a:cubicBezTo>
                  <a:pt x="24" y="89"/>
                  <a:pt x="24" y="89"/>
                  <a:pt x="24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22" y="90"/>
                  <a:pt x="22" y="90"/>
                  <a:pt x="22" y="90"/>
                </a:cubicBezTo>
                <a:cubicBezTo>
                  <a:pt x="22" y="90"/>
                  <a:pt x="21" y="90"/>
                  <a:pt x="21" y="90"/>
                </a:cubicBezTo>
                <a:cubicBezTo>
                  <a:pt x="20" y="90"/>
                  <a:pt x="20" y="90"/>
                  <a:pt x="20" y="90"/>
                </a:cubicBezTo>
                <a:cubicBezTo>
                  <a:pt x="18" y="89"/>
                  <a:pt x="16" y="85"/>
                  <a:pt x="16" y="81"/>
                </a:cubicBezTo>
                <a:cubicBezTo>
                  <a:pt x="16" y="78"/>
                  <a:pt x="17" y="76"/>
                  <a:pt x="19" y="76"/>
                </a:cubicBezTo>
                <a:cubicBezTo>
                  <a:pt x="19" y="76"/>
                  <a:pt x="20" y="76"/>
                  <a:pt x="20" y="76"/>
                </a:cubicBezTo>
                <a:cubicBezTo>
                  <a:pt x="21" y="76"/>
                  <a:pt x="22" y="77"/>
                  <a:pt x="22" y="78"/>
                </a:cubicBezTo>
                <a:cubicBezTo>
                  <a:pt x="23" y="79"/>
                  <a:pt x="23" y="79"/>
                  <a:pt x="23" y="79"/>
                </a:cubicBezTo>
                <a:cubicBezTo>
                  <a:pt x="23" y="80"/>
                  <a:pt x="23" y="80"/>
                  <a:pt x="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24" y="64"/>
                  <a:pt x="24" y="64"/>
                  <a:pt x="24" y="64"/>
                </a:cubicBezTo>
                <a:cubicBezTo>
                  <a:pt x="15" y="60"/>
                  <a:pt x="15" y="60"/>
                  <a:pt x="15" y="60"/>
                </a:cubicBezTo>
                <a:cubicBezTo>
                  <a:pt x="14" y="60"/>
                  <a:pt x="13" y="59"/>
                  <a:pt x="14" y="57"/>
                </a:cubicBezTo>
                <a:cubicBezTo>
                  <a:pt x="15" y="56"/>
                  <a:pt x="15" y="56"/>
                  <a:pt x="15" y="56"/>
                </a:cubicBezTo>
                <a:cubicBezTo>
                  <a:pt x="15" y="55"/>
                  <a:pt x="15" y="54"/>
                  <a:pt x="15" y="53"/>
                </a:cubicBezTo>
                <a:cubicBezTo>
                  <a:pt x="15" y="50"/>
                  <a:pt x="14" y="47"/>
                  <a:pt x="12" y="46"/>
                </a:cubicBezTo>
                <a:cubicBezTo>
                  <a:pt x="12" y="46"/>
                  <a:pt x="11" y="46"/>
                  <a:pt x="11" y="46"/>
                </a:cubicBezTo>
                <a:moveTo>
                  <a:pt x="4" y="0"/>
                </a:moveTo>
                <a:cubicBezTo>
                  <a:pt x="2" y="0"/>
                  <a:pt x="0" y="3"/>
                  <a:pt x="0" y="8"/>
                </a:cubicBezTo>
                <a:cubicBezTo>
                  <a:pt x="0" y="39"/>
                  <a:pt x="0" y="39"/>
                  <a:pt x="0" y="39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2"/>
                  <a:pt x="9" y="41"/>
                  <a:pt x="9" y="41"/>
                </a:cubicBezTo>
                <a:cubicBezTo>
                  <a:pt x="9" y="40"/>
                  <a:pt x="9" y="40"/>
                  <a:pt x="9" y="40"/>
                </a:cubicBezTo>
                <a:cubicBezTo>
                  <a:pt x="8" y="38"/>
                  <a:pt x="8" y="37"/>
                  <a:pt x="8" y="35"/>
                </a:cubicBezTo>
                <a:cubicBezTo>
                  <a:pt x="8" y="32"/>
                  <a:pt x="9" y="30"/>
                  <a:pt x="11" y="30"/>
                </a:cubicBezTo>
                <a:cubicBezTo>
                  <a:pt x="11" y="30"/>
                  <a:pt x="12" y="30"/>
                  <a:pt x="12" y="30"/>
                </a:cubicBezTo>
                <a:cubicBezTo>
                  <a:pt x="14" y="31"/>
                  <a:pt x="16" y="35"/>
                  <a:pt x="16" y="39"/>
                </a:cubicBezTo>
                <a:cubicBezTo>
                  <a:pt x="16" y="40"/>
                  <a:pt x="16" y="41"/>
                  <a:pt x="15" y="42"/>
                </a:cubicBezTo>
                <a:cubicBezTo>
                  <a:pt x="15" y="43"/>
                  <a:pt x="15" y="43"/>
                  <a:pt x="15" y="43"/>
                </a:cubicBezTo>
                <a:cubicBezTo>
                  <a:pt x="15" y="44"/>
                  <a:pt x="14" y="44"/>
                  <a:pt x="15" y="45"/>
                </a:cubicBezTo>
                <a:cubicBezTo>
                  <a:pt x="15" y="45"/>
                  <a:pt x="15" y="45"/>
                  <a:pt x="15" y="45"/>
                </a:cubicBezTo>
                <a:cubicBezTo>
                  <a:pt x="24" y="49"/>
                  <a:pt x="24" y="49"/>
                  <a:pt x="24" y="49"/>
                </a:cubicBezTo>
                <a:cubicBezTo>
                  <a:pt x="24" y="33"/>
                  <a:pt x="24" y="33"/>
                  <a:pt x="24" y="33"/>
                </a:cubicBezTo>
                <a:cubicBezTo>
                  <a:pt x="24" y="33"/>
                  <a:pt x="24" y="33"/>
                  <a:pt x="24" y="33"/>
                </a:cubicBezTo>
                <a:cubicBezTo>
                  <a:pt x="24" y="33"/>
                  <a:pt x="24" y="33"/>
                  <a:pt x="24" y="33"/>
                </a:cubicBezTo>
                <a:cubicBezTo>
                  <a:pt x="23" y="33"/>
                  <a:pt x="23" y="33"/>
                  <a:pt x="23" y="33"/>
                </a:cubicBezTo>
                <a:cubicBezTo>
                  <a:pt x="22" y="33"/>
                  <a:pt x="22" y="33"/>
                  <a:pt x="22" y="33"/>
                </a:cubicBezTo>
                <a:cubicBezTo>
                  <a:pt x="22" y="34"/>
                  <a:pt x="21" y="34"/>
                  <a:pt x="21" y="34"/>
                </a:cubicBezTo>
                <a:cubicBezTo>
                  <a:pt x="21" y="34"/>
                  <a:pt x="20" y="34"/>
                  <a:pt x="20" y="34"/>
                </a:cubicBezTo>
                <a:cubicBezTo>
                  <a:pt x="18" y="33"/>
                  <a:pt x="16" y="29"/>
                  <a:pt x="16" y="25"/>
                </a:cubicBezTo>
                <a:cubicBezTo>
                  <a:pt x="16" y="22"/>
                  <a:pt x="17" y="19"/>
                  <a:pt x="19" y="19"/>
                </a:cubicBezTo>
                <a:cubicBezTo>
                  <a:pt x="19" y="19"/>
                  <a:pt x="20" y="19"/>
                  <a:pt x="20" y="20"/>
                </a:cubicBezTo>
                <a:cubicBezTo>
                  <a:pt x="21" y="20"/>
                  <a:pt x="22" y="21"/>
                  <a:pt x="22" y="22"/>
                </a:cubicBezTo>
                <a:cubicBezTo>
                  <a:pt x="23" y="23"/>
                  <a:pt x="23" y="23"/>
                  <a:pt x="23" y="23"/>
                </a:cubicBezTo>
                <a:cubicBezTo>
                  <a:pt x="23" y="23"/>
                  <a:pt x="23" y="23"/>
                  <a:pt x="2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3"/>
                  <a:pt x="24" y="23"/>
                  <a:pt x="24" y="23"/>
                </a:cubicBezTo>
                <a:cubicBezTo>
                  <a:pt x="24" y="7"/>
                  <a:pt x="24" y="7"/>
                  <a:pt x="24" y="7"/>
                </a:cubicBezTo>
                <a:cubicBezTo>
                  <a:pt x="6" y="0"/>
                  <a:pt x="6" y="0"/>
                  <a:pt x="6" y="0"/>
                </a:cubicBezTo>
                <a:cubicBezTo>
                  <a:pt x="5" y="0"/>
                  <a:pt x="5" y="0"/>
                  <a:pt x="4" y="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8" name="Freeform 43"/>
          <p:cNvSpPr>
            <a:spLocks noEditPoints="1"/>
          </p:cNvSpPr>
          <p:nvPr/>
        </p:nvSpPr>
        <p:spPr bwMode="auto">
          <a:xfrm>
            <a:off x="5433557" y="3908899"/>
            <a:ext cx="320996" cy="485362"/>
          </a:xfrm>
          <a:custGeom>
            <a:avLst/>
            <a:gdLst>
              <a:gd name="T0" fmla="*/ 63 w 70"/>
              <a:gd name="T1" fmla="*/ 23 h 106"/>
              <a:gd name="T2" fmla="*/ 51 w 70"/>
              <a:gd name="T3" fmla="*/ 38 h 106"/>
              <a:gd name="T4" fmla="*/ 42 w 70"/>
              <a:gd name="T5" fmla="*/ 25 h 106"/>
              <a:gd name="T6" fmla="*/ 42 w 70"/>
              <a:gd name="T7" fmla="*/ 24 h 106"/>
              <a:gd name="T8" fmla="*/ 41 w 70"/>
              <a:gd name="T9" fmla="*/ 25 h 106"/>
              <a:gd name="T10" fmla="*/ 33 w 70"/>
              <a:gd name="T11" fmla="*/ 35 h 106"/>
              <a:gd name="T12" fmla="*/ 34 w 70"/>
              <a:gd name="T13" fmla="*/ 37 h 106"/>
              <a:gd name="T14" fmla="*/ 42 w 70"/>
              <a:gd name="T15" fmla="*/ 28 h 106"/>
              <a:gd name="T16" fmla="*/ 51 w 70"/>
              <a:gd name="T17" fmla="*/ 40 h 106"/>
              <a:gd name="T18" fmla="*/ 51 w 70"/>
              <a:gd name="T19" fmla="*/ 41 h 106"/>
              <a:gd name="T20" fmla="*/ 52 w 70"/>
              <a:gd name="T21" fmla="*/ 41 h 106"/>
              <a:gd name="T22" fmla="*/ 64 w 70"/>
              <a:gd name="T23" fmla="*/ 26 h 106"/>
              <a:gd name="T24" fmla="*/ 63 w 70"/>
              <a:gd name="T25" fmla="*/ 23 h 106"/>
              <a:gd name="T26" fmla="*/ 18 w 70"/>
              <a:gd name="T27" fmla="*/ 13 h 106"/>
              <a:gd name="T28" fmla="*/ 8 w 70"/>
              <a:gd name="T29" fmla="*/ 26 h 106"/>
              <a:gd name="T30" fmla="*/ 13 w 70"/>
              <a:gd name="T31" fmla="*/ 43 h 106"/>
              <a:gd name="T32" fmla="*/ 5 w 70"/>
              <a:gd name="T33" fmla="*/ 52 h 106"/>
              <a:gd name="T34" fmla="*/ 29 w 70"/>
              <a:gd name="T35" fmla="*/ 62 h 106"/>
              <a:gd name="T36" fmla="*/ 29 w 70"/>
              <a:gd name="T37" fmla="*/ 98 h 106"/>
              <a:gd name="T38" fmla="*/ 47 w 70"/>
              <a:gd name="T39" fmla="*/ 78 h 106"/>
              <a:gd name="T40" fmla="*/ 47 w 70"/>
              <a:gd name="T41" fmla="*/ 68 h 106"/>
              <a:gd name="T42" fmla="*/ 44 w 70"/>
              <a:gd name="T43" fmla="*/ 66 h 106"/>
              <a:gd name="T44" fmla="*/ 41 w 70"/>
              <a:gd name="T45" fmla="*/ 67 h 106"/>
              <a:gd name="T46" fmla="*/ 33 w 70"/>
              <a:gd name="T47" fmla="*/ 73 h 106"/>
              <a:gd name="T48" fmla="*/ 24 w 70"/>
              <a:gd name="T49" fmla="*/ 48 h 106"/>
              <a:gd name="T50" fmla="*/ 29 w 70"/>
              <a:gd name="T51" fmla="*/ 35 h 106"/>
              <a:gd name="T52" fmla="*/ 18 w 70"/>
              <a:gd name="T53" fmla="*/ 13 h 106"/>
              <a:gd name="T54" fmla="*/ 28 w 70"/>
              <a:gd name="T55" fmla="*/ 64 h 106"/>
              <a:gd name="T56" fmla="*/ 0 w 70"/>
              <a:gd name="T57" fmla="*/ 52 h 106"/>
              <a:gd name="T58" fmla="*/ 0 w 70"/>
              <a:gd name="T59" fmla="*/ 94 h 106"/>
              <a:gd name="T60" fmla="*/ 3 w 70"/>
              <a:gd name="T61" fmla="*/ 96 h 106"/>
              <a:gd name="T62" fmla="*/ 3 w 70"/>
              <a:gd name="T63" fmla="*/ 59 h 106"/>
              <a:gd name="T64" fmla="*/ 25 w 70"/>
              <a:gd name="T65" fmla="*/ 68 h 106"/>
              <a:gd name="T66" fmla="*/ 25 w 70"/>
              <a:gd name="T67" fmla="*/ 105 h 106"/>
              <a:gd name="T68" fmla="*/ 28 w 70"/>
              <a:gd name="T69" fmla="*/ 106 h 106"/>
              <a:gd name="T70" fmla="*/ 28 w 70"/>
              <a:gd name="T71" fmla="*/ 64 h 106"/>
              <a:gd name="T72" fmla="*/ 70 w 70"/>
              <a:gd name="T73" fmla="*/ 17 h 106"/>
              <a:gd name="T74" fmla="*/ 27 w 70"/>
              <a:gd name="T75" fmla="*/ 0 h 106"/>
              <a:gd name="T76" fmla="*/ 27 w 70"/>
              <a:gd name="T77" fmla="*/ 16 h 106"/>
              <a:gd name="T78" fmla="*/ 30 w 70"/>
              <a:gd name="T79" fmla="*/ 23 h 106"/>
              <a:gd name="T80" fmla="*/ 30 w 70"/>
              <a:gd name="T81" fmla="*/ 6 h 106"/>
              <a:gd name="T82" fmla="*/ 67 w 70"/>
              <a:gd name="T83" fmla="*/ 21 h 106"/>
              <a:gd name="T84" fmla="*/ 67 w 70"/>
              <a:gd name="T85" fmla="*/ 53 h 106"/>
              <a:gd name="T86" fmla="*/ 32 w 70"/>
              <a:gd name="T87" fmla="*/ 39 h 106"/>
              <a:gd name="T88" fmla="*/ 31 w 70"/>
              <a:gd name="T89" fmla="*/ 44 h 106"/>
              <a:gd name="T90" fmla="*/ 47 w 70"/>
              <a:gd name="T91" fmla="*/ 50 h 106"/>
              <a:gd name="T92" fmla="*/ 47 w 70"/>
              <a:gd name="T93" fmla="*/ 54 h 106"/>
              <a:gd name="T94" fmla="*/ 43 w 70"/>
              <a:gd name="T95" fmla="*/ 52 h 106"/>
              <a:gd name="T96" fmla="*/ 43 w 70"/>
              <a:gd name="T97" fmla="*/ 57 h 106"/>
              <a:gd name="T98" fmla="*/ 55 w 70"/>
              <a:gd name="T99" fmla="*/ 63 h 106"/>
              <a:gd name="T100" fmla="*/ 55 w 70"/>
              <a:gd name="T101" fmla="*/ 57 h 106"/>
              <a:gd name="T102" fmla="*/ 50 w 70"/>
              <a:gd name="T103" fmla="*/ 55 h 106"/>
              <a:gd name="T104" fmla="*/ 50 w 70"/>
              <a:gd name="T105" fmla="*/ 52 h 106"/>
              <a:gd name="T106" fmla="*/ 70 w 70"/>
              <a:gd name="T107" fmla="*/ 60 h 106"/>
              <a:gd name="T108" fmla="*/ 70 w 70"/>
              <a:gd name="T109" fmla="*/ 17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70" h="106">
                <a:moveTo>
                  <a:pt x="63" y="23"/>
                </a:moveTo>
                <a:cubicBezTo>
                  <a:pt x="51" y="38"/>
                  <a:pt x="51" y="38"/>
                  <a:pt x="51" y="38"/>
                </a:cubicBezTo>
                <a:cubicBezTo>
                  <a:pt x="42" y="25"/>
                  <a:pt x="42" y="25"/>
                  <a:pt x="42" y="25"/>
                </a:cubicBezTo>
                <a:cubicBezTo>
                  <a:pt x="42" y="24"/>
                  <a:pt x="42" y="24"/>
                  <a:pt x="42" y="24"/>
                </a:cubicBezTo>
                <a:cubicBezTo>
                  <a:pt x="41" y="25"/>
                  <a:pt x="41" y="25"/>
                  <a:pt x="41" y="25"/>
                </a:cubicBezTo>
                <a:cubicBezTo>
                  <a:pt x="33" y="35"/>
                  <a:pt x="33" y="35"/>
                  <a:pt x="33" y="35"/>
                </a:cubicBezTo>
                <a:cubicBezTo>
                  <a:pt x="34" y="37"/>
                  <a:pt x="34" y="37"/>
                  <a:pt x="34" y="37"/>
                </a:cubicBezTo>
                <a:cubicBezTo>
                  <a:pt x="42" y="28"/>
                  <a:pt x="42" y="28"/>
                  <a:pt x="42" y="28"/>
                </a:cubicBezTo>
                <a:cubicBezTo>
                  <a:pt x="51" y="40"/>
                  <a:pt x="51" y="40"/>
                  <a:pt x="51" y="40"/>
                </a:cubicBezTo>
                <a:cubicBezTo>
                  <a:pt x="51" y="41"/>
                  <a:pt x="51" y="41"/>
                  <a:pt x="51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64" y="26"/>
                  <a:pt x="64" y="26"/>
                  <a:pt x="64" y="26"/>
                </a:cubicBezTo>
                <a:lnTo>
                  <a:pt x="63" y="23"/>
                </a:lnTo>
                <a:close/>
                <a:moveTo>
                  <a:pt x="18" y="13"/>
                </a:moveTo>
                <a:cubicBezTo>
                  <a:pt x="13" y="10"/>
                  <a:pt x="8" y="16"/>
                  <a:pt x="8" y="26"/>
                </a:cubicBezTo>
                <a:cubicBezTo>
                  <a:pt x="8" y="33"/>
                  <a:pt x="10" y="39"/>
                  <a:pt x="13" y="43"/>
                </a:cubicBezTo>
                <a:cubicBezTo>
                  <a:pt x="10" y="45"/>
                  <a:pt x="7" y="48"/>
                  <a:pt x="5" y="52"/>
                </a:cubicBezTo>
                <a:cubicBezTo>
                  <a:pt x="29" y="62"/>
                  <a:pt x="29" y="62"/>
                  <a:pt x="29" y="62"/>
                </a:cubicBezTo>
                <a:cubicBezTo>
                  <a:pt x="29" y="98"/>
                  <a:pt x="29" y="98"/>
                  <a:pt x="29" y="98"/>
                </a:cubicBezTo>
                <a:cubicBezTo>
                  <a:pt x="47" y="78"/>
                  <a:pt x="47" y="78"/>
                  <a:pt x="47" y="78"/>
                </a:cubicBezTo>
                <a:cubicBezTo>
                  <a:pt x="49" y="76"/>
                  <a:pt x="48" y="72"/>
                  <a:pt x="47" y="68"/>
                </a:cubicBezTo>
                <a:cubicBezTo>
                  <a:pt x="46" y="67"/>
                  <a:pt x="45" y="66"/>
                  <a:pt x="44" y="66"/>
                </a:cubicBezTo>
                <a:cubicBezTo>
                  <a:pt x="43" y="65"/>
                  <a:pt x="42" y="65"/>
                  <a:pt x="41" y="67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65"/>
                  <a:pt x="29" y="56"/>
                  <a:pt x="24" y="48"/>
                </a:cubicBezTo>
                <a:cubicBezTo>
                  <a:pt x="27" y="46"/>
                  <a:pt x="29" y="41"/>
                  <a:pt x="29" y="35"/>
                </a:cubicBezTo>
                <a:cubicBezTo>
                  <a:pt x="29" y="25"/>
                  <a:pt x="24" y="15"/>
                  <a:pt x="18" y="13"/>
                </a:cubicBezTo>
                <a:close/>
                <a:moveTo>
                  <a:pt x="28" y="64"/>
                </a:moveTo>
                <a:cubicBezTo>
                  <a:pt x="0" y="52"/>
                  <a:pt x="0" y="52"/>
                  <a:pt x="0" y="52"/>
                </a:cubicBezTo>
                <a:cubicBezTo>
                  <a:pt x="0" y="94"/>
                  <a:pt x="0" y="94"/>
                  <a:pt x="0" y="94"/>
                </a:cubicBezTo>
                <a:cubicBezTo>
                  <a:pt x="3" y="96"/>
                  <a:pt x="3" y="96"/>
                  <a:pt x="3" y="96"/>
                </a:cubicBezTo>
                <a:cubicBezTo>
                  <a:pt x="3" y="59"/>
                  <a:pt x="3" y="59"/>
                  <a:pt x="3" y="59"/>
                </a:cubicBezTo>
                <a:cubicBezTo>
                  <a:pt x="25" y="68"/>
                  <a:pt x="25" y="68"/>
                  <a:pt x="25" y="68"/>
                </a:cubicBezTo>
                <a:cubicBezTo>
                  <a:pt x="25" y="105"/>
                  <a:pt x="25" y="105"/>
                  <a:pt x="25" y="105"/>
                </a:cubicBezTo>
                <a:cubicBezTo>
                  <a:pt x="28" y="106"/>
                  <a:pt x="28" y="106"/>
                  <a:pt x="28" y="106"/>
                </a:cubicBezTo>
                <a:lnTo>
                  <a:pt x="28" y="64"/>
                </a:lnTo>
                <a:close/>
                <a:moveTo>
                  <a:pt x="70" y="17"/>
                </a:moveTo>
                <a:cubicBezTo>
                  <a:pt x="27" y="0"/>
                  <a:pt x="27" y="0"/>
                  <a:pt x="27" y="0"/>
                </a:cubicBezTo>
                <a:cubicBezTo>
                  <a:pt x="27" y="16"/>
                  <a:pt x="27" y="16"/>
                  <a:pt x="27" y="16"/>
                </a:cubicBezTo>
                <a:cubicBezTo>
                  <a:pt x="28" y="18"/>
                  <a:pt x="29" y="21"/>
                  <a:pt x="30" y="23"/>
                </a:cubicBezTo>
                <a:cubicBezTo>
                  <a:pt x="30" y="6"/>
                  <a:pt x="30" y="6"/>
                  <a:pt x="30" y="6"/>
                </a:cubicBezTo>
                <a:cubicBezTo>
                  <a:pt x="67" y="21"/>
                  <a:pt x="67" y="21"/>
                  <a:pt x="67" y="21"/>
                </a:cubicBezTo>
                <a:cubicBezTo>
                  <a:pt x="67" y="53"/>
                  <a:pt x="67" y="53"/>
                  <a:pt x="67" y="53"/>
                </a:cubicBezTo>
                <a:cubicBezTo>
                  <a:pt x="32" y="39"/>
                  <a:pt x="32" y="39"/>
                  <a:pt x="32" y="39"/>
                </a:cubicBezTo>
                <a:cubicBezTo>
                  <a:pt x="32" y="40"/>
                  <a:pt x="31" y="42"/>
                  <a:pt x="31" y="44"/>
                </a:cubicBezTo>
                <a:cubicBezTo>
                  <a:pt x="47" y="50"/>
                  <a:pt x="47" y="50"/>
                  <a:pt x="47" y="50"/>
                </a:cubicBezTo>
                <a:cubicBezTo>
                  <a:pt x="47" y="54"/>
                  <a:pt x="47" y="54"/>
                  <a:pt x="47" y="54"/>
                </a:cubicBezTo>
                <a:cubicBezTo>
                  <a:pt x="43" y="52"/>
                  <a:pt x="43" y="52"/>
                  <a:pt x="43" y="52"/>
                </a:cubicBezTo>
                <a:cubicBezTo>
                  <a:pt x="43" y="57"/>
                  <a:pt x="43" y="57"/>
                  <a:pt x="43" y="57"/>
                </a:cubicBezTo>
                <a:cubicBezTo>
                  <a:pt x="55" y="63"/>
                  <a:pt x="55" y="63"/>
                  <a:pt x="55" y="63"/>
                </a:cubicBezTo>
                <a:cubicBezTo>
                  <a:pt x="55" y="57"/>
                  <a:pt x="55" y="57"/>
                  <a:pt x="55" y="57"/>
                </a:cubicBezTo>
                <a:cubicBezTo>
                  <a:pt x="50" y="55"/>
                  <a:pt x="50" y="55"/>
                  <a:pt x="50" y="55"/>
                </a:cubicBezTo>
                <a:cubicBezTo>
                  <a:pt x="50" y="52"/>
                  <a:pt x="50" y="52"/>
                  <a:pt x="50" y="52"/>
                </a:cubicBezTo>
                <a:cubicBezTo>
                  <a:pt x="70" y="60"/>
                  <a:pt x="70" y="60"/>
                  <a:pt x="70" y="60"/>
                </a:cubicBezTo>
                <a:lnTo>
                  <a:pt x="70" y="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9" name="Freeform 44"/>
          <p:cNvSpPr>
            <a:spLocks noEditPoints="1"/>
          </p:cNvSpPr>
          <p:nvPr/>
        </p:nvSpPr>
        <p:spPr bwMode="auto">
          <a:xfrm>
            <a:off x="5396817" y="1803087"/>
            <a:ext cx="421549" cy="471826"/>
          </a:xfrm>
          <a:custGeom>
            <a:avLst/>
            <a:gdLst>
              <a:gd name="T0" fmla="*/ 62 w 92"/>
              <a:gd name="T1" fmla="*/ 36 h 103"/>
              <a:gd name="T2" fmla="*/ 52 w 92"/>
              <a:gd name="T3" fmla="*/ 48 h 103"/>
              <a:gd name="T4" fmla="*/ 50 w 92"/>
              <a:gd name="T5" fmla="*/ 51 h 103"/>
              <a:gd name="T6" fmla="*/ 62 w 92"/>
              <a:gd name="T7" fmla="*/ 77 h 103"/>
              <a:gd name="T8" fmla="*/ 66 w 92"/>
              <a:gd name="T9" fmla="*/ 71 h 103"/>
              <a:gd name="T10" fmla="*/ 62 w 92"/>
              <a:gd name="T11" fmla="*/ 62 h 103"/>
              <a:gd name="T12" fmla="*/ 92 w 92"/>
              <a:gd name="T13" fmla="*/ 74 h 103"/>
              <a:gd name="T14" fmla="*/ 92 w 92"/>
              <a:gd name="T15" fmla="*/ 63 h 103"/>
              <a:gd name="T16" fmla="*/ 62 w 92"/>
              <a:gd name="T17" fmla="*/ 51 h 103"/>
              <a:gd name="T18" fmla="*/ 66 w 92"/>
              <a:gd name="T19" fmla="*/ 45 h 103"/>
              <a:gd name="T20" fmla="*/ 62 w 92"/>
              <a:gd name="T21" fmla="*/ 36 h 103"/>
              <a:gd name="T22" fmla="*/ 35 w 92"/>
              <a:gd name="T23" fmla="*/ 0 h 103"/>
              <a:gd name="T24" fmla="*/ 22 w 92"/>
              <a:gd name="T25" fmla="*/ 21 h 103"/>
              <a:gd name="T26" fmla="*/ 22 w 92"/>
              <a:gd name="T27" fmla="*/ 35 h 103"/>
              <a:gd name="T28" fmla="*/ 13 w 92"/>
              <a:gd name="T29" fmla="*/ 31 h 103"/>
              <a:gd name="T30" fmla="*/ 17 w 92"/>
              <a:gd name="T31" fmla="*/ 25 h 103"/>
              <a:gd name="T32" fmla="*/ 12 w 92"/>
              <a:gd name="T33" fmla="*/ 16 h 103"/>
              <a:gd name="T34" fmla="*/ 3 w 92"/>
              <a:gd name="T35" fmla="*/ 28 h 103"/>
              <a:gd name="T36" fmla="*/ 3 w 92"/>
              <a:gd name="T37" fmla="*/ 28 h 103"/>
              <a:gd name="T38" fmla="*/ 0 w 92"/>
              <a:gd name="T39" fmla="*/ 31 h 103"/>
              <a:gd name="T40" fmla="*/ 12 w 92"/>
              <a:gd name="T41" fmla="*/ 56 h 103"/>
              <a:gd name="T42" fmla="*/ 17 w 92"/>
              <a:gd name="T43" fmla="*/ 51 h 103"/>
              <a:gd name="T44" fmla="*/ 13 w 92"/>
              <a:gd name="T45" fmla="*/ 42 h 103"/>
              <a:gd name="T46" fmla="*/ 22 w 92"/>
              <a:gd name="T47" fmla="*/ 46 h 103"/>
              <a:gd name="T48" fmla="*/ 22 w 92"/>
              <a:gd name="T49" fmla="*/ 59 h 103"/>
              <a:gd name="T50" fmla="*/ 38 w 92"/>
              <a:gd name="T51" fmla="*/ 93 h 103"/>
              <a:gd name="T52" fmla="*/ 61 w 92"/>
              <a:gd name="T53" fmla="*/ 102 h 103"/>
              <a:gd name="T54" fmla="*/ 65 w 92"/>
              <a:gd name="T55" fmla="*/ 103 h 103"/>
              <a:gd name="T56" fmla="*/ 77 w 92"/>
              <a:gd name="T57" fmla="*/ 82 h 103"/>
              <a:gd name="T58" fmla="*/ 77 w 92"/>
              <a:gd name="T59" fmla="*/ 77 h 103"/>
              <a:gd name="T60" fmla="*/ 71 w 92"/>
              <a:gd name="T61" fmla="*/ 74 h 103"/>
              <a:gd name="T62" fmla="*/ 71 w 92"/>
              <a:gd name="T63" fmla="*/ 79 h 103"/>
              <a:gd name="T64" fmla="*/ 63 w 92"/>
              <a:gd name="T65" fmla="*/ 92 h 103"/>
              <a:gd name="T66" fmla="*/ 61 w 92"/>
              <a:gd name="T67" fmla="*/ 91 h 103"/>
              <a:gd name="T68" fmla="*/ 38 w 92"/>
              <a:gd name="T69" fmla="*/ 82 h 103"/>
              <a:gd name="T70" fmla="*/ 29 w 92"/>
              <a:gd name="T71" fmla="*/ 62 h 103"/>
              <a:gd name="T72" fmla="*/ 29 w 92"/>
              <a:gd name="T73" fmla="*/ 24 h 103"/>
              <a:gd name="T74" fmla="*/ 36 w 92"/>
              <a:gd name="T75" fmla="*/ 11 h 103"/>
              <a:gd name="T76" fmla="*/ 38 w 92"/>
              <a:gd name="T77" fmla="*/ 11 h 103"/>
              <a:gd name="T78" fmla="*/ 61 w 92"/>
              <a:gd name="T79" fmla="*/ 21 h 103"/>
              <a:gd name="T80" fmla="*/ 71 w 92"/>
              <a:gd name="T81" fmla="*/ 41 h 103"/>
              <a:gd name="T82" fmla="*/ 71 w 92"/>
              <a:gd name="T83" fmla="*/ 46 h 103"/>
              <a:gd name="T84" fmla="*/ 77 w 92"/>
              <a:gd name="T85" fmla="*/ 48 h 103"/>
              <a:gd name="T86" fmla="*/ 77 w 92"/>
              <a:gd name="T87" fmla="*/ 44 h 103"/>
              <a:gd name="T88" fmla="*/ 61 w 92"/>
              <a:gd name="T89" fmla="*/ 10 h 103"/>
              <a:gd name="T90" fmla="*/ 38 w 92"/>
              <a:gd name="T91" fmla="*/ 0 h 103"/>
              <a:gd name="T92" fmla="*/ 35 w 92"/>
              <a:gd name="T93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92" h="103">
                <a:moveTo>
                  <a:pt x="62" y="36"/>
                </a:moveTo>
                <a:cubicBezTo>
                  <a:pt x="52" y="48"/>
                  <a:pt x="52" y="48"/>
                  <a:pt x="52" y="48"/>
                </a:cubicBezTo>
                <a:cubicBezTo>
                  <a:pt x="50" y="51"/>
                  <a:pt x="50" y="51"/>
                  <a:pt x="50" y="51"/>
                </a:cubicBezTo>
                <a:cubicBezTo>
                  <a:pt x="62" y="77"/>
                  <a:pt x="62" y="77"/>
                  <a:pt x="62" y="77"/>
                </a:cubicBezTo>
                <a:cubicBezTo>
                  <a:pt x="66" y="71"/>
                  <a:pt x="66" y="71"/>
                  <a:pt x="66" y="71"/>
                </a:cubicBezTo>
                <a:cubicBezTo>
                  <a:pt x="62" y="62"/>
                  <a:pt x="62" y="62"/>
                  <a:pt x="62" y="62"/>
                </a:cubicBezTo>
                <a:cubicBezTo>
                  <a:pt x="92" y="74"/>
                  <a:pt x="92" y="74"/>
                  <a:pt x="92" y="74"/>
                </a:cubicBezTo>
                <a:cubicBezTo>
                  <a:pt x="92" y="63"/>
                  <a:pt x="92" y="63"/>
                  <a:pt x="92" y="63"/>
                </a:cubicBezTo>
                <a:cubicBezTo>
                  <a:pt x="62" y="51"/>
                  <a:pt x="62" y="51"/>
                  <a:pt x="62" y="51"/>
                </a:cubicBezTo>
                <a:cubicBezTo>
                  <a:pt x="66" y="45"/>
                  <a:pt x="66" y="45"/>
                  <a:pt x="66" y="45"/>
                </a:cubicBezTo>
                <a:cubicBezTo>
                  <a:pt x="62" y="36"/>
                  <a:pt x="62" y="36"/>
                  <a:pt x="62" y="36"/>
                </a:cubicBezTo>
                <a:moveTo>
                  <a:pt x="35" y="0"/>
                </a:moveTo>
                <a:cubicBezTo>
                  <a:pt x="28" y="0"/>
                  <a:pt x="22" y="8"/>
                  <a:pt x="22" y="21"/>
                </a:cubicBezTo>
                <a:cubicBezTo>
                  <a:pt x="22" y="35"/>
                  <a:pt x="22" y="35"/>
                  <a:pt x="22" y="35"/>
                </a:cubicBezTo>
                <a:cubicBezTo>
                  <a:pt x="13" y="31"/>
                  <a:pt x="13" y="31"/>
                  <a:pt x="13" y="31"/>
                </a:cubicBezTo>
                <a:cubicBezTo>
                  <a:pt x="17" y="25"/>
                  <a:pt x="17" y="25"/>
                  <a:pt x="17" y="25"/>
                </a:cubicBezTo>
                <a:cubicBezTo>
                  <a:pt x="12" y="16"/>
                  <a:pt x="12" y="16"/>
                  <a:pt x="12" y="16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31"/>
                  <a:pt x="0" y="31"/>
                  <a:pt x="0" y="31"/>
                </a:cubicBezTo>
                <a:cubicBezTo>
                  <a:pt x="12" y="56"/>
                  <a:pt x="12" y="56"/>
                  <a:pt x="12" y="56"/>
                </a:cubicBezTo>
                <a:cubicBezTo>
                  <a:pt x="17" y="51"/>
                  <a:pt x="17" y="51"/>
                  <a:pt x="17" y="51"/>
                </a:cubicBezTo>
                <a:cubicBezTo>
                  <a:pt x="13" y="42"/>
                  <a:pt x="13" y="42"/>
                  <a:pt x="13" y="42"/>
                </a:cubicBezTo>
                <a:cubicBezTo>
                  <a:pt x="22" y="46"/>
                  <a:pt x="22" y="46"/>
                  <a:pt x="22" y="46"/>
                </a:cubicBezTo>
                <a:cubicBezTo>
                  <a:pt x="22" y="59"/>
                  <a:pt x="22" y="59"/>
                  <a:pt x="22" y="59"/>
                </a:cubicBezTo>
                <a:cubicBezTo>
                  <a:pt x="22" y="74"/>
                  <a:pt x="29" y="89"/>
                  <a:pt x="38" y="93"/>
                </a:cubicBezTo>
                <a:cubicBezTo>
                  <a:pt x="61" y="102"/>
                  <a:pt x="61" y="102"/>
                  <a:pt x="61" y="102"/>
                </a:cubicBezTo>
                <a:cubicBezTo>
                  <a:pt x="62" y="103"/>
                  <a:pt x="64" y="103"/>
                  <a:pt x="65" y="103"/>
                </a:cubicBezTo>
                <a:cubicBezTo>
                  <a:pt x="72" y="103"/>
                  <a:pt x="77" y="95"/>
                  <a:pt x="77" y="82"/>
                </a:cubicBezTo>
                <a:cubicBezTo>
                  <a:pt x="77" y="77"/>
                  <a:pt x="77" y="77"/>
                  <a:pt x="77" y="77"/>
                </a:cubicBezTo>
                <a:cubicBezTo>
                  <a:pt x="71" y="74"/>
                  <a:pt x="71" y="74"/>
                  <a:pt x="71" y="74"/>
                </a:cubicBezTo>
                <a:cubicBezTo>
                  <a:pt x="71" y="79"/>
                  <a:pt x="71" y="79"/>
                  <a:pt x="71" y="79"/>
                </a:cubicBezTo>
                <a:cubicBezTo>
                  <a:pt x="71" y="87"/>
                  <a:pt x="68" y="92"/>
                  <a:pt x="63" y="92"/>
                </a:cubicBezTo>
                <a:cubicBezTo>
                  <a:pt x="63" y="92"/>
                  <a:pt x="62" y="92"/>
                  <a:pt x="61" y="91"/>
                </a:cubicBezTo>
                <a:cubicBezTo>
                  <a:pt x="38" y="82"/>
                  <a:pt x="38" y="82"/>
                  <a:pt x="38" y="82"/>
                </a:cubicBezTo>
                <a:cubicBezTo>
                  <a:pt x="33" y="80"/>
                  <a:pt x="29" y="71"/>
                  <a:pt x="29" y="62"/>
                </a:cubicBezTo>
                <a:cubicBezTo>
                  <a:pt x="29" y="24"/>
                  <a:pt x="29" y="24"/>
                  <a:pt x="29" y="24"/>
                </a:cubicBezTo>
                <a:cubicBezTo>
                  <a:pt x="29" y="16"/>
                  <a:pt x="32" y="11"/>
                  <a:pt x="36" y="11"/>
                </a:cubicBezTo>
                <a:cubicBezTo>
                  <a:pt x="37" y="11"/>
                  <a:pt x="38" y="11"/>
                  <a:pt x="38" y="11"/>
                </a:cubicBezTo>
                <a:cubicBezTo>
                  <a:pt x="61" y="21"/>
                  <a:pt x="61" y="21"/>
                  <a:pt x="61" y="21"/>
                </a:cubicBezTo>
                <a:cubicBezTo>
                  <a:pt x="67" y="23"/>
                  <a:pt x="71" y="32"/>
                  <a:pt x="71" y="41"/>
                </a:cubicBezTo>
                <a:cubicBezTo>
                  <a:pt x="71" y="46"/>
                  <a:pt x="71" y="46"/>
                  <a:pt x="71" y="46"/>
                </a:cubicBezTo>
                <a:cubicBezTo>
                  <a:pt x="77" y="48"/>
                  <a:pt x="77" y="48"/>
                  <a:pt x="77" y="48"/>
                </a:cubicBezTo>
                <a:cubicBezTo>
                  <a:pt x="77" y="44"/>
                  <a:pt x="77" y="44"/>
                  <a:pt x="77" y="44"/>
                </a:cubicBezTo>
                <a:cubicBezTo>
                  <a:pt x="77" y="29"/>
                  <a:pt x="70" y="13"/>
                  <a:pt x="61" y="10"/>
                </a:cubicBezTo>
                <a:cubicBezTo>
                  <a:pt x="38" y="0"/>
                  <a:pt x="38" y="0"/>
                  <a:pt x="38" y="0"/>
                </a:cubicBezTo>
                <a:cubicBezTo>
                  <a:pt x="37" y="0"/>
                  <a:pt x="36" y="0"/>
                  <a:pt x="35" y="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90" name="文本框 117"/>
          <p:cNvSpPr txBox="1"/>
          <p:nvPr/>
        </p:nvSpPr>
        <p:spPr>
          <a:xfrm>
            <a:off x="4301709" y="2226080"/>
            <a:ext cx="7328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D3381C"/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03</a:t>
            </a:r>
            <a:endParaRPr lang="zh-CN" altLang="en-US" sz="4000" dirty="0">
              <a:solidFill>
                <a:srgbClr val="D3381C"/>
              </a:solidFill>
              <a:latin typeface="Impact" panose="020B0806030902050204" pitchFamily="34" charset="0"/>
              <a:cs typeface="Aharoni" panose="02010803020104030203" pitchFamily="2" charset="-79"/>
            </a:endParaRPr>
          </a:p>
        </p:txBody>
      </p:sp>
      <p:sp>
        <p:nvSpPr>
          <p:cNvPr id="92" name="文本框 119"/>
          <p:cNvSpPr txBox="1"/>
          <p:nvPr/>
        </p:nvSpPr>
        <p:spPr>
          <a:xfrm>
            <a:off x="7148760" y="1175886"/>
            <a:ext cx="736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D3381C"/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04</a:t>
            </a:r>
            <a:endParaRPr lang="zh-CN" altLang="en-US" sz="4000" dirty="0">
              <a:solidFill>
                <a:srgbClr val="D3381C"/>
              </a:solidFill>
              <a:latin typeface="Impact" panose="020B0806030902050204" pitchFamily="34" charset="0"/>
              <a:cs typeface="Aharoni" panose="02010803020104030203" pitchFamily="2" charset="-79"/>
            </a:endParaRPr>
          </a:p>
        </p:txBody>
      </p:sp>
      <p:sp>
        <p:nvSpPr>
          <p:cNvPr id="94" name="文本框 129"/>
          <p:cNvSpPr txBox="1"/>
          <p:nvPr/>
        </p:nvSpPr>
        <p:spPr>
          <a:xfrm>
            <a:off x="4287068" y="4319321"/>
            <a:ext cx="736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D3381C"/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01</a:t>
            </a:r>
            <a:endParaRPr lang="zh-CN" altLang="en-US" sz="4000" dirty="0">
              <a:solidFill>
                <a:srgbClr val="D3381C"/>
              </a:solidFill>
              <a:latin typeface="Impact" panose="020B0806030902050204" pitchFamily="34" charset="0"/>
              <a:cs typeface="Aharoni" panose="02010803020104030203" pitchFamily="2" charset="-79"/>
            </a:endParaRPr>
          </a:p>
        </p:txBody>
      </p:sp>
      <p:sp>
        <p:nvSpPr>
          <p:cNvPr id="96" name="文本框 131"/>
          <p:cNvSpPr txBox="1"/>
          <p:nvPr/>
        </p:nvSpPr>
        <p:spPr>
          <a:xfrm>
            <a:off x="7148760" y="3223748"/>
            <a:ext cx="736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D3381C"/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02</a:t>
            </a:r>
            <a:endParaRPr lang="zh-CN" altLang="en-US" sz="4000" dirty="0">
              <a:solidFill>
                <a:srgbClr val="D3381C"/>
              </a:solidFill>
              <a:latin typeface="Impact" panose="020B0806030902050204" pitchFamily="34" charset="0"/>
              <a:cs typeface="Aharoni" panose="02010803020104030203" pitchFamily="2" charset="-79"/>
            </a:endParaRPr>
          </a:p>
        </p:txBody>
      </p:sp>
      <p:sp>
        <p:nvSpPr>
          <p:cNvPr id="98" name="Text Placeholder 2"/>
          <p:cNvSpPr txBox="1"/>
          <p:nvPr/>
        </p:nvSpPr>
        <p:spPr>
          <a:xfrm>
            <a:off x="974959" y="4418870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9" name="文本框 36"/>
          <p:cNvSpPr txBox="1"/>
          <p:nvPr/>
        </p:nvSpPr>
        <p:spPr>
          <a:xfrm>
            <a:off x="862561" y="4042325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Text Placeholder 2"/>
          <p:cNvSpPr txBox="1"/>
          <p:nvPr/>
        </p:nvSpPr>
        <p:spPr>
          <a:xfrm>
            <a:off x="8111346" y="1828735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1" name="文本框 36"/>
          <p:cNvSpPr txBox="1"/>
          <p:nvPr/>
        </p:nvSpPr>
        <p:spPr>
          <a:xfrm>
            <a:off x="7998948" y="1452190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Text Placeholder 2"/>
          <p:cNvSpPr txBox="1"/>
          <p:nvPr/>
        </p:nvSpPr>
        <p:spPr>
          <a:xfrm>
            <a:off x="7645966" y="4618925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3" name="文本框 36"/>
          <p:cNvSpPr txBox="1"/>
          <p:nvPr/>
        </p:nvSpPr>
        <p:spPr>
          <a:xfrm>
            <a:off x="7533568" y="4242380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Text Placeholder 2"/>
          <p:cNvSpPr txBox="1"/>
          <p:nvPr/>
        </p:nvSpPr>
        <p:spPr>
          <a:xfrm>
            <a:off x="1034189" y="2228845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5" name="文本框 36"/>
          <p:cNvSpPr txBox="1"/>
          <p:nvPr/>
        </p:nvSpPr>
        <p:spPr>
          <a:xfrm>
            <a:off x="921791" y="1852300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组合 187"/>
          <p:cNvGrpSpPr/>
          <p:nvPr/>
        </p:nvGrpSpPr>
        <p:grpSpPr>
          <a:xfrm>
            <a:off x="887587" y="1302408"/>
            <a:ext cx="4438126" cy="4631942"/>
            <a:chOff x="3042444" y="242094"/>
            <a:chExt cx="6107112" cy="6373813"/>
          </a:xfrm>
        </p:grpSpPr>
        <p:grpSp>
          <p:nvGrpSpPr>
            <p:cNvPr id="2" name="组合 1"/>
            <p:cNvGrpSpPr/>
            <p:nvPr/>
          </p:nvGrpSpPr>
          <p:grpSpPr>
            <a:xfrm>
              <a:off x="3048330" y="4223210"/>
              <a:ext cx="1073784" cy="1833191"/>
              <a:chOff x="1584325" y="1298575"/>
              <a:chExt cx="835025" cy="1425576"/>
            </a:xfrm>
          </p:grpSpPr>
          <p:sp>
            <p:nvSpPr>
              <p:cNvPr id="161" name="Freeform 129"/>
              <p:cNvSpPr/>
              <p:nvPr/>
            </p:nvSpPr>
            <p:spPr bwMode="auto">
              <a:xfrm>
                <a:off x="1809750" y="1895475"/>
                <a:ext cx="384175" cy="755650"/>
              </a:xfrm>
              <a:custGeom>
                <a:avLst/>
                <a:gdLst>
                  <a:gd name="T0" fmla="*/ 51 w 102"/>
                  <a:gd name="T1" fmla="*/ 51 h 200"/>
                  <a:gd name="T2" fmla="*/ 49 w 102"/>
                  <a:gd name="T3" fmla="*/ 51 h 200"/>
                  <a:gd name="T4" fmla="*/ 49 w 102"/>
                  <a:gd name="T5" fmla="*/ 17 h 200"/>
                  <a:gd name="T6" fmla="*/ 51 w 102"/>
                  <a:gd name="T7" fmla="*/ 17 h 200"/>
                  <a:gd name="T8" fmla="*/ 50 w 102"/>
                  <a:gd name="T9" fmla="*/ 14 h 200"/>
                  <a:gd name="T10" fmla="*/ 32 w 102"/>
                  <a:gd name="T11" fmla="*/ 0 h 200"/>
                  <a:gd name="T12" fmla="*/ 14 w 102"/>
                  <a:gd name="T13" fmla="*/ 14 h 200"/>
                  <a:gd name="T14" fmla="*/ 13 w 102"/>
                  <a:gd name="T15" fmla="*/ 17 h 200"/>
                  <a:gd name="T16" fmla="*/ 15 w 102"/>
                  <a:gd name="T17" fmla="*/ 17 h 200"/>
                  <a:gd name="T18" fmla="*/ 15 w 102"/>
                  <a:gd name="T19" fmla="*/ 58 h 200"/>
                  <a:gd name="T20" fmla="*/ 3 w 102"/>
                  <a:gd name="T21" fmla="*/ 66 h 200"/>
                  <a:gd name="T22" fmla="*/ 0 w 102"/>
                  <a:gd name="T23" fmla="*/ 69 h 200"/>
                  <a:gd name="T24" fmla="*/ 15 w 102"/>
                  <a:gd name="T25" fmla="*/ 69 h 200"/>
                  <a:gd name="T26" fmla="*/ 15 w 102"/>
                  <a:gd name="T27" fmla="*/ 69 h 200"/>
                  <a:gd name="T28" fmla="*/ 5 w 102"/>
                  <a:gd name="T29" fmla="*/ 69 h 200"/>
                  <a:gd name="T30" fmla="*/ 5 w 102"/>
                  <a:gd name="T31" fmla="*/ 200 h 200"/>
                  <a:gd name="T32" fmla="*/ 96 w 102"/>
                  <a:gd name="T33" fmla="*/ 200 h 200"/>
                  <a:gd name="T34" fmla="*/ 96 w 102"/>
                  <a:gd name="T35" fmla="*/ 69 h 200"/>
                  <a:gd name="T36" fmla="*/ 102 w 102"/>
                  <a:gd name="T37" fmla="*/ 69 h 200"/>
                  <a:gd name="T38" fmla="*/ 51 w 102"/>
                  <a:gd name="T39" fmla="*/ 51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2" h="200">
                    <a:moveTo>
                      <a:pt x="51" y="51"/>
                    </a:moveTo>
                    <a:cubicBezTo>
                      <a:pt x="50" y="51"/>
                      <a:pt x="49" y="51"/>
                      <a:pt x="49" y="51"/>
                    </a:cubicBezTo>
                    <a:cubicBezTo>
                      <a:pt x="49" y="17"/>
                      <a:pt x="49" y="17"/>
                      <a:pt x="49" y="17"/>
                    </a:cubicBezTo>
                    <a:cubicBezTo>
                      <a:pt x="51" y="17"/>
                      <a:pt x="51" y="17"/>
                      <a:pt x="51" y="17"/>
                    </a:cubicBezTo>
                    <a:cubicBezTo>
                      <a:pt x="50" y="14"/>
                      <a:pt x="50" y="14"/>
                      <a:pt x="50" y="14"/>
                    </a:cubicBezTo>
                    <a:cubicBezTo>
                      <a:pt x="46" y="5"/>
                      <a:pt x="40" y="0"/>
                      <a:pt x="32" y="0"/>
                    </a:cubicBezTo>
                    <a:cubicBezTo>
                      <a:pt x="25" y="0"/>
                      <a:pt x="18" y="5"/>
                      <a:pt x="14" y="14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11" y="60"/>
                      <a:pt x="6" y="63"/>
                      <a:pt x="3" y="66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15" y="69"/>
                      <a:pt x="15" y="69"/>
                      <a:pt x="15" y="69"/>
                    </a:cubicBezTo>
                    <a:cubicBezTo>
                      <a:pt x="15" y="69"/>
                      <a:pt x="15" y="69"/>
                      <a:pt x="15" y="69"/>
                    </a:cubicBezTo>
                    <a:cubicBezTo>
                      <a:pt x="5" y="69"/>
                      <a:pt x="5" y="69"/>
                      <a:pt x="5" y="69"/>
                    </a:cubicBezTo>
                    <a:cubicBezTo>
                      <a:pt x="5" y="200"/>
                      <a:pt x="5" y="200"/>
                      <a:pt x="5" y="200"/>
                    </a:cubicBezTo>
                    <a:cubicBezTo>
                      <a:pt x="96" y="200"/>
                      <a:pt x="96" y="200"/>
                      <a:pt x="96" y="200"/>
                    </a:cubicBezTo>
                    <a:cubicBezTo>
                      <a:pt x="96" y="69"/>
                      <a:pt x="96" y="69"/>
                      <a:pt x="96" y="69"/>
                    </a:cubicBezTo>
                    <a:cubicBezTo>
                      <a:pt x="102" y="69"/>
                      <a:pt x="102" y="69"/>
                      <a:pt x="102" y="69"/>
                    </a:cubicBezTo>
                    <a:cubicBezTo>
                      <a:pt x="98" y="55"/>
                      <a:pt x="71" y="51"/>
                      <a:pt x="51" y="51"/>
                    </a:cubicBezTo>
                    <a:close/>
                  </a:path>
                </a:pathLst>
              </a:custGeom>
              <a:solidFill>
                <a:srgbClr val="5C4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62" name="Freeform 130"/>
              <p:cNvSpPr/>
              <p:nvPr/>
            </p:nvSpPr>
            <p:spPr bwMode="auto">
              <a:xfrm>
                <a:off x="2378075" y="1944688"/>
                <a:ext cx="0" cy="476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DEAF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63" name="Freeform 132"/>
              <p:cNvSpPr/>
              <p:nvPr/>
            </p:nvSpPr>
            <p:spPr bwMode="auto">
              <a:xfrm>
                <a:off x="2046288" y="1298575"/>
                <a:ext cx="306388" cy="1157288"/>
              </a:xfrm>
              <a:custGeom>
                <a:avLst/>
                <a:gdLst>
                  <a:gd name="T0" fmla="*/ 178 w 193"/>
                  <a:gd name="T1" fmla="*/ 212 h 729"/>
                  <a:gd name="T2" fmla="*/ 178 w 193"/>
                  <a:gd name="T3" fmla="*/ 136 h 729"/>
                  <a:gd name="T4" fmla="*/ 143 w 193"/>
                  <a:gd name="T5" fmla="*/ 136 h 729"/>
                  <a:gd name="T6" fmla="*/ 143 w 193"/>
                  <a:gd name="T7" fmla="*/ 64 h 729"/>
                  <a:gd name="T8" fmla="*/ 110 w 193"/>
                  <a:gd name="T9" fmla="*/ 64 h 729"/>
                  <a:gd name="T10" fmla="*/ 110 w 193"/>
                  <a:gd name="T11" fmla="*/ 17 h 729"/>
                  <a:gd name="T12" fmla="*/ 105 w 193"/>
                  <a:gd name="T13" fmla="*/ 17 h 729"/>
                  <a:gd name="T14" fmla="*/ 105 w 193"/>
                  <a:gd name="T15" fmla="*/ 64 h 729"/>
                  <a:gd name="T16" fmla="*/ 98 w 193"/>
                  <a:gd name="T17" fmla="*/ 64 h 729"/>
                  <a:gd name="T18" fmla="*/ 98 w 193"/>
                  <a:gd name="T19" fmla="*/ 0 h 729"/>
                  <a:gd name="T20" fmla="*/ 86 w 193"/>
                  <a:gd name="T21" fmla="*/ 0 h 729"/>
                  <a:gd name="T22" fmla="*/ 86 w 193"/>
                  <a:gd name="T23" fmla="*/ 64 h 729"/>
                  <a:gd name="T24" fmla="*/ 53 w 193"/>
                  <a:gd name="T25" fmla="*/ 64 h 729"/>
                  <a:gd name="T26" fmla="*/ 53 w 193"/>
                  <a:gd name="T27" fmla="*/ 136 h 729"/>
                  <a:gd name="T28" fmla="*/ 17 w 193"/>
                  <a:gd name="T29" fmla="*/ 136 h 729"/>
                  <a:gd name="T30" fmla="*/ 17 w 193"/>
                  <a:gd name="T31" fmla="*/ 212 h 729"/>
                  <a:gd name="T32" fmla="*/ 0 w 193"/>
                  <a:gd name="T33" fmla="*/ 212 h 729"/>
                  <a:gd name="T34" fmla="*/ 0 w 193"/>
                  <a:gd name="T35" fmla="*/ 729 h 729"/>
                  <a:gd name="T36" fmla="*/ 193 w 193"/>
                  <a:gd name="T37" fmla="*/ 729 h 729"/>
                  <a:gd name="T38" fmla="*/ 193 w 193"/>
                  <a:gd name="T39" fmla="*/ 212 h 729"/>
                  <a:gd name="T40" fmla="*/ 178 w 193"/>
                  <a:gd name="T41" fmla="*/ 212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93" h="729">
                    <a:moveTo>
                      <a:pt x="178" y="212"/>
                    </a:moveTo>
                    <a:lnTo>
                      <a:pt x="178" y="136"/>
                    </a:lnTo>
                    <a:lnTo>
                      <a:pt x="143" y="136"/>
                    </a:lnTo>
                    <a:lnTo>
                      <a:pt x="143" y="64"/>
                    </a:lnTo>
                    <a:lnTo>
                      <a:pt x="110" y="64"/>
                    </a:lnTo>
                    <a:lnTo>
                      <a:pt x="110" y="17"/>
                    </a:lnTo>
                    <a:lnTo>
                      <a:pt x="105" y="17"/>
                    </a:lnTo>
                    <a:lnTo>
                      <a:pt x="105" y="64"/>
                    </a:lnTo>
                    <a:lnTo>
                      <a:pt x="98" y="64"/>
                    </a:lnTo>
                    <a:lnTo>
                      <a:pt x="98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53" y="64"/>
                    </a:lnTo>
                    <a:lnTo>
                      <a:pt x="53" y="136"/>
                    </a:lnTo>
                    <a:lnTo>
                      <a:pt x="17" y="136"/>
                    </a:lnTo>
                    <a:lnTo>
                      <a:pt x="17" y="212"/>
                    </a:lnTo>
                    <a:lnTo>
                      <a:pt x="0" y="212"/>
                    </a:lnTo>
                    <a:lnTo>
                      <a:pt x="0" y="729"/>
                    </a:lnTo>
                    <a:lnTo>
                      <a:pt x="193" y="729"/>
                    </a:lnTo>
                    <a:lnTo>
                      <a:pt x="193" y="212"/>
                    </a:lnTo>
                    <a:lnTo>
                      <a:pt x="178" y="212"/>
                    </a:lnTo>
                    <a:close/>
                  </a:path>
                </a:pathLst>
              </a:custGeom>
              <a:solidFill>
                <a:srgbClr val="746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64" name="Freeform 135"/>
              <p:cNvSpPr/>
              <p:nvPr/>
            </p:nvSpPr>
            <p:spPr bwMode="auto">
              <a:xfrm>
                <a:off x="2419350" y="2012950"/>
                <a:ext cx="0" cy="3175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529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65" name="Freeform 136"/>
              <p:cNvSpPr/>
              <p:nvPr/>
            </p:nvSpPr>
            <p:spPr bwMode="auto">
              <a:xfrm>
                <a:off x="2171700" y="1971675"/>
                <a:ext cx="247650" cy="747713"/>
              </a:xfrm>
              <a:custGeom>
                <a:avLst/>
                <a:gdLst>
                  <a:gd name="T0" fmla="*/ 65 w 66"/>
                  <a:gd name="T1" fmla="*/ 12 h 198"/>
                  <a:gd name="T2" fmla="*/ 65 w 66"/>
                  <a:gd name="T3" fmla="*/ 11 h 198"/>
                  <a:gd name="T4" fmla="*/ 65 w 66"/>
                  <a:gd name="T5" fmla="*/ 11 h 198"/>
                  <a:gd name="T6" fmla="*/ 42 w 66"/>
                  <a:gd name="T7" fmla="*/ 0 h 198"/>
                  <a:gd name="T8" fmla="*/ 20 w 66"/>
                  <a:gd name="T9" fmla="*/ 11 h 198"/>
                  <a:gd name="T10" fmla="*/ 19 w 66"/>
                  <a:gd name="T11" fmla="*/ 11 h 198"/>
                  <a:gd name="T12" fmla="*/ 19 w 66"/>
                  <a:gd name="T13" fmla="*/ 11 h 198"/>
                  <a:gd name="T14" fmla="*/ 19 w 66"/>
                  <a:gd name="T15" fmla="*/ 11 h 198"/>
                  <a:gd name="T16" fmla="*/ 19 w 66"/>
                  <a:gd name="T17" fmla="*/ 12 h 198"/>
                  <a:gd name="T18" fmla="*/ 19 w 66"/>
                  <a:gd name="T19" fmla="*/ 11 h 198"/>
                  <a:gd name="T20" fmla="*/ 19 w 66"/>
                  <a:gd name="T21" fmla="*/ 44 h 198"/>
                  <a:gd name="T22" fmla="*/ 19 w 66"/>
                  <a:gd name="T23" fmla="*/ 44 h 198"/>
                  <a:gd name="T24" fmla="*/ 18 w 66"/>
                  <a:gd name="T25" fmla="*/ 43 h 198"/>
                  <a:gd name="T26" fmla="*/ 9 w 66"/>
                  <a:gd name="T27" fmla="*/ 39 h 198"/>
                  <a:gd name="T28" fmla="*/ 1 w 66"/>
                  <a:gd name="T29" fmla="*/ 43 h 198"/>
                  <a:gd name="T30" fmla="*/ 0 w 66"/>
                  <a:gd name="T31" fmla="*/ 44 h 198"/>
                  <a:gd name="T32" fmla="*/ 0 w 66"/>
                  <a:gd name="T33" fmla="*/ 198 h 198"/>
                  <a:gd name="T34" fmla="*/ 9 w 66"/>
                  <a:gd name="T35" fmla="*/ 198 h 198"/>
                  <a:gd name="T36" fmla="*/ 19 w 66"/>
                  <a:gd name="T37" fmla="*/ 198 h 198"/>
                  <a:gd name="T38" fmla="*/ 46 w 66"/>
                  <a:gd name="T39" fmla="*/ 198 h 198"/>
                  <a:gd name="T40" fmla="*/ 65 w 66"/>
                  <a:gd name="T41" fmla="*/ 198 h 198"/>
                  <a:gd name="T42" fmla="*/ 65 w 66"/>
                  <a:gd name="T43" fmla="*/ 12 h 198"/>
                  <a:gd name="T44" fmla="*/ 66 w 66"/>
                  <a:gd name="T45" fmla="*/ 12 h 198"/>
                  <a:gd name="T46" fmla="*/ 65 w 66"/>
                  <a:gd name="T47" fmla="*/ 12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6" h="198">
                    <a:moveTo>
                      <a:pt x="65" y="12"/>
                    </a:moveTo>
                    <a:cubicBezTo>
                      <a:pt x="65" y="11"/>
                      <a:pt x="65" y="11"/>
                      <a:pt x="65" y="11"/>
                    </a:cubicBezTo>
                    <a:cubicBezTo>
                      <a:pt x="65" y="11"/>
                      <a:pt x="65" y="11"/>
                      <a:pt x="65" y="11"/>
                    </a:cubicBezTo>
                    <a:cubicBezTo>
                      <a:pt x="59" y="5"/>
                      <a:pt x="51" y="0"/>
                      <a:pt x="42" y="0"/>
                    </a:cubicBezTo>
                    <a:cubicBezTo>
                      <a:pt x="33" y="0"/>
                      <a:pt x="25" y="5"/>
                      <a:pt x="20" y="11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9" y="44"/>
                      <a:pt x="19" y="44"/>
                      <a:pt x="19" y="44"/>
                    </a:cubicBezTo>
                    <a:cubicBezTo>
                      <a:pt x="19" y="44"/>
                      <a:pt x="19" y="44"/>
                      <a:pt x="19" y="44"/>
                    </a:cubicBezTo>
                    <a:cubicBezTo>
                      <a:pt x="18" y="43"/>
                      <a:pt x="18" y="43"/>
                      <a:pt x="18" y="43"/>
                    </a:cubicBezTo>
                    <a:cubicBezTo>
                      <a:pt x="16" y="40"/>
                      <a:pt x="13" y="39"/>
                      <a:pt x="9" y="39"/>
                    </a:cubicBezTo>
                    <a:cubicBezTo>
                      <a:pt x="6" y="39"/>
                      <a:pt x="3" y="40"/>
                      <a:pt x="1" y="43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9" y="198"/>
                      <a:pt x="9" y="198"/>
                      <a:pt x="9" y="198"/>
                    </a:cubicBezTo>
                    <a:cubicBezTo>
                      <a:pt x="19" y="198"/>
                      <a:pt x="19" y="198"/>
                      <a:pt x="19" y="198"/>
                    </a:cubicBezTo>
                    <a:cubicBezTo>
                      <a:pt x="46" y="198"/>
                      <a:pt x="46" y="198"/>
                      <a:pt x="46" y="198"/>
                    </a:cubicBezTo>
                    <a:cubicBezTo>
                      <a:pt x="65" y="198"/>
                      <a:pt x="65" y="198"/>
                      <a:pt x="65" y="198"/>
                    </a:cubicBezTo>
                    <a:cubicBezTo>
                      <a:pt x="65" y="12"/>
                      <a:pt x="65" y="12"/>
                      <a:pt x="65" y="12"/>
                    </a:cubicBezTo>
                    <a:cubicBezTo>
                      <a:pt x="66" y="12"/>
                      <a:pt x="66" y="12"/>
                      <a:pt x="66" y="12"/>
                    </a:cubicBezTo>
                    <a:cubicBezTo>
                      <a:pt x="66" y="12"/>
                      <a:pt x="65" y="12"/>
                      <a:pt x="65" y="12"/>
                    </a:cubicBezTo>
                    <a:close/>
                  </a:path>
                </a:pathLst>
              </a:custGeom>
              <a:solidFill>
                <a:srgbClr val="5C4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66" name="Freeform 148"/>
              <p:cNvSpPr/>
              <p:nvPr/>
            </p:nvSpPr>
            <p:spPr bwMode="auto">
              <a:xfrm>
                <a:off x="1719263" y="1597025"/>
                <a:ext cx="169863" cy="1122363"/>
              </a:xfrm>
              <a:custGeom>
                <a:avLst/>
                <a:gdLst>
                  <a:gd name="T0" fmla="*/ 85 w 107"/>
                  <a:gd name="T1" fmla="*/ 183 h 707"/>
                  <a:gd name="T2" fmla="*/ 85 w 107"/>
                  <a:gd name="T3" fmla="*/ 29 h 707"/>
                  <a:gd name="T4" fmla="*/ 85 w 107"/>
                  <a:gd name="T5" fmla="*/ 29 h 707"/>
                  <a:gd name="T6" fmla="*/ 55 w 107"/>
                  <a:gd name="T7" fmla="*/ 29 h 707"/>
                  <a:gd name="T8" fmla="*/ 55 w 107"/>
                  <a:gd name="T9" fmla="*/ 64 h 707"/>
                  <a:gd name="T10" fmla="*/ 24 w 107"/>
                  <a:gd name="T11" fmla="*/ 64 h 707"/>
                  <a:gd name="T12" fmla="*/ 24 w 107"/>
                  <a:gd name="T13" fmla="*/ 0 h 707"/>
                  <a:gd name="T14" fmla="*/ 21 w 107"/>
                  <a:gd name="T15" fmla="*/ 0 h 707"/>
                  <a:gd name="T16" fmla="*/ 21 w 107"/>
                  <a:gd name="T17" fmla="*/ 64 h 707"/>
                  <a:gd name="T18" fmla="*/ 0 w 107"/>
                  <a:gd name="T19" fmla="*/ 64 h 707"/>
                  <a:gd name="T20" fmla="*/ 0 w 107"/>
                  <a:gd name="T21" fmla="*/ 238 h 707"/>
                  <a:gd name="T22" fmla="*/ 43 w 107"/>
                  <a:gd name="T23" fmla="*/ 238 h 707"/>
                  <a:gd name="T24" fmla="*/ 43 w 107"/>
                  <a:gd name="T25" fmla="*/ 707 h 707"/>
                  <a:gd name="T26" fmla="*/ 107 w 107"/>
                  <a:gd name="T27" fmla="*/ 707 h 707"/>
                  <a:gd name="T28" fmla="*/ 107 w 107"/>
                  <a:gd name="T29" fmla="*/ 183 h 707"/>
                  <a:gd name="T30" fmla="*/ 85 w 107"/>
                  <a:gd name="T31" fmla="*/ 183 h 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707">
                    <a:moveTo>
                      <a:pt x="85" y="183"/>
                    </a:moveTo>
                    <a:lnTo>
                      <a:pt x="85" y="29"/>
                    </a:lnTo>
                    <a:lnTo>
                      <a:pt x="85" y="29"/>
                    </a:lnTo>
                    <a:lnTo>
                      <a:pt x="55" y="29"/>
                    </a:lnTo>
                    <a:lnTo>
                      <a:pt x="55" y="64"/>
                    </a:lnTo>
                    <a:lnTo>
                      <a:pt x="24" y="64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21" y="64"/>
                    </a:lnTo>
                    <a:lnTo>
                      <a:pt x="0" y="64"/>
                    </a:lnTo>
                    <a:lnTo>
                      <a:pt x="0" y="238"/>
                    </a:lnTo>
                    <a:lnTo>
                      <a:pt x="43" y="238"/>
                    </a:lnTo>
                    <a:lnTo>
                      <a:pt x="43" y="707"/>
                    </a:lnTo>
                    <a:lnTo>
                      <a:pt x="107" y="707"/>
                    </a:lnTo>
                    <a:lnTo>
                      <a:pt x="107" y="183"/>
                    </a:lnTo>
                    <a:lnTo>
                      <a:pt x="85" y="183"/>
                    </a:lnTo>
                    <a:close/>
                  </a:path>
                </a:pathLst>
              </a:custGeom>
              <a:solidFill>
                <a:srgbClr val="746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67" name="Freeform 149"/>
              <p:cNvSpPr/>
              <p:nvPr/>
            </p:nvSpPr>
            <p:spPr bwMode="auto">
              <a:xfrm>
                <a:off x="1806575" y="1608138"/>
                <a:ext cx="47625" cy="34925"/>
              </a:xfrm>
              <a:custGeom>
                <a:avLst/>
                <a:gdLst>
                  <a:gd name="T0" fmla="*/ 0 w 30"/>
                  <a:gd name="T1" fmla="*/ 22 h 22"/>
                  <a:gd name="T2" fmla="*/ 30 w 30"/>
                  <a:gd name="T3" fmla="*/ 22 h 22"/>
                  <a:gd name="T4" fmla="*/ 16 w 30"/>
                  <a:gd name="T5" fmla="*/ 0 h 22"/>
                  <a:gd name="T6" fmla="*/ 0 w 30"/>
                  <a:gd name="T7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" h="22">
                    <a:moveTo>
                      <a:pt x="0" y="22"/>
                    </a:moveTo>
                    <a:lnTo>
                      <a:pt x="30" y="22"/>
                    </a:lnTo>
                    <a:lnTo>
                      <a:pt x="16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746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68" name="Freeform 150"/>
              <p:cNvSpPr/>
              <p:nvPr/>
            </p:nvSpPr>
            <p:spPr bwMode="auto">
              <a:xfrm>
                <a:off x="1584325" y="1589088"/>
                <a:ext cx="203200" cy="1130300"/>
              </a:xfrm>
              <a:custGeom>
                <a:avLst/>
                <a:gdLst>
                  <a:gd name="T0" fmla="*/ 97 w 128"/>
                  <a:gd name="T1" fmla="*/ 119 h 712"/>
                  <a:gd name="T2" fmla="*/ 97 w 128"/>
                  <a:gd name="T3" fmla="*/ 29 h 712"/>
                  <a:gd name="T4" fmla="*/ 92 w 128"/>
                  <a:gd name="T5" fmla="*/ 29 h 712"/>
                  <a:gd name="T6" fmla="*/ 92 w 128"/>
                  <a:gd name="T7" fmla="*/ 119 h 712"/>
                  <a:gd name="T8" fmla="*/ 85 w 128"/>
                  <a:gd name="T9" fmla="*/ 119 h 712"/>
                  <a:gd name="T10" fmla="*/ 85 w 128"/>
                  <a:gd name="T11" fmla="*/ 0 h 712"/>
                  <a:gd name="T12" fmla="*/ 64 w 128"/>
                  <a:gd name="T13" fmla="*/ 0 h 712"/>
                  <a:gd name="T14" fmla="*/ 64 w 128"/>
                  <a:gd name="T15" fmla="*/ 119 h 712"/>
                  <a:gd name="T16" fmla="*/ 64 w 128"/>
                  <a:gd name="T17" fmla="*/ 119 h 712"/>
                  <a:gd name="T18" fmla="*/ 33 w 128"/>
                  <a:gd name="T19" fmla="*/ 74 h 712"/>
                  <a:gd name="T20" fmla="*/ 0 w 128"/>
                  <a:gd name="T21" fmla="*/ 119 h 712"/>
                  <a:gd name="T22" fmla="*/ 0 w 128"/>
                  <a:gd name="T23" fmla="*/ 712 h 712"/>
                  <a:gd name="T24" fmla="*/ 128 w 128"/>
                  <a:gd name="T25" fmla="*/ 712 h 712"/>
                  <a:gd name="T26" fmla="*/ 128 w 128"/>
                  <a:gd name="T27" fmla="*/ 119 h 712"/>
                  <a:gd name="T28" fmla="*/ 97 w 128"/>
                  <a:gd name="T29" fmla="*/ 119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8" h="712">
                    <a:moveTo>
                      <a:pt x="97" y="119"/>
                    </a:moveTo>
                    <a:lnTo>
                      <a:pt x="97" y="29"/>
                    </a:lnTo>
                    <a:lnTo>
                      <a:pt x="92" y="29"/>
                    </a:lnTo>
                    <a:lnTo>
                      <a:pt x="92" y="119"/>
                    </a:lnTo>
                    <a:lnTo>
                      <a:pt x="85" y="119"/>
                    </a:lnTo>
                    <a:lnTo>
                      <a:pt x="85" y="0"/>
                    </a:lnTo>
                    <a:lnTo>
                      <a:pt x="64" y="0"/>
                    </a:lnTo>
                    <a:lnTo>
                      <a:pt x="64" y="119"/>
                    </a:lnTo>
                    <a:lnTo>
                      <a:pt x="64" y="119"/>
                    </a:lnTo>
                    <a:lnTo>
                      <a:pt x="33" y="74"/>
                    </a:lnTo>
                    <a:lnTo>
                      <a:pt x="0" y="119"/>
                    </a:lnTo>
                    <a:lnTo>
                      <a:pt x="0" y="712"/>
                    </a:lnTo>
                    <a:lnTo>
                      <a:pt x="128" y="712"/>
                    </a:lnTo>
                    <a:lnTo>
                      <a:pt x="128" y="119"/>
                    </a:lnTo>
                    <a:lnTo>
                      <a:pt x="97" y="119"/>
                    </a:lnTo>
                    <a:close/>
                  </a:path>
                </a:pathLst>
              </a:custGeom>
              <a:solidFill>
                <a:srgbClr val="5C4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69" name="Rectangle 151"/>
              <p:cNvSpPr>
                <a:spLocks noChangeArrowheads="1"/>
              </p:cNvSpPr>
              <p:nvPr/>
            </p:nvSpPr>
            <p:spPr bwMode="auto">
              <a:xfrm>
                <a:off x="1831975" y="2089150"/>
                <a:ext cx="30163" cy="301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70" name="Rectangle 152"/>
              <p:cNvSpPr>
                <a:spLocks noChangeArrowheads="1"/>
              </p:cNvSpPr>
              <p:nvPr/>
            </p:nvSpPr>
            <p:spPr bwMode="auto">
              <a:xfrm>
                <a:off x="1677988" y="2174875"/>
                <a:ext cx="30163" cy="349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71" name="Rectangle 153"/>
              <p:cNvSpPr>
                <a:spLocks noChangeArrowheads="1"/>
              </p:cNvSpPr>
              <p:nvPr/>
            </p:nvSpPr>
            <p:spPr bwMode="auto">
              <a:xfrm>
                <a:off x="1708150" y="2278063"/>
                <a:ext cx="30163" cy="333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72" name="Rectangle 154"/>
              <p:cNvSpPr>
                <a:spLocks noChangeArrowheads="1"/>
              </p:cNvSpPr>
              <p:nvPr/>
            </p:nvSpPr>
            <p:spPr bwMode="auto">
              <a:xfrm>
                <a:off x="1651000" y="2455863"/>
                <a:ext cx="34925" cy="301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73" name="Rectangle 155"/>
              <p:cNvSpPr>
                <a:spLocks noChangeArrowheads="1"/>
              </p:cNvSpPr>
              <p:nvPr/>
            </p:nvSpPr>
            <p:spPr bwMode="auto">
              <a:xfrm>
                <a:off x="1614488" y="2571750"/>
                <a:ext cx="33338" cy="349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74" name="Rectangle 156"/>
              <p:cNvSpPr>
                <a:spLocks noChangeArrowheads="1"/>
              </p:cNvSpPr>
              <p:nvPr/>
            </p:nvSpPr>
            <p:spPr bwMode="auto">
              <a:xfrm>
                <a:off x="1812925" y="2251075"/>
                <a:ext cx="34925" cy="333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75" name="Rectangle 157"/>
              <p:cNvSpPr>
                <a:spLocks noChangeArrowheads="1"/>
              </p:cNvSpPr>
              <p:nvPr/>
            </p:nvSpPr>
            <p:spPr bwMode="auto">
              <a:xfrm>
                <a:off x="1722438" y="2527300"/>
                <a:ext cx="34925" cy="301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76" name="Rectangle 158"/>
              <p:cNvSpPr>
                <a:spLocks noChangeArrowheads="1"/>
              </p:cNvSpPr>
              <p:nvPr/>
            </p:nvSpPr>
            <p:spPr bwMode="auto">
              <a:xfrm>
                <a:off x="1708150" y="2644775"/>
                <a:ext cx="30163" cy="333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77" name="Rectangle 159"/>
              <p:cNvSpPr>
                <a:spLocks noChangeArrowheads="1"/>
              </p:cNvSpPr>
              <p:nvPr/>
            </p:nvSpPr>
            <p:spPr bwMode="auto">
              <a:xfrm>
                <a:off x="1670050" y="1895475"/>
                <a:ext cx="33338" cy="349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78" name="Rectangle 160"/>
              <p:cNvSpPr>
                <a:spLocks noChangeArrowheads="1"/>
              </p:cNvSpPr>
              <p:nvPr/>
            </p:nvSpPr>
            <p:spPr bwMode="auto">
              <a:xfrm>
                <a:off x="1812925" y="1955800"/>
                <a:ext cx="34925" cy="349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79" name="Rectangle 170"/>
              <p:cNvSpPr>
                <a:spLocks noChangeArrowheads="1"/>
              </p:cNvSpPr>
              <p:nvPr/>
            </p:nvSpPr>
            <p:spPr bwMode="auto">
              <a:xfrm>
                <a:off x="1858963" y="2413000"/>
                <a:ext cx="384175" cy="2873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80" name="Freeform 171"/>
              <p:cNvSpPr>
                <a:spLocks noEditPoints="1"/>
              </p:cNvSpPr>
              <p:nvPr/>
            </p:nvSpPr>
            <p:spPr bwMode="auto">
              <a:xfrm>
                <a:off x="1847850" y="2420938"/>
                <a:ext cx="398463" cy="303213"/>
              </a:xfrm>
              <a:custGeom>
                <a:avLst/>
                <a:gdLst>
                  <a:gd name="T0" fmla="*/ 0 w 106"/>
                  <a:gd name="T1" fmla="*/ 80 h 80"/>
                  <a:gd name="T2" fmla="*/ 106 w 106"/>
                  <a:gd name="T3" fmla="*/ 0 h 80"/>
                  <a:gd name="T4" fmla="*/ 15 w 106"/>
                  <a:gd name="T5" fmla="*/ 65 h 80"/>
                  <a:gd name="T6" fmla="*/ 9 w 106"/>
                  <a:gd name="T7" fmla="*/ 58 h 80"/>
                  <a:gd name="T8" fmla="*/ 15 w 106"/>
                  <a:gd name="T9" fmla="*/ 65 h 80"/>
                  <a:gd name="T10" fmla="*/ 9 w 106"/>
                  <a:gd name="T11" fmla="*/ 57 h 80"/>
                  <a:gd name="T12" fmla="*/ 15 w 106"/>
                  <a:gd name="T13" fmla="*/ 47 h 80"/>
                  <a:gd name="T14" fmla="*/ 15 w 106"/>
                  <a:gd name="T15" fmla="*/ 24 h 80"/>
                  <a:gd name="T16" fmla="*/ 9 w 106"/>
                  <a:gd name="T17" fmla="*/ 17 h 80"/>
                  <a:gd name="T18" fmla="*/ 15 w 106"/>
                  <a:gd name="T19" fmla="*/ 24 h 80"/>
                  <a:gd name="T20" fmla="*/ 9 w 106"/>
                  <a:gd name="T21" fmla="*/ 15 h 80"/>
                  <a:gd name="T22" fmla="*/ 15 w 106"/>
                  <a:gd name="T23" fmla="*/ 6 h 80"/>
                  <a:gd name="T24" fmla="*/ 22 w 106"/>
                  <a:gd name="T25" fmla="*/ 65 h 80"/>
                  <a:gd name="T26" fmla="*/ 16 w 106"/>
                  <a:gd name="T27" fmla="*/ 58 h 80"/>
                  <a:gd name="T28" fmla="*/ 22 w 106"/>
                  <a:gd name="T29" fmla="*/ 65 h 80"/>
                  <a:gd name="T30" fmla="*/ 16 w 106"/>
                  <a:gd name="T31" fmla="*/ 57 h 80"/>
                  <a:gd name="T32" fmla="*/ 22 w 106"/>
                  <a:gd name="T33" fmla="*/ 54 h 80"/>
                  <a:gd name="T34" fmla="*/ 22 w 106"/>
                  <a:gd name="T35" fmla="*/ 24 h 80"/>
                  <a:gd name="T36" fmla="*/ 16 w 106"/>
                  <a:gd name="T37" fmla="*/ 17 h 80"/>
                  <a:gd name="T38" fmla="*/ 22 w 106"/>
                  <a:gd name="T39" fmla="*/ 24 h 80"/>
                  <a:gd name="T40" fmla="*/ 16 w 106"/>
                  <a:gd name="T41" fmla="*/ 15 h 80"/>
                  <a:gd name="T42" fmla="*/ 22 w 106"/>
                  <a:gd name="T43" fmla="*/ 13 h 80"/>
                  <a:gd name="T44" fmla="*/ 40 w 106"/>
                  <a:gd name="T45" fmla="*/ 24 h 80"/>
                  <a:gd name="T46" fmla="*/ 34 w 106"/>
                  <a:gd name="T47" fmla="*/ 17 h 80"/>
                  <a:gd name="T48" fmla="*/ 40 w 106"/>
                  <a:gd name="T49" fmla="*/ 24 h 80"/>
                  <a:gd name="T50" fmla="*/ 34 w 106"/>
                  <a:gd name="T51" fmla="*/ 15 h 80"/>
                  <a:gd name="T52" fmla="*/ 40 w 106"/>
                  <a:gd name="T53" fmla="*/ 6 h 80"/>
                  <a:gd name="T54" fmla="*/ 47 w 106"/>
                  <a:gd name="T55" fmla="*/ 24 h 80"/>
                  <a:gd name="T56" fmla="*/ 42 w 106"/>
                  <a:gd name="T57" fmla="*/ 17 h 80"/>
                  <a:gd name="T58" fmla="*/ 47 w 106"/>
                  <a:gd name="T59" fmla="*/ 24 h 80"/>
                  <a:gd name="T60" fmla="*/ 42 w 106"/>
                  <a:gd name="T61" fmla="*/ 15 h 80"/>
                  <a:gd name="T62" fmla="*/ 47 w 106"/>
                  <a:gd name="T63" fmla="*/ 13 h 80"/>
                  <a:gd name="T64" fmla="*/ 66 w 106"/>
                  <a:gd name="T65" fmla="*/ 24 h 80"/>
                  <a:gd name="T66" fmla="*/ 60 w 106"/>
                  <a:gd name="T67" fmla="*/ 17 h 80"/>
                  <a:gd name="T68" fmla="*/ 66 w 106"/>
                  <a:gd name="T69" fmla="*/ 24 h 80"/>
                  <a:gd name="T70" fmla="*/ 60 w 106"/>
                  <a:gd name="T71" fmla="*/ 15 h 80"/>
                  <a:gd name="T72" fmla="*/ 66 w 106"/>
                  <a:gd name="T73" fmla="*/ 6 h 80"/>
                  <a:gd name="T74" fmla="*/ 73 w 106"/>
                  <a:gd name="T75" fmla="*/ 24 h 80"/>
                  <a:gd name="T76" fmla="*/ 67 w 106"/>
                  <a:gd name="T77" fmla="*/ 17 h 80"/>
                  <a:gd name="T78" fmla="*/ 73 w 106"/>
                  <a:gd name="T79" fmla="*/ 24 h 80"/>
                  <a:gd name="T80" fmla="*/ 67 w 106"/>
                  <a:gd name="T81" fmla="*/ 15 h 80"/>
                  <a:gd name="T82" fmla="*/ 73 w 106"/>
                  <a:gd name="T83" fmla="*/ 13 h 80"/>
                  <a:gd name="T84" fmla="*/ 91 w 106"/>
                  <a:gd name="T85" fmla="*/ 65 h 80"/>
                  <a:gd name="T86" fmla="*/ 85 w 106"/>
                  <a:gd name="T87" fmla="*/ 58 h 80"/>
                  <a:gd name="T88" fmla="*/ 91 w 106"/>
                  <a:gd name="T89" fmla="*/ 65 h 80"/>
                  <a:gd name="T90" fmla="*/ 85 w 106"/>
                  <a:gd name="T91" fmla="*/ 57 h 80"/>
                  <a:gd name="T92" fmla="*/ 91 w 106"/>
                  <a:gd name="T93" fmla="*/ 47 h 80"/>
                  <a:gd name="T94" fmla="*/ 91 w 106"/>
                  <a:gd name="T95" fmla="*/ 24 h 80"/>
                  <a:gd name="T96" fmla="*/ 85 w 106"/>
                  <a:gd name="T97" fmla="*/ 17 h 80"/>
                  <a:gd name="T98" fmla="*/ 91 w 106"/>
                  <a:gd name="T99" fmla="*/ 24 h 80"/>
                  <a:gd name="T100" fmla="*/ 85 w 106"/>
                  <a:gd name="T101" fmla="*/ 15 h 80"/>
                  <a:gd name="T102" fmla="*/ 91 w 106"/>
                  <a:gd name="T103" fmla="*/ 6 h 80"/>
                  <a:gd name="T104" fmla="*/ 99 w 106"/>
                  <a:gd name="T105" fmla="*/ 65 h 80"/>
                  <a:gd name="T106" fmla="*/ 93 w 106"/>
                  <a:gd name="T107" fmla="*/ 58 h 80"/>
                  <a:gd name="T108" fmla="*/ 99 w 106"/>
                  <a:gd name="T109" fmla="*/ 65 h 80"/>
                  <a:gd name="T110" fmla="*/ 93 w 106"/>
                  <a:gd name="T111" fmla="*/ 57 h 80"/>
                  <a:gd name="T112" fmla="*/ 99 w 106"/>
                  <a:gd name="T113" fmla="*/ 54 h 80"/>
                  <a:gd name="T114" fmla="*/ 99 w 106"/>
                  <a:gd name="T115" fmla="*/ 24 h 80"/>
                  <a:gd name="T116" fmla="*/ 93 w 106"/>
                  <a:gd name="T117" fmla="*/ 17 h 80"/>
                  <a:gd name="T118" fmla="*/ 99 w 106"/>
                  <a:gd name="T119" fmla="*/ 24 h 80"/>
                  <a:gd name="T120" fmla="*/ 93 w 106"/>
                  <a:gd name="T121" fmla="*/ 15 h 80"/>
                  <a:gd name="T122" fmla="*/ 99 w 106"/>
                  <a:gd name="T123" fmla="*/ 1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6" h="80">
                    <a:moveTo>
                      <a:pt x="0" y="0"/>
                    </a:moveTo>
                    <a:cubicBezTo>
                      <a:pt x="0" y="80"/>
                      <a:pt x="0" y="80"/>
                      <a:pt x="0" y="80"/>
                    </a:cubicBezTo>
                    <a:cubicBezTo>
                      <a:pt x="106" y="80"/>
                      <a:pt x="106" y="80"/>
                      <a:pt x="106" y="80"/>
                    </a:cubicBezTo>
                    <a:cubicBezTo>
                      <a:pt x="106" y="0"/>
                      <a:pt x="106" y="0"/>
                      <a:pt x="106" y="0"/>
                    </a:cubicBezTo>
                    <a:lnTo>
                      <a:pt x="0" y="0"/>
                    </a:lnTo>
                    <a:close/>
                    <a:moveTo>
                      <a:pt x="15" y="65"/>
                    </a:moveTo>
                    <a:cubicBezTo>
                      <a:pt x="9" y="65"/>
                      <a:pt x="9" y="65"/>
                      <a:pt x="9" y="65"/>
                    </a:cubicBezTo>
                    <a:cubicBezTo>
                      <a:pt x="9" y="58"/>
                      <a:pt x="9" y="58"/>
                      <a:pt x="9" y="58"/>
                    </a:cubicBezTo>
                    <a:cubicBezTo>
                      <a:pt x="15" y="58"/>
                      <a:pt x="15" y="58"/>
                      <a:pt x="15" y="58"/>
                    </a:cubicBezTo>
                    <a:lnTo>
                      <a:pt x="15" y="65"/>
                    </a:lnTo>
                    <a:close/>
                    <a:moveTo>
                      <a:pt x="15" y="57"/>
                    </a:moveTo>
                    <a:cubicBezTo>
                      <a:pt x="9" y="57"/>
                      <a:pt x="9" y="57"/>
                      <a:pt x="9" y="57"/>
                    </a:cubicBezTo>
                    <a:cubicBezTo>
                      <a:pt x="9" y="54"/>
                      <a:pt x="9" y="54"/>
                      <a:pt x="9" y="54"/>
                    </a:cubicBezTo>
                    <a:cubicBezTo>
                      <a:pt x="9" y="51"/>
                      <a:pt x="11" y="48"/>
                      <a:pt x="15" y="47"/>
                    </a:cubicBezTo>
                    <a:lnTo>
                      <a:pt x="15" y="57"/>
                    </a:lnTo>
                    <a:close/>
                    <a:moveTo>
                      <a:pt x="15" y="24"/>
                    </a:moveTo>
                    <a:cubicBezTo>
                      <a:pt x="9" y="24"/>
                      <a:pt x="9" y="24"/>
                      <a:pt x="9" y="24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5" y="17"/>
                      <a:pt x="15" y="17"/>
                      <a:pt x="15" y="17"/>
                    </a:cubicBezTo>
                    <a:lnTo>
                      <a:pt x="15" y="24"/>
                    </a:lnTo>
                    <a:close/>
                    <a:moveTo>
                      <a:pt x="15" y="15"/>
                    </a:moveTo>
                    <a:cubicBezTo>
                      <a:pt x="9" y="15"/>
                      <a:pt x="9" y="15"/>
                      <a:pt x="9" y="15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9"/>
                      <a:pt x="11" y="6"/>
                      <a:pt x="15" y="6"/>
                    </a:cubicBezTo>
                    <a:lnTo>
                      <a:pt x="15" y="15"/>
                    </a:lnTo>
                    <a:close/>
                    <a:moveTo>
                      <a:pt x="22" y="65"/>
                    </a:moveTo>
                    <a:cubicBezTo>
                      <a:pt x="16" y="65"/>
                      <a:pt x="16" y="65"/>
                      <a:pt x="16" y="65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22" y="58"/>
                      <a:pt x="22" y="58"/>
                      <a:pt x="22" y="58"/>
                    </a:cubicBezTo>
                    <a:lnTo>
                      <a:pt x="22" y="65"/>
                    </a:lnTo>
                    <a:close/>
                    <a:moveTo>
                      <a:pt x="22" y="57"/>
                    </a:moveTo>
                    <a:cubicBezTo>
                      <a:pt x="16" y="57"/>
                      <a:pt x="16" y="57"/>
                      <a:pt x="16" y="57"/>
                    </a:cubicBezTo>
                    <a:cubicBezTo>
                      <a:pt x="16" y="47"/>
                      <a:pt x="16" y="47"/>
                      <a:pt x="16" y="47"/>
                    </a:cubicBezTo>
                    <a:cubicBezTo>
                      <a:pt x="19" y="48"/>
                      <a:pt x="22" y="51"/>
                      <a:pt x="22" y="54"/>
                    </a:cubicBezTo>
                    <a:lnTo>
                      <a:pt x="22" y="57"/>
                    </a:lnTo>
                    <a:close/>
                    <a:moveTo>
                      <a:pt x="22" y="24"/>
                    </a:moveTo>
                    <a:cubicBezTo>
                      <a:pt x="16" y="24"/>
                      <a:pt x="16" y="24"/>
                      <a:pt x="16" y="24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22" y="17"/>
                      <a:pt x="22" y="17"/>
                      <a:pt x="22" y="17"/>
                    </a:cubicBezTo>
                    <a:lnTo>
                      <a:pt x="22" y="24"/>
                    </a:lnTo>
                    <a:close/>
                    <a:moveTo>
                      <a:pt x="22" y="15"/>
                    </a:move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9" y="6"/>
                      <a:pt x="22" y="9"/>
                      <a:pt x="22" y="13"/>
                    </a:cubicBezTo>
                    <a:lnTo>
                      <a:pt x="22" y="15"/>
                    </a:lnTo>
                    <a:close/>
                    <a:moveTo>
                      <a:pt x="40" y="24"/>
                    </a:moveTo>
                    <a:cubicBezTo>
                      <a:pt x="34" y="24"/>
                      <a:pt x="34" y="24"/>
                      <a:pt x="34" y="24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40" y="17"/>
                      <a:pt x="40" y="17"/>
                      <a:pt x="40" y="17"/>
                    </a:cubicBezTo>
                    <a:lnTo>
                      <a:pt x="40" y="24"/>
                    </a:lnTo>
                    <a:close/>
                    <a:moveTo>
                      <a:pt x="40" y="15"/>
                    </a:moveTo>
                    <a:cubicBezTo>
                      <a:pt x="34" y="15"/>
                      <a:pt x="34" y="15"/>
                      <a:pt x="34" y="15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34" y="9"/>
                      <a:pt x="37" y="6"/>
                      <a:pt x="40" y="6"/>
                    </a:cubicBezTo>
                    <a:lnTo>
                      <a:pt x="40" y="15"/>
                    </a:lnTo>
                    <a:close/>
                    <a:moveTo>
                      <a:pt x="47" y="24"/>
                    </a:moveTo>
                    <a:cubicBezTo>
                      <a:pt x="42" y="24"/>
                      <a:pt x="42" y="24"/>
                      <a:pt x="42" y="24"/>
                    </a:cubicBezTo>
                    <a:cubicBezTo>
                      <a:pt x="42" y="17"/>
                      <a:pt x="42" y="17"/>
                      <a:pt x="42" y="17"/>
                    </a:cubicBezTo>
                    <a:cubicBezTo>
                      <a:pt x="47" y="17"/>
                      <a:pt x="47" y="17"/>
                      <a:pt x="47" y="17"/>
                    </a:cubicBezTo>
                    <a:lnTo>
                      <a:pt x="47" y="24"/>
                    </a:lnTo>
                    <a:close/>
                    <a:moveTo>
                      <a:pt x="47" y="15"/>
                    </a:moveTo>
                    <a:cubicBezTo>
                      <a:pt x="42" y="15"/>
                      <a:pt x="42" y="15"/>
                      <a:pt x="42" y="15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5" y="6"/>
                      <a:pt x="47" y="9"/>
                      <a:pt x="47" y="13"/>
                    </a:cubicBezTo>
                    <a:lnTo>
                      <a:pt x="47" y="15"/>
                    </a:lnTo>
                    <a:close/>
                    <a:moveTo>
                      <a:pt x="66" y="24"/>
                    </a:moveTo>
                    <a:cubicBezTo>
                      <a:pt x="60" y="24"/>
                      <a:pt x="60" y="24"/>
                      <a:pt x="60" y="24"/>
                    </a:cubicBezTo>
                    <a:cubicBezTo>
                      <a:pt x="60" y="17"/>
                      <a:pt x="60" y="17"/>
                      <a:pt x="60" y="17"/>
                    </a:cubicBezTo>
                    <a:cubicBezTo>
                      <a:pt x="66" y="17"/>
                      <a:pt x="66" y="17"/>
                      <a:pt x="66" y="17"/>
                    </a:cubicBezTo>
                    <a:lnTo>
                      <a:pt x="66" y="24"/>
                    </a:lnTo>
                    <a:close/>
                    <a:moveTo>
                      <a:pt x="66" y="15"/>
                    </a:moveTo>
                    <a:cubicBezTo>
                      <a:pt x="60" y="15"/>
                      <a:pt x="60" y="15"/>
                      <a:pt x="60" y="15"/>
                    </a:cubicBezTo>
                    <a:cubicBezTo>
                      <a:pt x="60" y="13"/>
                      <a:pt x="60" y="13"/>
                      <a:pt x="60" y="13"/>
                    </a:cubicBezTo>
                    <a:cubicBezTo>
                      <a:pt x="60" y="9"/>
                      <a:pt x="62" y="6"/>
                      <a:pt x="66" y="6"/>
                    </a:cubicBezTo>
                    <a:lnTo>
                      <a:pt x="66" y="15"/>
                    </a:lnTo>
                    <a:close/>
                    <a:moveTo>
                      <a:pt x="73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17"/>
                      <a:pt x="67" y="17"/>
                      <a:pt x="67" y="17"/>
                    </a:cubicBezTo>
                    <a:cubicBezTo>
                      <a:pt x="73" y="17"/>
                      <a:pt x="73" y="17"/>
                      <a:pt x="73" y="17"/>
                    </a:cubicBezTo>
                    <a:lnTo>
                      <a:pt x="73" y="24"/>
                    </a:lnTo>
                    <a:close/>
                    <a:moveTo>
                      <a:pt x="73" y="15"/>
                    </a:moveTo>
                    <a:cubicBezTo>
                      <a:pt x="67" y="15"/>
                      <a:pt x="67" y="15"/>
                      <a:pt x="67" y="15"/>
                    </a:cubicBezTo>
                    <a:cubicBezTo>
                      <a:pt x="67" y="6"/>
                      <a:pt x="67" y="6"/>
                      <a:pt x="67" y="6"/>
                    </a:cubicBezTo>
                    <a:cubicBezTo>
                      <a:pt x="70" y="6"/>
                      <a:pt x="73" y="9"/>
                      <a:pt x="73" y="13"/>
                    </a:cubicBezTo>
                    <a:lnTo>
                      <a:pt x="73" y="15"/>
                    </a:lnTo>
                    <a:close/>
                    <a:moveTo>
                      <a:pt x="91" y="65"/>
                    </a:moveTo>
                    <a:cubicBezTo>
                      <a:pt x="85" y="65"/>
                      <a:pt x="85" y="65"/>
                      <a:pt x="85" y="65"/>
                    </a:cubicBezTo>
                    <a:cubicBezTo>
                      <a:pt x="85" y="58"/>
                      <a:pt x="85" y="58"/>
                      <a:pt x="85" y="58"/>
                    </a:cubicBezTo>
                    <a:cubicBezTo>
                      <a:pt x="91" y="58"/>
                      <a:pt x="91" y="58"/>
                      <a:pt x="91" y="58"/>
                    </a:cubicBezTo>
                    <a:lnTo>
                      <a:pt x="91" y="65"/>
                    </a:lnTo>
                    <a:close/>
                    <a:moveTo>
                      <a:pt x="91" y="57"/>
                    </a:moveTo>
                    <a:cubicBezTo>
                      <a:pt x="85" y="57"/>
                      <a:pt x="85" y="57"/>
                      <a:pt x="85" y="57"/>
                    </a:cubicBezTo>
                    <a:cubicBezTo>
                      <a:pt x="85" y="54"/>
                      <a:pt x="85" y="54"/>
                      <a:pt x="85" y="54"/>
                    </a:cubicBezTo>
                    <a:cubicBezTo>
                      <a:pt x="85" y="51"/>
                      <a:pt x="88" y="48"/>
                      <a:pt x="91" y="47"/>
                    </a:cubicBezTo>
                    <a:lnTo>
                      <a:pt x="91" y="57"/>
                    </a:lnTo>
                    <a:close/>
                    <a:moveTo>
                      <a:pt x="91" y="24"/>
                    </a:moveTo>
                    <a:cubicBezTo>
                      <a:pt x="85" y="24"/>
                      <a:pt x="85" y="24"/>
                      <a:pt x="85" y="24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91" y="17"/>
                      <a:pt x="91" y="17"/>
                      <a:pt x="91" y="17"/>
                    </a:cubicBezTo>
                    <a:lnTo>
                      <a:pt x="91" y="24"/>
                    </a:lnTo>
                    <a:close/>
                    <a:moveTo>
                      <a:pt x="91" y="15"/>
                    </a:moveTo>
                    <a:cubicBezTo>
                      <a:pt x="85" y="15"/>
                      <a:pt x="85" y="15"/>
                      <a:pt x="85" y="15"/>
                    </a:cubicBezTo>
                    <a:cubicBezTo>
                      <a:pt x="85" y="13"/>
                      <a:pt x="85" y="13"/>
                      <a:pt x="85" y="13"/>
                    </a:cubicBezTo>
                    <a:cubicBezTo>
                      <a:pt x="85" y="9"/>
                      <a:pt x="88" y="6"/>
                      <a:pt x="91" y="6"/>
                    </a:cubicBezTo>
                    <a:lnTo>
                      <a:pt x="91" y="15"/>
                    </a:lnTo>
                    <a:close/>
                    <a:moveTo>
                      <a:pt x="99" y="65"/>
                    </a:moveTo>
                    <a:cubicBezTo>
                      <a:pt x="93" y="65"/>
                      <a:pt x="93" y="65"/>
                      <a:pt x="93" y="65"/>
                    </a:cubicBezTo>
                    <a:cubicBezTo>
                      <a:pt x="93" y="58"/>
                      <a:pt x="93" y="58"/>
                      <a:pt x="93" y="58"/>
                    </a:cubicBezTo>
                    <a:cubicBezTo>
                      <a:pt x="99" y="58"/>
                      <a:pt x="99" y="58"/>
                      <a:pt x="99" y="58"/>
                    </a:cubicBezTo>
                    <a:lnTo>
                      <a:pt x="99" y="65"/>
                    </a:lnTo>
                    <a:close/>
                    <a:moveTo>
                      <a:pt x="99" y="57"/>
                    </a:moveTo>
                    <a:cubicBezTo>
                      <a:pt x="93" y="57"/>
                      <a:pt x="93" y="57"/>
                      <a:pt x="93" y="57"/>
                    </a:cubicBezTo>
                    <a:cubicBezTo>
                      <a:pt x="93" y="47"/>
                      <a:pt x="93" y="47"/>
                      <a:pt x="93" y="47"/>
                    </a:cubicBezTo>
                    <a:cubicBezTo>
                      <a:pt x="96" y="48"/>
                      <a:pt x="99" y="51"/>
                      <a:pt x="99" y="54"/>
                    </a:cubicBezTo>
                    <a:lnTo>
                      <a:pt x="99" y="57"/>
                    </a:lnTo>
                    <a:close/>
                    <a:moveTo>
                      <a:pt x="99" y="24"/>
                    </a:moveTo>
                    <a:cubicBezTo>
                      <a:pt x="93" y="24"/>
                      <a:pt x="93" y="24"/>
                      <a:pt x="93" y="24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9" y="17"/>
                      <a:pt x="99" y="17"/>
                      <a:pt x="99" y="17"/>
                    </a:cubicBezTo>
                    <a:lnTo>
                      <a:pt x="99" y="24"/>
                    </a:lnTo>
                    <a:close/>
                    <a:moveTo>
                      <a:pt x="99" y="15"/>
                    </a:move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6"/>
                      <a:pt x="93" y="6"/>
                      <a:pt x="93" y="6"/>
                    </a:cubicBezTo>
                    <a:cubicBezTo>
                      <a:pt x="96" y="6"/>
                      <a:pt x="99" y="9"/>
                      <a:pt x="99" y="13"/>
                    </a:cubicBezTo>
                    <a:lnTo>
                      <a:pt x="99" y="15"/>
                    </a:lnTo>
                    <a:close/>
                  </a:path>
                </a:pathLst>
              </a:custGeom>
              <a:solidFill>
                <a:srgbClr val="C2B8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81" name="Rectangle 172"/>
              <p:cNvSpPr>
                <a:spLocks noChangeArrowheads="1"/>
              </p:cNvSpPr>
              <p:nvPr/>
            </p:nvSpPr>
            <p:spPr bwMode="auto">
              <a:xfrm>
                <a:off x="1963738" y="2587625"/>
                <a:ext cx="166688" cy="1365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82" name="Freeform 173"/>
              <p:cNvSpPr/>
              <p:nvPr/>
            </p:nvSpPr>
            <p:spPr bwMode="auto">
              <a:xfrm>
                <a:off x="1836738" y="2333625"/>
                <a:ext cx="425450" cy="95250"/>
              </a:xfrm>
              <a:custGeom>
                <a:avLst/>
                <a:gdLst>
                  <a:gd name="T0" fmla="*/ 234 w 268"/>
                  <a:gd name="T1" fmla="*/ 0 h 60"/>
                  <a:gd name="T2" fmla="*/ 33 w 268"/>
                  <a:gd name="T3" fmla="*/ 0 h 60"/>
                  <a:gd name="T4" fmla="*/ 0 w 268"/>
                  <a:gd name="T5" fmla="*/ 60 h 60"/>
                  <a:gd name="T6" fmla="*/ 268 w 268"/>
                  <a:gd name="T7" fmla="*/ 60 h 60"/>
                  <a:gd name="T8" fmla="*/ 234 w 268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8" h="60">
                    <a:moveTo>
                      <a:pt x="234" y="0"/>
                    </a:moveTo>
                    <a:lnTo>
                      <a:pt x="33" y="0"/>
                    </a:lnTo>
                    <a:lnTo>
                      <a:pt x="0" y="60"/>
                    </a:lnTo>
                    <a:lnTo>
                      <a:pt x="268" y="60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9A88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83" name="Rectangle 174"/>
              <p:cNvSpPr>
                <a:spLocks noChangeArrowheads="1"/>
              </p:cNvSpPr>
              <p:nvPr/>
            </p:nvSpPr>
            <p:spPr bwMode="auto">
              <a:xfrm>
                <a:off x="1847850" y="2413000"/>
                <a:ext cx="398463" cy="12700"/>
              </a:xfrm>
              <a:prstGeom prst="rect">
                <a:avLst/>
              </a:prstGeom>
              <a:solidFill>
                <a:srgbClr val="9A88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84" name="Rectangle 175"/>
              <p:cNvSpPr>
                <a:spLocks noChangeArrowheads="1"/>
              </p:cNvSpPr>
              <p:nvPr/>
            </p:nvSpPr>
            <p:spPr bwMode="auto">
              <a:xfrm>
                <a:off x="1847850" y="2538413"/>
                <a:ext cx="398463" cy="11113"/>
              </a:xfrm>
              <a:prstGeom prst="rect">
                <a:avLst/>
              </a:prstGeom>
              <a:solidFill>
                <a:srgbClr val="9A88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85" name="Rectangle 176"/>
              <p:cNvSpPr>
                <a:spLocks noChangeArrowheads="1"/>
              </p:cNvSpPr>
              <p:nvPr/>
            </p:nvSpPr>
            <p:spPr bwMode="auto">
              <a:xfrm>
                <a:off x="1960563" y="2595563"/>
                <a:ext cx="7938" cy="128588"/>
              </a:xfrm>
              <a:prstGeom prst="rect">
                <a:avLst/>
              </a:prstGeom>
              <a:solidFill>
                <a:srgbClr val="9A88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86" name="Rectangle 177"/>
              <p:cNvSpPr>
                <a:spLocks noChangeArrowheads="1"/>
              </p:cNvSpPr>
              <p:nvPr/>
            </p:nvSpPr>
            <p:spPr bwMode="auto">
              <a:xfrm>
                <a:off x="2125663" y="2595563"/>
                <a:ext cx="11113" cy="128588"/>
              </a:xfrm>
              <a:prstGeom prst="rect">
                <a:avLst/>
              </a:prstGeom>
              <a:solidFill>
                <a:srgbClr val="9A88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87" name="Freeform 178"/>
              <p:cNvSpPr/>
              <p:nvPr/>
            </p:nvSpPr>
            <p:spPr bwMode="auto">
              <a:xfrm>
                <a:off x="1941513" y="2560638"/>
                <a:ext cx="211138" cy="49213"/>
              </a:xfrm>
              <a:custGeom>
                <a:avLst/>
                <a:gdLst>
                  <a:gd name="T0" fmla="*/ 116 w 133"/>
                  <a:gd name="T1" fmla="*/ 0 h 31"/>
                  <a:gd name="T2" fmla="*/ 17 w 133"/>
                  <a:gd name="T3" fmla="*/ 0 h 31"/>
                  <a:gd name="T4" fmla="*/ 0 w 133"/>
                  <a:gd name="T5" fmla="*/ 31 h 31"/>
                  <a:gd name="T6" fmla="*/ 133 w 133"/>
                  <a:gd name="T7" fmla="*/ 31 h 31"/>
                  <a:gd name="T8" fmla="*/ 116 w 133"/>
                  <a:gd name="T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" h="31">
                    <a:moveTo>
                      <a:pt x="116" y="0"/>
                    </a:moveTo>
                    <a:lnTo>
                      <a:pt x="17" y="0"/>
                    </a:lnTo>
                    <a:lnTo>
                      <a:pt x="0" y="31"/>
                    </a:lnTo>
                    <a:lnTo>
                      <a:pt x="133" y="31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9A88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3" name="组合 2"/>
            <p:cNvGrpSpPr/>
            <p:nvPr/>
          </p:nvGrpSpPr>
          <p:grpSpPr>
            <a:xfrm>
              <a:off x="7215984" y="2845465"/>
              <a:ext cx="1916601" cy="3215181"/>
              <a:chOff x="3768725" y="1336675"/>
              <a:chExt cx="827088" cy="1387476"/>
            </a:xfrm>
          </p:grpSpPr>
          <p:sp>
            <p:nvSpPr>
              <p:cNvPr id="138" name="Freeform 131"/>
              <p:cNvSpPr/>
              <p:nvPr/>
            </p:nvSpPr>
            <p:spPr bwMode="auto">
              <a:xfrm>
                <a:off x="3862388" y="1804988"/>
                <a:ext cx="244475" cy="744538"/>
              </a:xfrm>
              <a:custGeom>
                <a:avLst/>
                <a:gdLst>
                  <a:gd name="T0" fmla="*/ 65 w 65"/>
                  <a:gd name="T1" fmla="*/ 10 h 197"/>
                  <a:gd name="T2" fmla="*/ 64 w 65"/>
                  <a:gd name="T3" fmla="*/ 10 h 197"/>
                  <a:gd name="T4" fmla="*/ 42 w 65"/>
                  <a:gd name="T5" fmla="*/ 0 h 197"/>
                  <a:gd name="T6" fmla="*/ 19 w 65"/>
                  <a:gd name="T7" fmla="*/ 10 h 197"/>
                  <a:gd name="T8" fmla="*/ 19 w 65"/>
                  <a:gd name="T9" fmla="*/ 10 h 197"/>
                  <a:gd name="T10" fmla="*/ 19 w 65"/>
                  <a:gd name="T11" fmla="*/ 10 h 197"/>
                  <a:gd name="T12" fmla="*/ 18 w 65"/>
                  <a:gd name="T13" fmla="*/ 10 h 197"/>
                  <a:gd name="T14" fmla="*/ 18 w 65"/>
                  <a:gd name="T15" fmla="*/ 11 h 197"/>
                  <a:gd name="T16" fmla="*/ 18 w 65"/>
                  <a:gd name="T17" fmla="*/ 10 h 197"/>
                  <a:gd name="T18" fmla="*/ 18 w 65"/>
                  <a:gd name="T19" fmla="*/ 43 h 197"/>
                  <a:gd name="T20" fmla="*/ 18 w 65"/>
                  <a:gd name="T21" fmla="*/ 43 h 197"/>
                  <a:gd name="T22" fmla="*/ 18 w 65"/>
                  <a:gd name="T23" fmla="*/ 42 h 197"/>
                  <a:gd name="T24" fmla="*/ 9 w 65"/>
                  <a:gd name="T25" fmla="*/ 38 h 197"/>
                  <a:gd name="T26" fmla="*/ 0 w 65"/>
                  <a:gd name="T27" fmla="*/ 42 h 197"/>
                  <a:gd name="T28" fmla="*/ 0 w 65"/>
                  <a:gd name="T29" fmla="*/ 43 h 197"/>
                  <a:gd name="T30" fmla="*/ 0 w 65"/>
                  <a:gd name="T31" fmla="*/ 197 h 197"/>
                  <a:gd name="T32" fmla="*/ 9 w 65"/>
                  <a:gd name="T33" fmla="*/ 197 h 197"/>
                  <a:gd name="T34" fmla="*/ 18 w 65"/>
                  <a:gd name="T35" fmla="*/ 197 h 197"/>
                  <a:gd name="T36" fmla="*/ 46 w 65"/>
                  <a:gd name="T37" fmla="*/ 197 h 197"/>
                  <a:gd name="T38" fmla="*/ 65 w 65"/>
                  <a:gd name="T39" fmla="*/ 197 h 197"/>
                  <a:gd name="T40" fmla="*/ 65 w 65"/>
                  <a:gd name="T41" fmla="*/ 11 h 197"/>
                  <a:gd name="T42" fmla="*/ 65 w 65"/>
                  <a:gd name="T43" fmla="*/ 11 h 197"/>
                  <a:gd name="T44" fmla="*/ 65 w 65"/>
                  <a:gd name="T45" fmla="*/ 11 h 197"/>
                  <a:gd name="T46" fmla="*/ 65 w 65"/>
                  <a:gd name="T47" fmla="*/ 1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5" h="197">
                    <a:moveTo>
                      <a:pt x="65" y="10"/>
                    </a:moveTo>
                    <a:cubicBezTo>
                      <a:pt x="64" y="10"/>
                      <a:pt x="64" y="10"/>
                      <a:pt x="64" y="10"/>
                    </a:cubicBezTo>
                    <a:cubicBezTo>
                      <a:pt x="59" y="4"/>
                      <a:pt x="51" y="0"/>
                      <a:pt x="42" y="0"/>
                    </a:cubicBezTo>
                    <a:cubicBezTo>
                      <a:pt x="33" y="0"/>
                      <a:pt x="25" y="4"/>
                      <a:pt x="19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18" y="11"/>
                      <a:pt x="18" y="11"/>
                      <a:pt x="18" y="10"/>
                    </a:cubicBezTo>
                    <a:cubicBezTo>
                      <a:pt x="18" y="43"/>
                      <a:pt x="18" y="43"/>
                      <a:pt x="18" y="43"/>
                    </a:cubicBezTo>
                    <a:cubicBezTo>
                      <a:pt x="18" y="43"/>
                      <a:pt x="18" y="43"/>
                      <a:pt x="18" y="43"/>
                    </a:cubicBezTo>
                    <a:cubicBezTo>
                      <a:pt x="18" y="42"/>
                      <a:pt x="18" y="42"/>
                      <a:pt x="18" y="42"/>
                    </a:cubicBezTo>
                    <a:cubicBezTo>
                      <a:pt x="16" y="40"/>
                      <a:pt x="13" y="38"/>
                      <a:pt x="9" y="38"/>
                    </a:cubicBezTo>
                    <a:cubicBezTo>
                      <a:pt x="5" y="38"/>
                      <a:pt x="2" y="40"/>
                      <a:pt x="0" y="42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197"/>
                      <a:pt x="0" y="197"/>
                      <a:pt x="0" y="197"/>
                    </a:cubicBezTo>
                    <a:cubicBezTo>
                      <a:pt x="9" y="197"/>
                      <a:pt x="9" y="197"/>
                      <a:pt x="9" y="197"/>
                    </a:cubicBezTo>
                    <a:cubicBezTo>
                      <a:pt x="18" y="197"/>
                      <a:pt x="18" y="197"/>
                      <a:pt x="18" y="197"/>
                    </a:cubicBezTo>
                    <a:cubicBezTo>
                      <a:pt x="46" y="197"/>
                      <a:pt x="46" y="197"/>
                      <a:pt x="46" y="197"/>
                    </a:cubicBezTo>
                    <a:cubicBezTo>
                      <a:pt x="65" y="197"/>
                      <a:pt x="65" y="197"/>
                      <a:pt x="65" y="197"/>
                    </a:cubicBezTo>
                    <a:cubicBezTo>
                      <a:pt x="65" y="11"/>
                      <a:pt x="65" y="11"/>
                      <a:pt x="65" y="11"/>
                    </a:cubicBezTo>
                    <a:cubicBezTo>
                      <a:pt x="65" y="11"/>
                      <a:pt x="65" y="11"/>
                      <a:pt x="65" y="11"/>
                    </a:cubicBezTo>
                    <a:cubicBezTo>
                      <a:pt x="65" y="11"/>
                      <a:pt x="65" y="11"/>
                      <a:pt x="65" y="11"/>
                    </a:cubicBezTo>
                    <a:lnTo>
                      <a:pt x="65" y="10"/>
                    </a:lnTo>
                    <a:close/>
                  </a:path>
                </a:pathLst>
              </a:custGeom>
              <a:solidFill>
                <a:srgbClr val="DEAF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39" name="Freeform 133"/>
              <p:cNvSpPr/>
              <p:nvPr/>
            </p:nvSpPr>
            <p:spPr bwMode="auto">
              <a:xfrm>
                <a:off x="3989388" y="1336675"/>
                <a:ext cx="306388" cy="1130300"/>
              </a:xfrm>
              <a:custGeom>
                <a:avLst/>
                <a:gdLst>
                  <a:gd name="T0" fmla="*/ 171 w 193"/>
                  <a:gd name="T1" fmla="*/ 33 h 712"/>
                  <a:gd name="T2" fmla="*/ 171 w 193"/>
                  <a:gd name="T3" fmla="*/ 33 h 712"/>
                  <a:gd name="T4" fmla="*/ 140 w 193"/>
                  <a:gd name="T5" fmla="*/ 33 h 712"/>
                  <a:gd name="T6" fmla="*/ 140 w 193"/>
                  <a:gd name="T7" fmla="*/ 66 h 712"/>
                  <a:gd name="T8" fmla="*/ 110 w 193"/>
                  <a:gd name="T9" fmla="*/ 66 h 712"/>
                  <a:gd name="T10" fmla="*/ 110 w 193"/>
                  <a:gd name="T11" fmla="*/ 5 h 712"/>
                  <a:gd name="T12" fmla="*/ 105 w 193"/>
                  <a:gd name="T13" fmla="*/ 5 h 712"/>
                  <a:gd name="T14" fmla="*/ 105 w 193"/>
                  <a:gd name="T15" fmla="*/ 66 h 712"/>
                  <a:gd name="T16" fmla="*/ 98 w 193"/>
                  <a:gd name="T17" fmla="*/ 66 h 712"/>
                  <a:gd name="T18" fmla="*/ 98 w 193"/>
                  <a:gd name="T19" fmla="*/ 28 h 712"/>
                  <a:gd name="T20" fmla="*/ 91 w 193"/>
                  <a:gd name="T21" fmla="*/ 28 h 712"/>
                  <a:gd name="T22" fmla="*/ 91 w 193"/>
                  <a:gd name="T23" fmla="*/ 66 h 712"/>
                  <a:gd name="T24" fmla="*/ 84 w 193"/>
                  <a:gd name="T25" fmla="*/ 66 h 712"/>
                  <a:gd name="T26" fmla="*/ 84 w 193"/>
                  <a:gd name="T27" fmla="*/ 116 h 712"/>
                  <a:gd name="T28" fmla="*/ 84 w 193"/>
                  <a:gd name="T29" fmla="*/ 116 h 712"/>
                  <a:gd name="T30" fmla="*/ 84 w 193"/>
                  <a:gd name="T31" fmla="*/ 0 h 712"/>
                  <a:gd name="T32" fmla="*/ 65 w 193"/>
                  <a:gd name="T33" fmla="*/ 0 h 712"/>
                  <a:gd name="T34" fmla="*/ 65 w 193"/>
                  <a:gd name="T35" fmla="*/ 116 h 712"/>
                  <a:gd name="T36" fmla="*/ 65 w 193"/>
                  <a:gd name="T37" fmla="*/ 116 h 712"/>
                  <a:gd name="T38" fmla="*/ 31 w 193"/>
                  <a:gd name="T39" fmla="*/ 71 h 712"/>
                  <a:gd name="T40" fmla="*/ 0 w 193"/>
                  <a:gd name="T41" fmla="*/ 116 h 712"/>
                  <a:gd name="T42" fmla="*/ 0 w 193"/>
                  <a:gd name="T43" fmla="*/ 712 h 712"/>
                  <a:gd name="T44" fmla="*/ 129 w 193"/>
                  <a:gd name="T45" fmla="*/ 712 h 712"/>
                  <a:gd name="T46" fmla="*/ 193 w 193"/>
                  <a:gd name="T47" fmla="*/ 712 h 712"/>
                  <a:gd name="T48" fmla="*/ 193 w 193"/>
                  <a:gd name="T49" fmla="*/ 188 h 712"/>
                  <a:gd name="T50" fmla="*/ 171 w 193"/>
                  <a:gd name="T51" fmla="*/ 188 h 712"/>
                  <a:gd name="T52" fmla="*/ 171 w 193"/>
                  <a:gd name="T53" fmla="*/ 33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93" h="712">
                    <a:moveTo>
                      <a:pt x="171" y="33"/>
                    </a:moveTo>
                    <a:lnTo>
                      <a:pt x="171" y="33"/>
                    </a:lnTo>
                    <a:lnTo>
                      <a:pt x="140" y="33"/>
                    </a:lnTo>
                    <a:lnTo>
                      <a:pt x="140" y="66"/>
                    </a:lnTo>
                    <a:lnTo>
                      <a:pt x="110" y="66"/>
                    </a:lnTo>
                    <a:lnTo>
                      <a:pt x="110" y="5"/>
                    </a:lnTo>
                    <a:lnTo>
                      <a:pt x="105" y="5"/>
                    </a:lnTo>
                    <a:lnTo>
                      <a:pt x="105" y="66"/>
                    </a:lnTo>
                    <a:lnTo>
                      <a:pt x="98" y="66"/>
                    </a:lnTo>
                    <a:lnTo>
                      <a:pt x="98" y="28"/>
                    </a:lnTo>
                    <a:lnTo>
                      <a:pt x="91" y="28"/>
                    </a:lnTo>
                    <a:lnTo>
                      <a:pt x="91" y="66"/>
                    </a:lnTo>
                    <a:lnTo>
                      <a:pt x="84" y="66"/>
                    </a:lnTo>
                    <a:lnTo>
                      <a:pt x="84" y="116"/>
                    </a:lnTo>
                    <a:lnTo>
                      <a:pt x="84" y="116"/>
                    </a:lnTo>
                    <a:lnTo>
                      <a:pt x="84" y="0"/>
                    </a:lnTo>
                    <a:lnTo>
                      <a:pt x="65" y="0"/>
                    </a:lnTo>
                    <a:lnTo>
                      <a:pt x="65" y="116"/>
                    </a:lnTo>
                    <a:lnTo>
                      <a:pt x="65" y="116"/>
                    </a:lnTo>
                    <a:lnTo>
                      <a:pt x="31" y="71"/>
                    </a:lnTo>
                    <a:lnTo>
                      <a:pt x="0" y="116"/>
                    </a:lnTo>
                    <a:lnTo>
                      <a:pt x="0" y="712"/>
                    </a:lnTo>
                    <a:lnTo>
                      <a:pt x="129" y="712"/>
                    </a:lnTo>
                    <a:lnTo>
                      <a:pt x="193" y="712"/>
                    </a:lnTo>
                    <a:lnTo>
                      <a:pt x="193" y="188"/>
                    </a:lnTo>
                    <a:lnTo>
                      <a:pt x="171" y="188"/>
                    </a:lnTo>
                    <a:lnTo>
                      <a:pt x="171" y="33"/>
                    </a:lnTo>
                    <a:close/>
                  </a:path>
                </a:pathLst>
              </a:custGeom>
              <a:solidFill>
                <a:srgbClr val="746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40" name="Freeform 134"/>
              <p:cNvSpPr/>
              <p:nvPr/>
            </p:nvSpPr>
            <p:spPr bwMode="auto">
              <a:xfrm>
                <a:off x="3768725" y="1755775"/>
                <a:ext cx="488950" cy="963613"/>
              </a:xfrm>
              <a:custGeom>
                <a:avLst/>
                <a:gdLst>
                  <a:gd name="T0" fmla="*/ 130 w 130"/>
                  <a:gd name="T1" fmla="*/ 88 h 255"/>
                  <a:gd name="T2" fmla="*/ 65 w 130"/>
                  <a:gd name="T3" fmla="*/ 65 h 255"/>
                  <a:gd name="T4" fmla="*/ 62 w 130"/>
                  <a:gd name="T5" fmla="*/ 65 h 255"/>
                  <a:gd name="T6" fmla="*/ 62 w 130"/>
                  <a:gd name="T7" fmla="*/ 22 h 255"/>
                  <a:gd name="T8" fmla="*/ 66 w 130"/>
                  <a:gd name="T9" fmla="*/ 22 h 255"/>
                  <a:gd name="T10" fmla="*/ 64 w 130"/>
                  <a:gd name="T11" fmla="*/ 19 h 255"/>
                  <a:gd name="T12" fmla="*/ 41 w 130"/>
                  <a:gd name="T13" fmla="*/ 0 h 255"/>
                  <a:gd name="T14" fmla="*/ 18 w 130"/>
                  <a:gd name="T15" fmla="*/ 19 h 255"/>
                  <a:gd name="T16" fmla="*/ 16 w 130"/>
                  <a:gd name="T17" fmla="*/ 22 h 255"/>
                  <a:gd name="T18" fmla="*/ 20 w 130"/>
                  <a:gd name="T19" fmla="*/ 22 h 255"/>
                  <a:gd name="T20" fmla="*/ 20 w 130"/>
                  <a:gd name="T21" fmla="*/ 74 h 255"/>
                  <a:gd name="T22" fmla="*/ 4 w 130"/>
                  <a:gd name="T23" fmla="*/ 84 h 255"/>
                  <a:gd name="T24" fmla="*/ 0 w 130"/>
                  <a:gd name="T25" fmla="*/ 88 h 255"/>
                  <a:gd name="T26" fmla="*/ 20 w 130"/>
                  <a:gd name="T27" fmla="*/ 88 h 255"/>
                  <a:gd name="T28" fmla="*/ 20 w 130"/>
                  <a:gd name="T29" fmla="*/ 88 h 255"/>
                  <a:gd name="T30" fmla="*/ 7 w 130"/>
                  <a:gd name="T31" fmla="*/ 88 h 255"/>
                  <a:gd name="T32" fmla="*/ 7 w 130"/>
                  <a:gd name="T33" fmla="*/ 255 h 255"/>
                  <a:gd name="T34" fmla="*/ 123 w 130"/>
                  <a:gd name="T35" fmla="*/ 255 h 255"/>
                  <a:gd name="T36" fmla="*/ 123 w 130"/>
                  <a:gd name="T37" fmla="*/ 88 h 255"/>
                  <a:gd name="T38" fmla="*/ 130 w 130"/>
                  <a:gd name="T39" fmla="*/ 88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0" h="255">
                    <a:moveTo>
                      <a:pt x="130" y="88"/>
                    </a:moveTo>
                    <a:cubicBezTo>
                      <a:pt x="125" y="71"/>
                      <a:pt x="90" y="65"/>
                      <a:pt x="65" y="65"/>
                    </a:cubicBezTo>
                    <a:cubicBezTo>
                      <a:pt x="64" y="65"/>
                      <a:pt x="63" y="65"/>
                      <a:pt x="62" y="65"/>
                    </a:cubicBezTo>
                    <a:cubicBezTo>
                      <a:pt x="62" y="22"/>
                      <a:pt x="62" y="22"/>
                      <a:pt x="62" y="22"/>
                    </a:cubicBezTo>
                    <a:cubicBezTo>
                      <a:pt x="66" y="22"/>
                      <a:pt x="66" y="22"/>
                      <a:pt x="66" y="22"/>
                    </a:cubicBezTo>
                    <a:cubicBezTo>
                      <a:pt x="64" y="19"/>
                      <a:pt x="64" y="19"/>
                      <a:pt x="64" y="19"/>
                    </a:cubicBezTo>
                    <a:cubicBezTo>
                      <a:pt x="59" y="8"/>
                      <a:pt x="50" y="0"/>
                      <a:pt x="41" y="0"/>
                    </a:cubicBezTo>
                    <a:cubicBezTo>
                      <a:pt x="31" y="0"/>
                      <a:pt x="23" y="8"/>
                      <a:pt x="18" y="19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0" y="74"/>
                      <a:pt x="20" y="74"/>
                      <a:pt x="20" y="74"/>
                    </a:cubicBezTo>
                    <a:cubicBezTo>
                      <a:pt x="14" y="77"/>
                      <a:pt x="8" y="80"/>
                      <a:pt x="4" y="84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20" y="88"/>
                      <a:pt x="20" y="88"/>
                      <a:pt x="20" y="88"/>
                    </a:cubicBezTo>
                    <a:cubicBezTo>
                      <a:pt x="20" y="88"/>
                      <a:pt x="20" y="88"/>
                      <a:pt x="20" y="88"/>
                    </a:cubicBezTo>
                    <a:cubicBezTo>
                      <a:pt x="7" y="88"/>
                      <a:pt x="7" y="88"/>
                      <a:pt x="7" y="88"/>
                    </a:cubicBezTo>
                    <a:cubicBezTo>
                      <a:pt x="7" y="255"/>
                      <a:pt x="7" y="255"/>
                      <a:pt x="7" y="255"/>
                    </a:cubicBezTo>
                    <a:cubicBezTo>
                      <a:pt x="123" y="255"/>
                      <a:pt x="123" y="255"/>
                      <a:pt x="123" y="255"/>
                    </a:cubicBezTo>
                    <a:cubicBezTo>
                      <a:pt x="123" y="88"/>
                      <a:pt x="123" y="88"/>
                      <a:pt x="123" y="88"/>
                    </a:cubicBezTo>
                    <a:lnTo>
                      <a:pt x="130" y="88"/>
                    </a:lnTo>
                    <a:close/>
                  </a:path>
                </a:pathLst>
              </a:custGeom>
              <a:solidFill>
                <a:srgbClr val="5C4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41" name="Freeform 137"/>
              <p:cNvSpPr/>
              <p:nvPr/>
            </p:nvSpPr>
            <p:spPr bwMode="auto">
              <a:xfrm>
                <a:off x="4291013" y="1563688"/>
                <a:ext cx="304800" cy="1155700"/>
              </a:xfrm>
              <a:custGeom>
                <a:avLst/>
                <a:gdLst>
                  <a:gd name="T0" fmla="*/ 176 w 192"/>
                  <a:gd name="T1" fmla="*/ 212 h 728"/>
                  <a:gd name="T2" fmla="*/ 176 w 192"/>
                  <a:gd name="T3" fmla="*/ 138 h 728"/>
                  <a:gd name="T4" fmla="*/ 140 w 192"/>
                  <a:gd name="T5" fmla="*/ 138 h 728"/>
                  <a:gd name="T6" fmla="*/ 140 w 192"/>
                  <a:gd name="T7" fmla="*/ 66 h 728"/>
                  <a:gd name="T8" fmla="*/ 107 w 192"/>
                  <a:gd name="T9" fmla="*/ 66 h 728"/>
                  <a:gd name="T10" fmla="*/ 107 w 192"/>
                  <a:gd name="T11" fmla="*/ 19 h 728"/>
                  <a:gd name="T12" fmla="*/ 105 w 192"/>
                  <a:gd name="T13" fmla="*/ 19 h 728"/>
                  <a:gd name="T14" fmla="*/ 105 w 192"/>
                  <a:gd name="T15" fmla="*/ 66 h 728"/>
                  <a:gd name="T16" fmla="*/ 98 w 192"/>
                  <a:gd name="T17" fmla="*/ 66 h 728"/>
                  <a:gd name="T18" fmla="*/ 98 w 192"/>
                  <a:gd name="T19" fmla="*/ 0 h 728"/>
                  <a:gd name="T20" fmla="*/ 86 w 192"/>
                  <a:gd name="T21" fmla="*/ 0 h 728"/>
                  <a:gd name="T22" fmla="*/ 86 w 192"/>
                  <a:gd name="T23" fmla="*/ 66 h 728"/>
                  <a:gd name="T24" fmla="*/ 52 w 192"/>
                  <a:gd name="T25" fmla="*/ 66 h 728"/>
                  <a:gd name="T26" fmla="*/ 52 w 192"/>
                  <a:gd name="T27" fmla="*/ 138 h 728"/>
                  <a:gd name="T28" fmla="*/ 17 w 192"/>
                  <a:gd name="T29" fmla="*/ 138 h 728"/>
                  <a:gd name="T30" fmla="*/ 17 w 192"/>
                  <a:gd name="T31" fmla="*/ 212 h 728"/>
                  <a:gd name="T32" fmla="*/ 0 w 192"/>
                  <a:gd name="T33" fmla="*/ 212 h 728"/>
                  <a:gd name="T34" fmla="*/ 0 w 192"/>
                  <a:gd name="T35" fmla="*/ 728 h 728"/>
                  <a:gd name="T36" fmla="*/ 192 w 192"/>
                  <a:gd name="T37" fmla="*/ 728 h 728"/>
                  <a:gd name="T38" fmla="*/ 192 w 192"/>
                  <a:gd name="T39" fmla="*/ 212 h 728"/>
                  <a:gd name="T40" fmla="*/ 176 w 192"/>
                  <a:gd name="T41" fmla="*/ 212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92" h="728">
                    <a:moveTo>
                      <a:pt x="176" y="212"/>
                    </a:moveTo>
                    <a:lnTo>
                      <a:pt x="176" y="138"/>
                    </a:lnTo>
                    <a:lnTo>
                      <a:pt x="140" y="138"/>
                    </a:lnTo>
                    <a:lnTo>
                      <a:pt x="140" y="66"/>
                    </a:lnTo>
                    <a:lnTo>
                      <a:pt x="107" y="66"/>
                    </a:lnTo>
                    <a:lnTo>
                      <a:pt x="107" y="19"/>
                    </a:lnTo>
                    <a:lnTo>
                      <a:pt x="105" y="19"/>
                    </a:lnTo>
                    <a:lnTo>
                      <a:pt x="105" y="66"/>
                    </a:lnTo>
                    <a:lnTo>
                      <a:pt x="98" y="66"/>
                    </a:lnTo>
                    <a:lnTo>
                      <a:pt x="98" y="0"/>
                    </a:lnTo>
                    <a:lnTo>
                      <a:pt x="86" y="0"/>
                    </a:lnTo>
                    <a:lnTo>
                      <a:pt x="86" y="66"/>
                    </a:lnTo>
                    <a:lnTo>
                      <a:pt x="52" y="66"/>
                    </a:lnTo>
                    <a:lnTo>
                      <a:pt x="52" y="138"/>
                    </a:lnTo>
                    <a:lnTo>
                      <a:pt x="17" y="138"/>
                    </a:lnTo>
                    <a:lnTo>
                      <a:pt x="17" y="212"/>
                    </a:lnTo>
                    <a:lnTo>
                      <a:pt x="0" y="212"/>
                    </a:lnTo>
                    <a:lnTo>
                      <a:pt x="0" y="728"/>
                    </a:lnTo>
                    <a:lnTo>
                      <a:pt x="192" y="728"/>
                    </a:lnTo>
                    <a:lnTo>
                      <a:pt x="192" y="212"/>
                    </a:lnTo>
                    <a:lnTo>
                      <a:pt x="176" y="212"/>
                    </a:lnTo>
                    <a:close/>
                  </a:path>
                </a:pathLst>
              </a:custGeom>
              <a:solidFill>
                <a:srgbClr val="5C4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42" name="Rectangle 138"/>
              <p:cNvSpPr>
                <a:spLocks noChangeArrowheads="1"/>
              </p:cNvSpPr>
              <p:nvPr/>
            </p:nvSpPr>
            <p:spPr bwMode="auto">
              <a:xfrm>
                <a:off x="4449763" y="1974850"/>
                <a:ext cx="30163" cy="349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43" name="Rectangle 139"/>
              <p:cNvSpPr>
                <a:spLocks noChangeArrowheads="1"/>
              </p:cNvSpPr>
              <p:nvPr/>
            </p:nvSpPr>
            <p:spPr bwMode="auto">
              <a:xfrm>
                <a:off x="4373563" y="2122488"/>
                <a:ext cx="30163" cy="301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44" name="Rectangle 140"/>
              <p:cNvSpPr>
                <a:spLocks noChangeArrowheads="1"/>
              </p:cNvSpPr>
              <p:nvPr/>
            </p:nvSpPr>
            <p:spPr bwMode="auto">
              <a:xfrm>
                <a:off x="4403725" y="2224088"/>
                <a:ext cx="34925" cy="301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45" name="Rectangle 141"/>
              <p:cNvSpPr>
                <a:spLocks noChangeArrowheads="1"/>
              </p:cNvSpPr>
              <p:nvPr/>
            </p:nvSpPr>
            <p:spPr bwMode="auto">
              <a:xfrm>
                <a:off x="4351338" y="2398713"/>
                <a:ext cx="30163" cy="301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46" name="Rectangle 142"/>
              <p:cNvSpPr>
                <a:spLocks noChangeArrowheads="1"/>
              </p:cNvSpPr>
              <p:nvPr/>
            </p:nvSpPr>
            <p:spPr bwMode="auto">
              <a:xfrm>
                <a:off x="4310063" y="2516188"/>
                <a:ext cx="33338" cy="333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47" name="Rectangle 143"/>
              <p:cNvSpPr>
                <a:spLocks noChangeArrowheads="1"/>
              </p:cNvSpPr>
              <p:nvPr/>
            </p:nvSpPr>
            <p:spPr bwMode="auto">
              <a:xfrm>
                <a:off x="4521200" y="2327275"/>
                <a:ext cx="30163" cy="333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48" name="Rectangle 144"/>
              <p:cNvSpPr>
                <a:spLocks noChangeArrowheads="1"/>
              </p:cNvSpPr>
              <p:nvPr/>
            </p:nvSpPr>
            <p:spPr bwMode="auto">
              <a:xfrm>
                <a:off x="4446588" y="2473325"/>
                <a:ext cx="30163" cy="317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49" name="Rectangle 145"/>
              <p:cNvSpPr>
                <a:spLocks noChangeArrowheads="1"/>
              </p:cNvSpPr>
              <p:nvPr/>
            </p:nvSpPr>
            <p:spPr bwMode="auto">
              <a:xfrm>
                <a:off x="4476750" y="2576513"/>
                <a:ext cx="33338" cy="333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50" name="Rectangle 146"/>
              <p:cNvSpPr>
                <a:spLocks noChangeArrowheads="1"/>
              </p:cNvSpPr>
              <p:nvPr/>
            </p:nvSpPr>
            <p:spPr bwMode="auto">
              <a:xfrm>
                <a:off x="4367213" y="1838325"/>
                <a:ext cx="33338" cy="349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51" name="Rectangle 147"/>
              <p:cNvSpPr>
                <a:spLocks noChangeArrowheads="1"/>
              </p:cNvSpPr>
              <p:nvPr/>
            </p:nvSpPr>
            <p:spPr bwMode="auto">
              <a:xfrm>
                <a:off x="4460875" y="1709738"/>
                <a:ext cx="33338" cy="349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52" name="Rectangle 161"/>
              <p:cNvSpPr>
                <a:spLocks noChangeArrowheads="1"/>
              </p:cNvSpPr>
              <p:nvPr/>
            </p:nvSpPr>
            <p:spPr bwMode="auto">
              <a:xfrm>
                <a:off x="4186238" y="2308225"/>
                <a:ext cx="379413" cy="392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53" name="Freeform 162"/>
              <p:cNvSpPr>
                <a:spLocks noEditPoints="1"/>
              </p:cNvSpPr>
              <p:nvPr/>
            </p:nvSpPr>
            <p:spPr bwMode="auto">
              <a:xfrm>
                <a:off x="4175125" y="2300288"/>
                <a:ext cx="398463" cy="423863"/>
              </a:xfrm>
              <a:custGeom>
                <a:avLst/>
                <a:gdLst>
                  <a:gd name="T0" fmla="*/ 106 w 106"/>
                  <a:gd name="T1" fmla="*/ 0 h 112"/>
                  <a:gd name="T2" fmla="*/ 91 w 106"/>
                  <a:gd name="T3" fmla="*/ 18 h 112"/>
                  <a:gd name="T4" fmla="*/ 91 w 106"/>
                  <a:gd name="T5" fmla="*/ 19 h 112"/>
                  <a:gd name="T6" fmla="*/ 85 w 106"/>
                  <a:gd name="T7" fmla="*/ 47 h 112"/>
                  <a:gd name="T8" fmla="*/ 85 w 106"/>
                  <a:gd name="T9" fmla="*/ 47 h 112"/>
                  <a:gd name="T10" fmla="*/ 85 w 106"/>
                  <a:gd name="T11" fmla="*/ 58 h 112"/>
                  <a:gd name="T12" fmla="*/ 91 w 106"/>
                  <a:gd name="T13" fmla="*/ 89 h 112"/>
                  <a:gd name="T14" fmla="*/ 65 w 106"/>
                  <a:gd name="T15" fmla="*/ 9 h 112"/>
                  <a:gd name="T16" fmla="*/ 59 w 106"/>
                  <a:gd name="T17" fmla="*/ 19 h 112"/>
                  <a:gd name="T18" fmla="*/ 59 w 106"/>
                  <a:gd name="T19" fmla="*/ 19 h 112"/>
                  <a:gd name="T20" fmla="*/ 59 w 106"/>
                  <a:gd name="T21" fmla="*/ 49 h 112"/>
                  <a:gd name="T22" fmla="*/ 40 w 106"/>
                  <a:gd name="T23" fmla="*/ 18 h 112"/>
                  <a:gd name="T24" fmla="*/ 40 w 106"/>
                  <a:gd name="T25" fmla="*/ 19 h 112"/>
                  <a:gd name="T26" fmla="*/ 34 w 106"/>
                  <a:gd name="T27" fmla="*/ 47 h 112"/>
                  <a:gd name="T28" fmla="*/ 34 w 106"/>
                  <a:gd name="T29" fmla="*/ 47 h 112"/>
                  <a:gd name="T30" fmla="*/ 8 w 106"/>
                  <a:gd name="T31" fmla="*/ 18 h 112"/>
                  <a:gd name="T32" fmla="*/ 14 w 106"/>
                  <a:gd name="T33" fmla="*/ 26 h 112"/>
                  <a:gd name="T34" fmla="*/ 14 w 106"/>
                  <a:gd name="T35" fmla="*/ 40 h 112"/>
                  <a:gd name="T36" fmla="*/ 8 w 106"/>
                  <a:gd name="T37" fmla="*/ 51 h 112"/>
                  <a:gd name="T38" fmla="*/ 8 w 106"/>
                  <a:gd name="T39" fmla="*/ 51 h 112"/>
                  <a:gd name="T40" fmla="*/ 8 w 106"/>
                  <a:gd name="T41" fmla="*/ 89 h 112"/>
                  <a:gd name="T42" fmla="*/ 14 w 106"/>
                  <a:gd name="T43" fmla="*/ 91 h 112"/>
                  <a:gd name="T44" fmla="*/ 16 w 106"/>
                  <a:gd name="T45" fmla="*/ 98 h 112"/>
                  <a:gd name="T46" fmla="*/ 21 w 106"/>
                  <a:gd name="T47" fmla="*/ 89 h 112"/>
                  <a:gd name="T48" fmla="*/ 21 w 106"/>
                  <a:gd name="T49" fmla="*/ 89 h 112"/>
                  <a:gd name="T50" fmla="*/ 21 w 106"/>
                  <a:gd name="T51" fmla="*/ 51 h 112"/>
                  <a:gd name="T52" fmla="*/ 16 w 106"/>
                  <a:gd name="T53" fmla="*/ 40 h 112"/>
                  <a:gd name="T54" fmla="*/ 16 w 106"/>
                  <a:gd name="T55" fmla="*/ 26 h 112"/>
                  <a:gd name="T56" fmla="*/ 21 w 106"/>
                  <a:gd name="T57" fmla="*/ 18 h 112"/>
                  <a:gd name="T58" fmla="*/ 21 w 106"/>
                  <a:gd name="T59" fmla="*/ 18 h 112"/>
                  <a:gd name="T60" fmla="*/ 40 w 106"/>
                  <a:gd name="T61" fmla="*/ 58 h 112"/>
                  <a:gd name="T62" fmla="*/ 41 w 106"/>
                  <a:gd name="T63" fmla="*/ 51 h 112"/>
                  <a:gd name="T64" fmla="*/ 41 w 106"/>
                  <a:gd name="T65" fmla="*/ 49 h 112"/>
                  <a:gd name="T66" fmla="*/ 47 w 106"/>
                  <a:gd name="T67" fmla="*/ 26 h 112"/>
                  <a:gd name="T68" fmla="*/ 47 w 106"/>
                  <a:gd name="T69" fmla="*/ 26 h 112"/>
                  <a:gd name="T70" fmla="*/ 47 w 106"/>
                  <a:gd name="T71" fmla="*/ 15 h 112"/>
                  <a:gd name="T72" fmla="*/ 65 w 106"/>
                  <a:gd name="T73" fmla="*/ 51 h 112"/>
                  <a:gd name="T74" fmla="*/ 67 w 106"/>
                  <a:gd name="T75" fmla="*/ 58 h 112"/>
                  <a:gd name="T76" fmla="*/ 73 w 106"/>
                  <a:gd name="T77" fmla="*/ 49 h 112"/>
                  <a:gd name="T78" fmla="*/ 73 w 106"/>
                  <a:gd name="T79" fmla="*/ 49 h 112"/>
                  <a:gd name="T80" fmla="*/ 73 w 106"/>
                  <a:gd name="T81" fmla="*/ 19 h 112"/>
                  <a:gd name="T82" fmla="*/ 67 w 106"/>
                  <a:gd name="T83" fmla="*/ 9 h 112"/>
                  <a:gd name="T84" fmla="*/ 85 w 106"/>
                  <a:gd name="T85" fmla="*/ 91 h 112"/>
                  <a:gd name="T86" fmla="*/ 98 w 106"/>
                  <a:gd name="T87" fmla="*/ 98 h 112"/>
                  <a:gd name="T88" fmla="*/ 98 w 106"/>
                  <a:gd name="T89" fmla="*/ 98 h 112"/>
                  <a:gd name="T90" fmla="*/ 98 w 106"/>
                  <a:gd name="T91" fmla="*/ 87 h 112"/>
                  <a:gd name="T92" fmla="*/ 92 w 106"/>
                  <a:gd name="T93" fmla="*/ 51 h 112"/>
                  <a:gd name="T94" fmla="*/ 92 w 106"/>
                  <a:gd name="T95" fmla="*/ 49 h 112"/>
                  <a:gd name="T96" fmla="*/ 98 w 106"/>
                  <a:gd name="T97" fmla="*/ 26 h 112"/>
                  <a:gd name="T98" fmla="*/ 98 w 106"/>
                  <a:gd name="T99" fmla="*/ 26 h 112"/>
                  <a:gd name="T100" fmla="*/ 98 w 106"/>
                  <a:gd name="T101" fmla="*/ 15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06" h="112">
                    <a:moveTo>
                      <a:pt x="0" y="0"/>
                    </a:moveTo>
                    <a:cubicBezTo>
                      <a:pt x="0" y="112"/>
                      <a:pt x="0" y="112"/>
                      <a:pt x="0" y="112"/>
                    </a:cubicBezTo>
                    <a:cubicBezTo>
                      <a:pt x="106" y="112"/>
                      <a:pt x="106" y="112"/>
                      <a:pt x="106" y="112"/>
                    </a:cubicBezTo>
                    <a:cubicBezTo>
                      <a:pt x="106" y="0"/>
                      <a:pt x="106" y="0"/>
                      <a:pt x="106" y="0"/>
                    </a:cubicBezTo>
                    <a:lnTo>
                      <a:pt x="0" y="0"/>
                    </a:lnTo>
                    <a:close/>
                    <a:moveTo>
                      <a:pt x="85" y="15"/>
                    </a:moveTo>
                    <a:cubicBezTo>
                      <a:pt x="85" y="12"/>
                      <a:pt x="88" y="9"/>
                      <a:pt x="91" y="9"/>
                    </a:cubicBezTo>
                    <a:cubicBezTo>
                      <a:pt x="91" y="18"/>
                      <a:pt x="91" y="18"/>
                      <a:pt x="91" y="18"/>
                    </a:cubicBezTo>
                    <a:cubicBezTo>
                      <a:pt x="85" y="18"/>
                      <a:pt x="85" y="18"/>
                      <a:pt x="85" y="18"/>
                    </a:cubicBezTo>
                    <a:lnTo>
                      <a:pt x="85" y="15"/>
                    </a:lnTo>
                    <a:close/>
                    <a:moveTo>
                      <a:pt x="85" y="19"/>
                    </a:moveTo>
                    <a:cubicBezTo>
                      <a:pt x="91" y="19"/>
                      <a:pt x="91" y="19"/>
                      <a:pt x="91" y="19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85" y="26"/>
                      <a:pt x="85" y="26"/>
                      <a:pt x="85" y="26"/>
                    </a:cubicBezTo>
                    <a:lnTo>
                      <a:pt x="85" y="19"/>
                    </a:lnTo>
                    <a:close/>
                    <a:moveTo>
                      <a:pt x="85" y="47"/>
                    </a:moveTo>
                    <a:cubicBezTo>
                      <a:pt x="85" y="43"/>
                      <a:pt x="88" y="41"/>
                      <a:pt x="91" y="40"/>
                    </a:cubicBezTo>
                    <a:cubicBezTo>
                      <a:pt x="91" y="49"/>
                      <a:pt x="91" y="49"/>
                      <a:pt x="91" y="49"/>
                    </a:cubicBezTo>
                    <a:cubicBezTo>
                      <a:pt x="85" y="49"/>
                      <a:pt x="85" y="49"/>
                      <a:pt x="85" y="49"/>
                    </a:cubicBezTo>
                    <a:lnTo>
                      <a:pt x="85" y="47"/>
                    </a:lnTo>
                    <a:close/>
                    <a:moveTo>
                      <a:pt x="85" y="51"/>
                    </a:moveTo>
                    <a:cubicBezTo>
                      <a:pt x="91" y="51"/>
                      <a:pt x="91" y="51"/>
                      <a:pt x="91" y="51"/>
                    </a:cubicBezTo>
                    <a:cubicBezTo>
                      <a:pt x="91" y="58"/>
                      <a:pt x="91" y="58"/>
                      <a:pt x="91" y="58"/>
                    </a:cubicBezTo>
                    <a:cubicBezTo>
                      <a:pt x="85" y="58"/>
                      <a:pt x="85" y="58"/>
                      <a:pt x="85" y="58"/>
                    </a:cubicBezTo>
                    <a:lnTo>
                      <a:pt x="85" y="51"/>
                    </a:lnTo>
                    <a:close/>
                    <a:moveTo>
                      <a:pt x="85" y="87"/>
                    </a:moveTo>
                    <a:cubicBezTo>
                      <a:pt x="85" y="84"/>
                      <a:pt x="88" y="81"/>
                      <a:pt x="91" y="80"/>
                    </a:cubicBezTo>
                    <a:cubicBezTo>
                      <a:pt x="91" y="89"/>
                      <a:pt x="91" y="89"/>
                      <a:pt x="91" y="89"/>
                    </a:cubicBezTo>
                    <a:cubicBezTo>
                      <a:pt x="85" y="89"/>
                      <a:pt x="85" y="89"/>
                      <a:pt x="85" y="89"/>
                    </a:cubicBezTo>
                    <a:lnTo>
                      <a:pt x="85" y="87"/>
                    </a:lnTo>
                    <a:close/>
                    <a:moveTo>
                      <a:pt x="59" y="15"/>
                    </a:moveTo>
                    <a:cubicBezTo>
                      <a:pt x="59" y="12"/>
                      <a:pt x="62" y="9"/>
                      <a:pt x="65" y="9"/>
                    </a:cubicBezTo>
                    <a:cubicBezTo>
                      <a:pt x="65" y="18"/>
                      <a:pt x="65" y="18"/>
                      <a:pt x="65" y="18"/>
                    </a:cubicBezTo>
                    <a:cubicBezTo>
                      <a:pt x="59" y="18"/>
                      <a:pt x="59" y="18"/>
                      <a:pt x="59" y="18"/>
                    </a:cubicBezTo>
                    <a:lnTo>
                      <a:pt x="59" y="15"/>
                    </a:lnTo>
                    <a:close/>
                    <a:moveTo>
                      <a:pt x="59" y="19"/>
                    </a:moveTo>
                    <a:cubicBezTo>
                      <a:pt x="65" y="19"/>
                      <a:pt x="65" y="19"/>
                      <a:pt x="65" y="19"/>
                    </a:cubicBezTo>
                    <a:cubicBezTo>
                      <a:pt x="65" y="26"/>
                      <a:pt x="65" y="26"/>
                      <a:pt x="65" y="26"/>
                    </a:cubicBezTo>
                    <a:cubicBezTo>
                      <a:pt x="59" y="26"/>
                      <a:pt x="59" y="26"/>
                      <a:pt x="59" y="26"/>
                    </a:cubicBezTo>
                    <a:lnTo>
                      <a:pt x="59" y="19"/>
                    </a:lnTo>
                    <a:close/>
                    <a:moveTo>
                      <a:pt x="59" y="47"/>
                    </a:moveTo>
                    <a:cubicBezTo>
                      <a:pt x="59" y="43"/>
                      <a:pt x="62" y="41"/>
                      <a:pt x="65" y="40"/>
                    </a:cubicBezTo>
                    <a:cubicBezTo>
                      <a:pt x="65" y="49"/>
                      <a:pt x="65" y="49"/>
                      <a:pt x="65" y="49"/>
                    </a:cubicBezTo>
                    <a:cubicBezTo>
                      <a:pt x="59" y="49"/>
                      <a:pt x="59" y="49"/>
                      <a:pt x="59" y="49"/>
                    </a:cubicBezTo>
                    <a:lnTo>
                      <a:pt x="59" y="47"/>
                    </a:lnTo>
                    <a:close/>
                    <a:moveTo>
                      <a:pt x="34" y="15"/>
                    </a:moveTo>
                    <a:cubicBezTo>
                      <a:pt x="34" y="12"/>
                      <a:pt x="36" y="9"/>
                      <a:pt x="40" y="9"/>
                    </a:cubicBezTo>
                    <a:cubicBezTo>
                      <a:pt x="40" y="18"/>
                      <a:pt x="40" y="18"/>
                      <a:pt x="40" y="18"/>
                    </a:cubicBezTo>
                    <a:cubicBezTo>
                      <a:pt x="34" y="18"/>
                      <a:pt x="34" y="18"/>
                      <a:pt x="34" y="18"/>
                    </a:cubicBezTo>
                    <a:lnTo>
                      <a:pt x="34" y="15"/>
                    </a:lnTo>
                    <a:close/>
                    <a:moveTo>
                      <a:pt x="34" y="19"/>
                    </a:moveTo>
                    <a:cubicBezTo>
                      <a:pt x="40" y="19"/>
                      <a:pt x="40" y="19"/>
                      <a:pt x="40" y="19"/>
                    </a:cubicBezTo>
                    <a:cubicBezTo>
                      <a:pt x="40" y="26"/>
                      <a:pt x="40" y="26"/>
                      <a:pt x="40" y="26"/>
                    </a:cubicBezTo>
                    <a:cubicBezTo>
                      <a:pt x="34" y="26"/>
                      <a:pt x="34" y="26"/>
                      <a:pt x="34" y="26"/>
                    </a:cubicBezTo>
                    <a:lnTo>
                      <a:pt x="34" y="19"/>
                    </a:lnTo>
                    <a:close/>
                    <a:moveTo>
                      <a:pt x="34" y="47"/>
                    </a:moveTo>
                    <a:cubicBezTo>
                      <a:pt x="34" y="43"/>
                      <a:pt x="36" y="41"/>
                      <a:pt x="40" y="40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34" y="49"/>
                      <a:pt x="34" y="49"/>
                      <a:pt x="34" y="49"/>
                    </a:cubicBezTo>
                    <a:lnTo>
                      <a:pt x="34" y="47"/>
                    </a:lnTo>
                    <a:close/>
                    <a:moveTo>
                      <a:pt x="8" y="15"/>
                    </a:moveTo>
                    <a:cubicBezTo>
                      <a:pt x="8" y="12"/>
                      <a:pt x="11" y="9"/>
                      <a:pt x="14" y="9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8" y="18"/>
                      <a:pt x="8" y="18"/>
                      <a:pt x="8" y="18"/>
                    </a:cubicBezTo>
                    <a:lnTo>
                      <a:pt x="8" y="15"/>
                    </a:lnTo>
                    <a:close/>
                    <a:moveTo>
                      <a:pt x="8" y="19"/>
                    </a:move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8" y="26"/>
                      <a:pt x="8" y="26"/>
                      <a:pt x="8" y="26"/>
                    </a:cubicBezTo>
                    <a:lnTo>
                      <a:pt x="8" y="19"/>
                    </a:lnTo>
                    <a:close/>
                    <a:moveTo>
                      <a:pt x="8" y="47"/>
                    </a:moveTo>
                    <a:cubicBezTo>
                      <a:pt x="8" y="43"/>
                      <a:pt x="11" y="41"/>
                      <a:pt x="14" y="40"/>
                    </a:cubicBezTo>
                    <a:cubicBezTo>
                      <a:pt x="14" y="49"/>
                      <a:pt x="14" y="49"/>
                      <a:pt x="14" y="49"/>
                    </a:cubicBezTo>
                    <a:cubicBezTo>
                      <a:pt x="8" y="49"/>
                      <a:pt x="8" y="49"/>
                      <a:pt x="8" y="49"/>
                    </a:cubicBezTo>
                    <a:lnTo>
                      <a:pt x="8" y="47"/>
                    </a:lnTo>
                    <a:close/>
                    <a:moveTo>
                      <a:pt x="8" y="51"/>
                    </a:moveTo>
                    <a:cubicBezTo>
                      <a:pt x="14" y="51"/>
                      <a:pt x="14" y="51"/>
                      <a:pt x="14" y="51"/>
                    </a:cubicBezTo>
                    <a:cubicBezTo>
                      <a:pt x="14" y="58"/>
                      <a:pt x="14" y="58"/>
                      <a:pt x="14" y="58"/>
                    </a:cubicBezTo>
                    <a:cubicBezTo>
                      <a:pt x="8" y="58"/>
                      <a:pt x="8" y="58"/>
                      <a:pt x="8" y="58"/>
                    </a:cubicBezTo>
                    <a:lnTo>
                      <a:pt x="8" y="51"/>
                    </a:lnTo>
                    <a:close/>
                    <a:moveTo>
                      <a:pt x="8" y="87"/>
                    </a:moveTo>
                    <a:cubicBezTo>
                      <a:pt x="8" y="84"/>
                      <a:pt x="11" y="81"/>
                      <a:pt x="14" y="80"/>
                    </a:cubicBezTo>
                    <a:cubicBezTo>
                      <a:pt x="14" y="89"/>
                      <a:pt x="14" y="89"/>
                      <a:pt x="14" y="89"/>
                    </a:cubicBezTo>
                    <a:cubicBezTo>
                      <a:pt x="8" y="89"/>
                      <a:pt x="8" y="89"/>
                      <a:pt x="8" y="89"/>
                    </a:cubicBezTo>
                    <a:lnTo>
                      <a:pt x="8" y="87"/>
                    </a:lnTo>
                    <a:close/>
                    <a:moveTo>
                      <a:pt x="8" y="98"/>
                    </a:moveTo>
                    <a:cubicBezTo>
                      <a:pt x="8" y="91"/>
                      <a:pt x="8" y="91"/>
                      <a:pt x="8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8"/>
                      <a:pt x="14" y="98"/>
                      <a:pt x="14" y="98"/>
                    </a:cubicBezTo>
                    <a:lnTo>
                      <a:pt x="8" y="98"/>
                    </a:lnTo>
                    <a:close/>
                    <a:moveTo>
                      <a:pt x="21" y="98"/>
                    </a:moveTo>
                    <a:cubicBezTo>
                      <a:pt x="16" y="98"/>
                      <a:pt x="16" y="98"/>
                      <a:pt x="16" y="98"/>
                    </a:cubicBezTo>
                    <a:cubicBezTo>
                      <a:pt x="16" y="91"/>
                      <a:pt x="16" y="91"/>
                      <a:pt x="16" y="91"/>
                    </a:cubicBezTo>
                    <a:cubicBezTo>
                      <a:pt x="21" y="91"/>
                      <a:pt x="21" y="91"/>
                      <a:pt x="21" y="91"/>
                    </a:cubicBezTo>
                    <a:lnTo>
                      <a:pt x="21" y="98"/>
                    </a:lnTo>
                    <a:close/>
                    <a:moveTo>
                      <a:pt x="21" y="89"/>
                    </a:moveTo>
                    <a:cubicBezTo>
                      <a:pt x="16" y="89"/>
                      <a:pt x="16" y="89"/>
                      <a:pt x="16" y="89"/>
                    </a:cubicBezTo>
                    <a:cubicBezTo>
                      <a:pt x="16" y="80"/>
                      <a:pt x="16" y="80"/>
                      <a:pt x="16" y="80"/>
                    </a:cubicBezTo>
                    <a:cubicBezTo>
                      <a:pt x="19" y="81"/>
                      <a:pt x="21" y="84"/>
                      <a:pt x="21" y="87"/>
                    </a:cubicBezTo>
                    <a:lnTo>
                      <a:pt x="21" y="89"/>
                    </a:lnTo>
                    <a:close/>
                    <a:moveTo>
                      <a:pt x="21" y="58"/>
                    </a:move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51"/>
                      <a:pt x="16" y="51"/>
                      <a:pt x="16" y="51"/>
                    </a:cubicBezTo>
                    <a:cubicBezTo>
                      <a:pt x="21" y="51"/>
                      <a:pt x="21" y="51"/>
                      <a:pt x="21" y="51"/>
                    </a:cubicBezTo>
                    <a:lnTo>
                      <a:pt x="21" y="58"/>
                    </a:lnTo>
                    <a:close/>
                    <a:moveTo>
                      <a:pt x="21" y="49"/>
                    </a:moveTo>
                    <a:cubicBezTo>
                      <a:pt x="16" y="49"/>
                      <a:pt x="16" y="49"/>
                      <a:pt x="16" y="49"/>
                    </a:cubicBezTo>
                    <a:cubicBezTo>
                      <a:pt x="16" y="40"/>
                      <a:pt x="16" y="40"/>
                      <a:pt x="16" y="40"/>
                    </a:cubicBezTo>
                    <a:cubicBezTo>
                      <a:pt x="19" y="41"/>
                      <a:pt x="21" y="43"/>
                      <a:pt x="21" y="47"/>
                    </a:cubicBezTo>
                    <a:lnTo>
                      <a:pt x="21" y="49"/>
                    </a:lnTo>
                    <a:close/>
                    <a:moveTo>
                      <a:pt x="21" y="26"/>
                    </a:moveTo>
                    <a:cubicBezTo>
                      <a:pt x="16" y="26"/>
                      <a:pt x="16" y="26"/>
                      <a:pt x="16" y="26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21" y="19"/>
                      <a:pt x="21" y="19"/>
                      <a:pt x="21" y="19"/>
                    </a:cubicBezTo>
                    <a:lnTo>
                      <a:pt x="21" y="26"/>
                    </a:lnTo>
                    <a:close/>
                    <a:moveTo>
                      <a:pt x="21" y="18"/>
                    </a:move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9" y="9"/>
                      <a:pt x="21" y="12"/>
                      <a:pt x="21" y="15"/>
                    </a:cubicBezTo>
                    <a:lnTo>
                      <a:pt x="21" y="18"/>
                    </a:lnTo>
                    <a:close/>
                    <a:moveTo>
                      <a:pt x="34" y="58"/>
                    </a:moveTo>
                    <a:cubicBezTo>
                      <a:pt x="34" y="51"/>
                      <a:pt x="34" y="51"/>
                      <a:pt x="34" y="51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0" y="58"/>
                      <a:pt x="40" y="58"/>
                      <a:pt x="40" y="58"/>
                    </a:cubicBezTo>
                    <a:lnTo>
                      <a:pt x="34" y="58"/>
                    </a:lnTo>
                    <a:close/>
                    <a:moveTo>
                      <a:pt x="47" y="58"/>
                    </a:moveTo>
                    <a:cubicBezTo>
                      <a:pt x="41" y="58"/>
                      <a:pt x="41" y="58"/>
                      <a:pt x="41" y="58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7" y="51"/>
                      <a:pt x="47" y="51"/>
                      <a:pt x="47" y="51"/>
                    </a:cubicBezTo>
                    <a:lnTo>
                      <a:pt x="47" y="58"/>
                    </a:lnTo>
                    <a:close/>
                    <a:moveTo>
                      <a:pt x="47" y="49"/>
                    </a:moveTo>
                    <a:cubicBezTo>
                      <a:pt x="41" y="49"/>
                      <a:pt x="41" y="49"/>
                      <a:pt x="41" y="49"/>
                    </a:cubicBezTo>
                    <a:cubicBezTo>
                      <a:pt x="41" y="40"/>
                      <a:pt x="41" y="40"/>
                      <a:pt x="41" y="40"/>
                    </a:cubicBezTo>
                    <a:cubicBezTo>
                      <a:pt x="44" y="41"/>
                      <a:pt x="47" y="43"/>
                      <a:pt x="47" y="47"/>
                    </a:cubicBezTo>
                    <a:lnTo>
                      <a:pt x="47" y="49"/>
                    </a:lnTo>
                    <a:close/>
                    <a:moveTo>
                      <a:pt x="47" y="26"/>
                    </a:moveTo>
                    <a:cubicBezTo>
                      <a:pt x="41" y="26"/>
                      <a:pt x="41" y="26"/>
                      <a:pt x="41" y="26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7" y="19"/>
                      <a:pt x="47" y="19"/>
                      <a:pt x="47" y="19"/>
                    </a:cubicBezTo>
                    <a:lnTo>
                      <a:pt x="47" y="26"/>
                    </a:lnTo>
                    <a:close/>
                    <a:moveTo>
                      <a:pt x="47" y="18"/>
                    </a:moveTo>
                    <a:cubicBezTo>
                      <a:pt x="41" y="18"/>
                      <a:pt x="41" y="18"/>
                      <a:pt x="41" y="18"/>
                    </a:cubicBezTo>
                    <a:cubicBezTo>
                      <a:pt x="41" y="9"/>
                      <a:pt x="41" y="9"/>
                      <a:pt x="41" y="9"/>
                    </a:cubicBezTo>
                    <a:cubicBezTo>
                      <a:pt x="44" y="9"/>
                      <a:pt x="47" y="12"/>
                      <a:pt x="47" y="15"/>
                    </a:cubicBezTo>
                    <a:lnTo>
                      <a:pt x="47" y="18"/>
                    </a:lnTo>
                    <a:close/>
                    <a:moveTo>
                      <a:pt x="59" y="58"/>
                    </a:moveTo>
                    <a:cubicBezTo>
                      <a:pt x="59" y="51"/>
                      <a:pt x="59" y="51"/>
                      <a:pt x="59" y="51"/>
                    </a:cubicBezTo>
                    <a:cubicBezTo>
                      <a:pt x="65" y="51"/>
                      <a:pt x="65" y="51"/>
                      <a:pt x="65" y="51"/>
                    </a:cubicBezTo>
                    <a:cubicBezTo>
                      <a:pt x="65" y="58"/>
                      <a:pt x="65" y="58"/>
                      <a:pt x="65" y="58"/>
                    </a:cubicBezTo>
                    <a:lnTo>
                      <a:pt x="59" y="58"/>
                    </a:lnTo>
                    <a:close/>
                    <a:moveTo>
                      <a:pt x="73" y="58"/>
                    </a:moveTo>
                    <a:cubicBezTo>
                      <a:pt x="67" y="58"/>
                      <a:pt x="67" y="58"/>
                      <a:pt x="67" y="58"/>
                    </a:cubicBezTo>
                    <a:cubicBezTo>
                      <a:pt x="67" y="51"/>
                      <a:pt x="67" y="51"/>
                      <a:pt x="67" y="51"/>
                    </a:cubicBezTo>
                    <a:cubicBezTo>
                      <a:pt x="73" y="51"/>
                      <a:pt x="73" y="51"/>
                      <a:pt x="73" y="51"/>
                    </a:cubicBezTo>
                    <a:lnTo>
                      <a:pt x="73" y="58"/>
                    </a:lnTo>
                    <a:close/>
                    <a:moveTo>
                      <a:pt x="73" y="49"/>
                    </a:moveTo>
                    <a:cubicBezTo>
                      <a:pt x="67" y="49"/>
                      <a:pt x="67" y="49"/>
                      <a:pt x="67" y="49"/>
                    </a:cubicBezTo>
                    <a:cubicBezTo>
                      <a:pt x="67" y="40"/>
                      <a:pt x="67" y="40"/>
                      <a:pt x="67" y="40"/>
                    </a:cubicBezTo>
                    <a:cubicBezTo>
                      <a:pt x="70" y="41"/>
                      <a:pt x="73" y="43"/>
                      <a:pt x="73" y="47"/>
                    </a:cubicBezTo>
                    <a:lnTo>
                      <a:pt x="73" y="49"/>
                    </a:lnTo>
                    <a:close/>
                    <a:moveTo>
                      <a:pt x="73" y="26"/>
                    </a:moveTo>
                    <a:cubicBezTo>
                      <a:pt x="67" y="26"/>
                      <a:pt x="67" y="26"/>
                      <a:pt x="67" y="26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73" y="19"/>
                      <a:pt x="73" y="19"/>
                      <a:pt x="73" y="19"/>
                    </a:cubicBezTo>
                    <a:lnTo>
                      <a:pt x="73" y="26"/>
                    </a:lnTo>
                    <a:close/>
                    <a:moveTo>
                      <a:pt x="73" y="18"/>
                    </a:moveTo>
                    <a:cubicBezTo>
                      <a:pt x="67" y="18"/>
                      <a:pt x="67" y="18"/>
                      <a:pt x="67" y="18"/>
                    </a:cubicBezTo>
                    <a:cubicBezTo>
                      <a:pt x="67" y="9"/>
                      <a:pt x="67" y="9"/>
                      <a:pt x="67" y="9"/>
                    </a:cubicBezTo>
                    <a:cubicBezTo>
                      <a:pt x="70" y="9"/>
                      <a:pt x="73" y="12"/>
                      <a:pt x="73" y="15"/>
                    </a:cubicBezTo>
                    <a:lnTo>
                      <a:pt x="73" y="18"/>
                    </a:lnTo>
                    <a:close/>
                    <a:moveTo>
                      <a:pt x="85" y="98"/>
                    </a:moveTo>
                    <a:cubicBezTo>
                      <a:pt x="85" y="91"/>
                      <a:pt x="85" y="91"/>
                      <a:pt x="85" y="91"/>
                    </a:cubicBezTo>
                    <a:cubicBezTo>
                      <a:pt x="91" y="91"/>
                      <a:pt x="91" y="91"/>
                      <a:pt x="91" y="91"/>
                    </a:cubicBezTo>
                    <a:cubicBezTo>
                      <a:pt x="91" y="98"/>
                      <a:pt x="91" y="98"/>
                      <a:pt x="91" y="98"/>
                    </a:cubicBezTo>
                    <a:lnTo>
                      <a:pt x="85" y="98"/>
                    </a:lnTo>
                    <a:close/>
                    <a:moveTo>
                      <a:pt x="98" y="98"/>
                    </a:moveTo>
                    <a:cubicBezTo>
                      <a:pt x="92" y="98"/>
                      <a:pt x="92" y="98"/>
                      <a:pt x="92" y="98"/>
                    </a:cubicBezTo>
                    <a:cubicBezTo>
                      <a:pt x="92" y="91"/>
                      <a:pt x="92" y="91"/>
                      <a:pt x="92" y="91"/>
                    </a:cubicBezTo>
                    <a:cubicBezTo>
                      <a:pt x="98" y="91"/>
                      <a:pt x="98" y="91"/>
                      <a:pt x="98" y="91"/>
                    </a:cubicBezTo>
                    <a:lnTo>
                      <a:pt x="98" y="98"/>
                    </a:lnTo>
                    <a:close/>
                    <a:moveTo>
                      <a:pt x="98" y="89"/>
                    </a:moveTo>
                    <a:cubicBezTo>
                      <a:pt x="92" y="89"/>
                      <a:pt x="92" y="89"/>
                      <a:pt x="92" y="89"/>
                    </a:cubicBezTo>
                    <a:cubicBezTo>
                      <a:pt x="92" y="80"/>
                      <a:pt x="92" y="80"/>
                      <a:pt x="92" y="80"/>
                    </a:cubicBezTo>
                    <a:cubicBezTo>
                      <a:pt x="96" y="81"/>
                      <a:pt x="98" y="84"/>
                      <a:pt x="98" y="87"/>
                    </a:cubicBezTo>
                    <a:lnTo>
                      <a:pt x="98" y="89"/>
                    </a:lnTo>
                    <a:close/>
                    <a:moveTo>
                      <a:pt x="98" y="58"/>
                    </a:moveTo>
                    <a:cubicBezTo>
                      <a:pt x="92" y="58"/>
                      <a:pt x="92" y="58"/>
                      <a:pt x="92" y="58"/>
                    </a:cubicBezTo>
                    <a:cubicBezTo>
                      <a:pt x="92" y="51"/>
                      <a:pt x="92" y="51"/>
                      <a:pt x="92" y="51"/>
                    </a:cubicBezTo>
                    <a:cubicBezTo>
                      <a:pt x="98" y="51"/>
                      <a:pt x="98" y="51"/>
                      <a:pt x="98" y="51"/>
                    </a:cubicBezTo>
                    <a:lnTo>
                      <a:pt x="98" y="58"/>
                    </a:lnTo>
                    <a:close/>
                    <a:moveTo>
                      <a:pt x="98" y="49"/>
                    </a:moveTo>
                    <a:cubicBezTo>
                      <a:pt x="92" y="49"/>
                      <a:pt x="92" y="49"/>
                      <a:pt x="92" y="49"/>
                    </a:cubicBezTo>
                    <a:cubicBezTo>
                      <a:pt x="92" y="40"/>
                      <a:pt x="92" y="40"/>
                      <a:pt x="92" y="40"/>
                    </a:cubicBezTo>
                    <a:cubicBezTo>
                      <a:pt x="96" y="41"/>
                      <a:pt x="98" y="43"/>
                      <a:pt x="98" y="47"/>
                    </a:cubicBezTo>
                    <a:lnTo>
                      <a:pt x="98" y="49"/>
                    </a:lnTo>
                    <a:close/>
                    <a:moveTo>
                      <a:pt x="98" y="26"/>
                    </a:move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8" y="19"/>
                      <a:pt x="98" y="19"/>
                      <a:pt x="98" y="19"/>
                    </a:cubicBezTo>
                    <a:lnTo>
                      <a:pt x="98" y="26"/>
                    </a:lnTo>
                    <a:close/>
                    <a:moveTo>
                      <a:pt x="98" y="18"/>
                    </a:moveTo>
                    <a:cubicBezTo>
                      <a:pt x="92" y="18"/>
                      <a:pt x="92" y="18"/>
                      <a:pt x="92" y="18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6" y="9"/>
                      <a:pt x="98" y="12"/>
                      <a:pt x="98" y="15"/>
                    </a:cubicBezTo>
                    <a:lnTo>
                      <a:pt x="98" y="18"/>
                    </a:lnTo>
                    <a:close/>
                  </a:path>
                </a:pathLst>
              </a:custGeom>
              <a:solidFill>
                <a:srgbClr val="C2B8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54" name="Rectangle 163"/>
              <p:cNvSpPr>
                <a:spLocks noChangeArrowheads="1"/>
              </p:cNvSpPr>
              <p:nvPr/>
            </p:nvSpPr>
            <p:spPr bwMode="auto">
              <a:xfrm>
                <a:off x="4314825" y="2565400"/>
                <a:ext cx="115888" cy="1587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55" name="Freeform 164"/>
              <p:cNvSpPr/>
              <p:nvPr/>
            </p:nvSpPr>
            <p:spPr bwMode="auto">
              <a:xfrm>
                <a:off x="4159250" y="2209800"/>
                <a:ext cx="425450" cy="93663"/>
              </a:xfrm>
              <a:custGeom>
                <a:avLst/>
                <a:gdLst>
                  <a:gd name="T0" fmla="*/ 235 w 268"/>
                  <a:gd name="T1" fmla="*/ 0 h 59"/>
                  <a:gd name="T2" fmla="*/ 33 w 268"/>
                  <a:gd name="T3" fmla="*/ 0 h 59"/>
                  <a:gd name="T4" fmla="*/ 0 w 268"/>
                  <a:gd name="T5" fmla="*/ 59 h 59"/>
                  <a:gd name="T6" fmla="*/ 268 w 268"/>
                  <a:gd name="T7" fmla="*/ 59 h 59"/>
                  <a:gd name="T8" fmla="*/ 235 w 268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8" h="59">
                    <a:moveTo>
                      <a:pt x="235" y="0"/>
                    </a:moveTo>
                    <a:lnTo>
                      <a:pt x="33" y="0"/>
                    </a:lnTo>
                    <a:lnTo>
                      <a:pt x="0" y="59"/>
                    </a:lnTo>
                    <a:lnTo>
                      <a:pt x="268" y="59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9A88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56" name="Rectangle 165"/>
              <p:cNvSpPr>
                <a:spLocks noChangeArrowheads="1"/>
              </p:cNvSpPr>
              <p:nvPr/>
            </p:nvSpPr>
            <p:spPr bwMode="auto">
              <a:xfrm>
                <a:off x="4175125" y="2425700"/>
                <a:ext cx="398463" cy="6350"/>
              </a:xfrm>
              <a:prstGeom prst="rect">
                <a:avLst/>
              </a:prstGeom>
              <a:solidFill>
                <a:srgbClr val="9A88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57" name="Rectangle 166"/>
              <p:cNvSpPr>
                <a:spLocks noChangeArrowheads="1"/>
              </p:cNvSpPr>
              <p:nvPr/>
            </p:nvSpPr>
            <p:spPr bwMode="auto">
              <a:xfrm>
                <a:off x="4175125" y="2541588"/>
                <a:ext cx="398463" cy="12700"/>
              </a:xfrm>
              <a:prstGeom prst="rect">
                <a:avLst/>
              </a:prstGeom>
              <a:solidFill>
                <a:srgbClr val="9A88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58" name="Rectangle 167"/>
              <p:cNvSpPr>
                <a:spLocks noChangeArrowheads="1"/>
              </p:cNvSpPr>
              <p:nvPr/>
            </p:nvSpPr>
            <p:spPr bwMode="auto">
              <a:xfrm>
                <a:off x="4284663" y="2598738"/>
                <a:ext cx="11113" cy="125413"/>
              </a:xfrm>
              <a:prstGeom prst="rect">
                <a:avLst/>
              </a:prstGeom>
              <a:solidFill>
                <a:srgbClr val="9A88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59" name="Rectangle 168"/>
              <p:cNvSpPr>
                <a:spLocks noChangeArrowheads="1"/>
              </p:cNvSpPr>
              <p:nvPr/>
            </p:nvSpPr>
            <p:spPr bwMode="auto">
              <a:xfrm>
                <a:off x="4452938" y="2598738"/>
                <a:ext cx="7938" cy="125413"/>
              </a:xfrm>
              <a:prstGeom prst="rect">
                <a:avLst/>
              </a:prstGeom>
              <a:solidFill>
                <a:srgbClr val="9A88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60" name="Freeform 169"/>
              <p:cNvSpPr/>
              <p:nvPr/>
            </p:nvSpPr>
            <p:spPr bwMode="auto">
              <a:xfrm>
                <a:off x="4268788" y="2565400"/>
                <a:ext cx="211138" cy="49213"/>
              </a:xfrm>
              <a:custGeom>
                <a:avLst/>
                <a:gdLst>
                  <a:gd name="T0" fmla="*/ 116 w 133"/>
                  <a:gd name="T1" fmla="*/ 0 h 31"/>
                  <a:gd name="T2" fmla="*/ 17 w 133"/>
                  <a:gd name="T3" fmla="*/ 0 h 31"/>
                  <a:gd name="T4" fmla="*/ 0 w 133"/>
                  <a:gd name="T5" fmla="*/ 31 h 31"/>
                  <a:gd name="T6" fmla="*/ 133 w 133"/>
                  <a:gd name="T7" fmla="*/ 31 h 31"/>
                  <a:gd name="T8" fmla="*/ 116 w 133"/>
                  <a:gd name="T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" h="31">
                    <a:moveTo>
                      <a:pt x="116" y="0"/>
                    </a:moveTo>
                    <a:lnTo>
                      <a:pt x="17" y="0"/>
                    </a:lnTo>
                    <a:lnTo>
                      <a:pt x="0" y="31"/>
                    </a:lnTo>
                    <a:lnTo>
                      <a:pt x="133" y="31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9A88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4042568" y="5544344"/>
              <a:ext cx="3500438" cy="511175"/>
            </a:xfrm>
            <a:prstGeom prst="rect">
              <a:avLst/>
            </a:prstGeom>
            <a:solidFill>
              <a:srgbClr val="E17C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4042568" y="5544344"/>
              <a:ext cx="3500438" cy="511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" name="Freeform 11"/>
            <p:cNvSpPr>
              <a:spLocks noEditPoints="1"/>
            </p:cNvSpPr>
            <p:nvPr/>
          </p:nvSpPr>
          <p:spPr bwMode="auto">
            <a:xfrm>
              <a:off x="4042568" y="5541169"/>
              <a:ext cx="3489325" cy="549275"/>
            </a:xfrm>
            <a:custGeom>
              <a:avLst/>
              <a:gdLst>
                <a:gd name="T0" fmla="*/ 665 w 928"/>
                <a:gd name="T1" fmla="*/ 137 h 146"/>
                <a:gd name="T2" fmla="*/ 0 w 928"/>
                <a:gd name="T3" fmla="*/ 137 h 146"/>
                <a:gd name="T4" fmla="*/ 0 w 928"/>
                <a:gd name="T5" fmla="*/ 146 h 146"/>
                <a:gd name="T6" fmla="*/ 928 w 928"/>
                <a:gd name="T7" fmla="*/ 146 h 146"/>
                <a:gd name="T8" fmla="*/ 665 w 928"/>
                <a:gd name="T9" fmla="*/ 137 h 146"/>
                <a:gd name="T10" fmla="*/ 0 w 928"/>
                <a:gd name="T11" fmla="*/ 0 h 146"/>
                <a:gd name="T12" fmla="*/ 0 w 928"/>
                <a:gd name="T13" fmla="*/ 1 h 146"/>
                <a:gd name="T14" fmla="*/ 1 w 928"/>
                <a:gd name="T15" fmla="*/ 1 h 146"/>
                <a:gd name="T16" fmla="*/ 1 w 928"/>
                <a:gd name="T17" fmla="*/ 1 h 146"/>
                <a:gd name="T18" fmla="*/ 0 w 928"/>
                <a:gd name="T19" fmla="*/ 1 h 146"/>
                <a:gd name="T20" fmla="*/ 0 w 928"/>
                <a:gd name="T21" fmla="*/ 0 h 146"/>
                <a:gd name="T22" fmla="*/ 0 w 928"/>
                <a:gd name="T23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28" h="146">
                  <a:moveTo>
                    <a:pt x="665" y="137"/>
                  </a:moveTo>
                  <a:cubicBezTo>
                    <a:pt x="0" y="137"/>
                    <a:pt x="0" y="137"/>
                    <a:pt x="0" y="137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928" y="146"/>
                    <a:pt x="928" y="146"/>
                    <a:pt x="928" y="146"/>
                  </a:cubicBezTo>
                  <a:cubicBezTo>
                    <a:pt x="914" y="146"/>
                    <a:pt x="824" y="145"/>
                    <a:pt x="665" y="137"/>
                  </a:cubicBezTo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3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" name="Freeform 12"/>
            <p:cNvSpPr>
              <a:spLocks noEditPoints="1"/>
            </p:cNvSpPr>
            <p:nvPr/>
          </p:nvSpPr>
          <p:spPr bwMode="auto">
            <a:xfrm>
              <a:off x="4042568" y="5544344"/>
              <a:ext cx="2500313" cy="511175"/>
            </a:xfrm>
            <a:custGeom>
              <a:avLst/>
              <a:gdLst>
                <a:gd name="T0" fmla="*/ 161 w 665"/>
                <a:gd name="T1" fmla="*/ 129 h 136"/>
                <a:gd name="T2" fmla="*/ 161 w 665"/>
                <a:gd name="T3" fmla="*/ 99 h 136"/>
                <a:gd name="T4" fmla="*/ 190 w 665"/>
                <a:gd name="T5" fmla="*/ 99 h 136"/>
                <a:gd name="T6" fmla="*/ 190 w 665"/>
                <a:gd name="T7" fmla="*/ 129 h 136"/>
                <a:gd name="T8" fmla="*/ 161 w 665"/>
                <a:gd name="T9" fmla="*/ 129 h 136"/>
                <a:gd name="T10" fmla="*/ 56 w 665"/>
                <a:gd name="T11" fmla="*/ 114 h 136"/>
                <a:gd name="T12" fmla="*/ 56 w 665"/>
                <a:gd name="T13" fmla="*/ 85 h 136"/>
                <a:gd name="T14" fmla="*/ 85 w 665"/>
                <a:gd name="T15" fmla="*/ 85 h 136"/>
                <a:gd name="T16" fmla="*/ 85 w 665"/>
                <a:gd name="T17" fmla="*/ 114 h 136"/>
                <a:gd name="T18" fmla="*/ 56 w 665"/>
                <a:gd name="T19" fmla="*/ 114 h 136"/>
                <a:gd name="T20" fmla="*/ 1 w 665"/>
                <a:gd name="T21" fmla="*/ 0 h 136"/>
                <a:gd name="T22" fmla="*/ 0 w 665"/>
                <a:gd name="T23" fmla="*/ 0 h 136"/>
                <a:gd name="T24" fmla="*/ 0 w 665"/>
                <a:gd name="T25" fmla="*/ 136 h 136"/>
                <a:gd name="T26" fmla="*/ 665 w 665"/>
                <a:gd name="T27" fmla="*/ 136 h 136"/>
                <a:gd name="T28" fmla="*/ 403 w 665"/>
                <a:gd name="T29" fmla="*/ 118 h 136"/>
                <a:gd name="T30" fmla="*/ 358 w 665"/>
                <a:gd name="T31" fmla="*/ 114 h 136"/>
                <a:gd name="T32" fmla="*/ 348 w 665"/>
                <a:gd name="T33" fmla="*/ 114 h 136"/>
                <a:gd name="T34" fmla="*/ 348 w 665"/>
                <a:gd name="T35" fmla="*/ 113 h 136"/>
                <a:gd name="T36" fmla="*/ 232 w 665"/>
                <a:gd name="T37" fmla="*/ 95 h 136"/>
                <a:gd name="T38" fmla="*/ 232 w 665"/>
                <a:gd name="T39" fmla="*/ 99 h 136"/>
                <a:gd name="T40" fmla="*/ 203 w 665"/>
                <a:gd name="T41" fmla="*/ 99 h 136"/>
                <a:gd name="T42" fmla="*/ 203 w 665"/>
                <a:gd name="T43" fmla="*/ 89 h 136"/>
                <a:gd name="T44" fmla="*/ 125 w 665"/>
                <a:gd name="T45" fmla="*/ 67 h 136"/>
                <a:gd name="T46" fmla="*/ 125 w 665"/>
                <a:gd name="T47" fmla="*/ 91 h 136"/>
                <a:gd name="T48" fmla="*/ 96 w 665"/>
                <a:gd name="T49" fmla="*/ 91 h 136"/>
                <a:gd name="T50" fmla="*/ 96 w 665"/>
                <a:gd name="T51" fmla="*/ 62 h 136"/>
                <a:gd name="T52" fmla="*/ 111 w 665"/>
                <a:gd name="T53" fmla="*/ 62 h 136"/>
                <a:gd name="T54" fmla="*/ 85 w 665"/>
                <a:gd name="T55" fmla="*/ 51 h 136"/>
                <a:gd name="T56" fmla="*/ 85 w 665"/>
                <a:gd name="T57" fmla="*/ 53 h 136"/>
                <a:gd name="T58" fmla="*/ 56 w 665"/>
                <a:gd name="T59" fmla="*/ 53 h 136"/>
                <a:gd name="T60" fmla="*/ 56 w 665"/>
                <a:gd name="T61" fmla="*/ 37 h 136"/>
                <a:gd name="T62" fmla="*/ 1 w 665"/>
                <a:gd name="T63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5" h="136">
                  <a:moveTo>
                    <a:pt x="161" y="129"/>
                  </a:moveTo>
                  <a:cubicBezTo>
                    <a:pt x="161" y="99"/>
                    <a:pt x="161" y="99"/>
                    <a:pt x="161" y="99"/>
                  </a:cubicBezTo>
                  <a:cubicBezTo>
                    <a:pt x="190" y="99"/>
                    <a:pt x="190" y="99"/>
                    <a:pt x="190" y="99"/>
                  </a:cubicBezTo>
                  <a:cubicBezTo>
                    <a:pt x="190" y="129"/>
                    <a:pt x="190" y="129"/>
                    <a:pt x="190" y="129"/>
                  </a:cubicBezTo>
                  <a:cubicBezTo>
                    <a:pt x="161" y="129"/>
                    <a:pt x="161" y="129"/>
                    <a:pt x="161" y="129"/>
                  </a:cubicBezTo>
                  <a:moveTo>
                    <a:pt x="56" y="114"/>
                  </a:moveTo>
                  <a:cubicBezTo>
                    <a:pt x="56" y="85"/>
                    <a:pt x="56" y="85"/>
                    <a:pt x="56" y="85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56" y="114"/>
                    <a:pt x="56" y="114"/>
                    <a:pt x="56" y="114"/>
                  </a:cubicBezTo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665" y="136"/>
                    <a:pt x="665" y="136"/>
                    <a:pt x="665" y="136"/>
                  </a:cubicBezTo>
                  <a:cubicBezTo>
                    <a:pt x="592" y="132"/>
                    <a:pt x="505" y="126"/>
                    <a:pt x="403" y="118"/>
                  </a:cubicBezTo>
                  <a:cubicBezTo>
                    <a:pt x="388" y="117"/>
                    <a:pt x="372" y="116"/>
                    <a:pt x="358" y="114"/>
                  </a:cubicBezTo>
                  <a:cubicBezTo>
                    <a:pt x="348" y="114"/>
                    <a:pt x="348" y="114"/>
                    <a:pt x="348" y="114"/>
                  </a:cubicBezTo>
                  <a:cubicBezTo>
                    <a:pt x="348" y="113"/>
                    <a:pt x="348" y="113"/>
                    <a:pt x="348" y="113"/>
                  </a:cubicBezTo>
                  <a:cubicBezTo>
                    <a:pt x="305" y="108"/>
                    <a:pt x="266" y="102"/>
                    <a:pt x="232" y="95"/>
                  </a:cubicBezTo>
                  <a:cubicBezTo>
                    <a:pt x="232" y="99"/>
                    <a:pt x="232" y="99"/>
                    <a:pt x="232" y="99"/>
                  </a:cubicBezTo>
                  <a:cubicBezTo>
                    <a:pt x="203" y="99"/>
                    <a:pt x="203" y="99"/>
                    <a:pt x="203" y="99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173" y="82"/>
                    <a:pt x="147" y="74"/>
                    <a:pt x="125" y="67"/>
                  </a:cubicBezTo>
                  <a:cubicBezTo>
                    <a:pt x="125" y="91"/>
                    <a:pt x="125" y="91"/>
                    <a:pt x="125" y="91"/>
                  </a:cubicBezTo>
                  <a:cubicBezTo>
                    <a:pt x="96" y="91"/>
                    <a:pt x="96" y="91"/>
                    <a:pt x="96" y="91"/>
                  </a:cubicBezTo>
                  <a:cubicBezTo>
                    <a:pt x="96" y="62"/>
                    <a:pt x="96" y="62"/>
                    <a:pt x="96" y="62"/>
                  </a:cubicBezTo>
                  <a:cubicBezTo>
                    <a:pt x="111" y="62"/>
                    <a:pt x="111" y="62"/>
                    <a:pt x="111" y="62"/>
                  </a:cubicBezTo>
                  <a:cubicBezTo>
                    <a:pt x="101" y="58"/>
                    <a:pt x="93" y="55"/>
                    <a:pt x="85" y="51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56" y="53"/>
                    <a:pt x="56" y="53"/>
                    <a:pt x="56" y="53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22" y="20"/>
                    <a:pt x="6" y="5"/>
                    <a:pt x="1" y="0"/>
                  </a:cubicBezTo>
                </a:path>
              </a:pathLst>
            </a:custGeom>
            <a:solidFill>
              <a:srgbClr val="C16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" name="Freeform 13"/>
            <p:cNvSpPr/>
            <p:nvPr/>
          </p:nvSpPr>
          <p:spPr bwMode="auto">
            <a:xfrm>
              <a:off x="4253706" y="5634832"/>
              <a:ext cx="107950" cy="101600"/>
            </a:xfrm>
            <a:custGeom>
              <a:avLst/>
              <a:gdLst>
                <a:gd name="T0" fmla="*/ 29 w 29"/>
                <a:gd name="T1" fmla="*/ 0 h 27"/>
                <a:gd name="T2" fmla="*/ 0 w 29"/>
                <a:gd name="T3" fmla="*/ 0 h 27"/>
                <a:gd name="T4" fmla="*/ 0 w 29"/>
                <a:gd name="T5" fmla="*/ 13 h 27"/>
                <a:gd name="T6" fmla="*/ 29 w 29"/>
                <a:gd name="T7" fmla="*/ 27 h 27"/>
                <a:gd name="T8" fmla="*/ 29 w 29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7">
                  <a:moveTo>
                    <a:pt x="2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18"/>
                    <a:pt x="18" y="22"/>
                    <a:pt x="29" y="27"/>
                  </a:cubicBezTo>
                  <a:cubicBezTo>
                    <a:pt x="29" y="0"/>
                    <a:pt x="29" y="0"/>
                    <a:pt x="29" y="0"/>
                  </a:cubicBezTo>
                </a:path>
              </a:pathLst>
            </a:custGeom>
            <a:solidFill>
              <a:srgbClr val="EAB6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" name="Freeform 14"/>
            <p:cNvSpPr/>
            <p:nvPr/>
          </p:nvSpPr>
          <p:spPr bwMode="auto">
            <a:xfrm>
              <a:off x="4253706" y="5684044"/>
              <a:ext cx="107950" cy="60325"/>
            </a:xfrm>
            <a:custGeom>
              <a:avLst/>
              <a:gdLst>
                <a:gd name="T0" fmla="*/ 0 w 29"/>
                <a:gd name="T1" fmla="*/ 0 h 16"/>
                <a:gd name="T2" fmla="*/ 0 w 29"/>
                <a:gd name="T3" fmla="*/ 16 h 16"/>
                <a:gd name="T4" fmla="*/ 29 w 29"/>
                <a:gd name="T5" fmla="*/ 16 h 16"/>
                <a:gd name="T6" fmla="*/ 29 w 29"/>
                <a:gd name="T7" fmla="*/ 14 h 16"/>
                <a:gd name="T8" fmla="*/ 0 w 29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6">
                  <a:moveTo>
                    <a:pt x="0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18" y="9"/>
                    <a:pt x="8" y="5"/>
                    <a:pt x="0" y="0"/>
                  </a:cubicBezTo>
                </a:path>
              </a:pathLst>
            </a:custGeom>
            <a:solidFill>
              <a:srgbClr val="D9AA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" name="Freeform 15"/>
            <p:cNvSpPr/>
            <p:nvPr/>
          </p:nvSpPr>
          <p:spPr bwMode="auto">
            <a:xfrm>
              <a:off x="4460081" y="5777707"/>
              <a:ext cx="52388" cy="19050"/>
            </a:xfrm>
            <a:custGeom>
              <a:avLst/>
              <a:gdLst>
                <a:gd name="T0" fmla="*/ 14 w 14"/>
                <a:gd name="T1" fmla="*/ 0 h 5"/>
                <a:gd name="T2" fmla="*/ 0 w 14"/>
                <a:gd name="T3" fmla="*/ 0 h 5"/>
                <a:gd name="T4" fmla="*/ 14 w 14"/>
                <a:gd name="T5" fmla="*/ 5 h 5"/>
                <a:gd name="T6" fmla="*/ 14 w 1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5">
                  <a:moveTo>
                    <a:pt x="1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" y="1"/>
                    <a:pt x="9" y="3"/>
                    <a:pt x="14" y="5"/>
                  </a:cubicBezTo>
                  <a:cubicBezTo>
                    <a:pt x="14" y="0"/>
                    <a:pt x="14" y="0"/>
                    <a:pt x="14" y="0"/>
                  </a:cubicBezTo>
                </a:path>
              </a:pathLst>
            </a:custGeom>
            <a:solidFill>
              <a:srgbClr val="EAB6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" name="Freeform 16"/>
            <p:cNvSpPr/>
            <p:nvPr/>
          </p:nvSpPr>
          <p:spPr bwMode="auto">
            <a:xfrm>
              <a:off x="4402931" y="5777707"/>
              <a:ext cx="109538" cy="109538"/>
            </a:xfrm>
            <a:custGeom>
              <a:avLst/>
              <a:gdLst>
                <a:gd name="T0" fmla="*/ 15 w 29"/>
                <a:gd name="T1" fmla="*/ 0 h 29"/>
                <a:gd name="T2" fmla="*/ 0 w 29"/>
                <a:gd name="T3" fmla="*/ 0 h 29"/>
                <a:gd name="T4" fmla="*/ 0 w 29"/>
                <a:gd name="T5" fmla="*/ 29 h 29"/>
                <a:gd name="T6" fmla="*/ 29 w 29"/>
                <a:gd name="T7" fmla="*/ 29 h 29"/>
                <a:gd name="T8" fmla="*/ 29 w 29"/>
                <a:gd name="T9" fmla="*/ 5 h 29"/>
                <a:gd name="T10" fmla="*/ 15 w 29"/>
                <a:gd name="T1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9">
                  <a:moveTo>
                    <a:pt x="1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4" y="3"/>
                    <a:pt x="20" y="1"/>
                    <a:pt x="15" y="0"/>
                  </a:cubicBezTo>
                </a:path>
              </a:pathLst>
            </a:custGeom>
            <a:solidFill>
              <a:srgbClr val="D9AA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4591843" y="5653882"/>
              <a:ext cx="107950" cy="109538"/>
            </a:xfrm>
            <a:prstGeom prst="rect">
              <a:avLst/>
            </a:prstGeom>
            <a:solidFill>
              <a:srgbClr val="F1C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4591843" y="5653882"/>
              <a:ext cx="107950" cy="109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5963443" y="5691982"/>
              <a:ext cx="112713" cy="107950"/>
            </a:xfrm>
            <a:prstGeom prst="rect">
              <a:avLst/>
            </a:prstGeom>
            <a:solidFill>
              <a:srgbClr val="F1C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5" name="Rectangle 20"/>
            <p:cNvSpPr>
              <a:spLocks noChangeArrowheads="1"/>
            </p:cNvSpPr>
            <p:nvPr/>
          </p:nvSpPr>
          <p:spPr bwMode="auto">
            <a:xfrm>
              <a:off x="5963443" y="5691982"/>
              <a:ext cx="112713" cy="107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5072856" y="5807869"/>
              <a:ext cx="109538" cy="109538"/>
            </a:xfrm>
            <a:prstGeom prst="rect">
              <a:avLst/>
            </a:prstGeom>
            <a:solidFill>
              <a:srgbClr val="F1C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5072856" y="5807869"/>
              <a:ext cx="109538" cy="109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4253706" y="5865019"/>
              <a:ext cx="107950" cy="107950"/>
            </a:xfrm>
            <a:prstGeom prst="rect">
              <a:avLst/>
            </a:prstGeom>
            <a:solidFill>
              <a:srgbClr val="DFB4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4253706" y="5865019"/>
              <a:ext cx="107950" cy="107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7122318" y="5598319"/>
              <a:ext cx="109538" cy="107950"/>
            </a:xfrm>
            <a:prstGeom prst="rect">
              <a:avLst/>
            </a:prstGeom>
            <a:solidFill>
              <a:srgbClr val="F1C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7122318" y="5598319"/>
              <a:ext cx="109538" cy="107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5271293" y="5687219"/>
              <a:ext cx="109538" cy="109538"/>
            </a:xfrm>
            <a:prstGeom prst="rect">
              <a:avLst/>
            </a:prstGeom>
            <a:solidFill>
              <a:srgbClr val="F1C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" name="Rectangle 28"/>
            <p:cNvSpPr>
              <a:spLocks noChangeArrowheads="1"/>
            </p:cNvSpPr>
            <p:nvPr/>
          </p:nvSpPr>
          <p:spPr bwMode="auto">
            <a:xfrm>
              <a:off x="5271293" y="5687219"/>
              <a:ext cx="109538" cy="109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4" name="Rectangle 29"/>
            <p:cNvSpPr>
              <a:spLocks noChangeArrowheads="1"/>
            </p:cNvSpPr>
            <p:nvPr/>
          </p:nvSpPr>
          <p:spPr bwMode="auto">
            <a:xfrm>
              <a:off x="4647406" y="5917407"/>
              <a:ext cx="109538" cy="112713"/>
            </a:xfrm>
            <a:prstGeom prst="rect">
              <a:avLst/>
            </a:prstGeom>
            <a:solidFill>
              <a:srgbClr val="DFB4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5" name="Rectangle 30"/>
            <p:cNvSpPr>
              <a:spLocks noChangeArrowheads="1"/>
            </p:cNvSpPr>
            <p:nvPr/>
          </p:nvSpPr>
          <p:spPr bwMode="auto">
            <a:xfrm>
              <a:off x="4647406" y="5917407"/>
              <a:ext cx="109538" cy="112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5504656" y="5722144"/>
              <a:ext cx="109538" cy="107950"/>
            </a:xfrm>
            <a:prstGeom prst="rect">
              <a:avLst/>
            </a:prstGeom>
            <a:solidFill>
              <a:srgbClr val="F1C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7" name="Rectangle 32"/>
            <p:cNvSpPr>
              <a:spLocks noChangeArrowheads="1"/>
            </p:cNvSpPr>
            <p:nvPr/>
          </p:nvSpPr>
          <p:spPr bwMode="auto">
            <a:xfrm>
              <a:off x="5504656" y="5722144"/>
              <a:ext cx="109538" cy="107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5757068" y="5598319"/>
              <a:ext cx="112713" cy="107950"/>
            </a:xfrm>
            <a:prstGeom prst="rect">
              <a:avLst/>
            </a:prstGeom>
            <a:solidFill>
              <a:srgbClr val="EAB6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5757068" y="5598319"/>
              <a:ext cx="112713" cy="107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0" name="Rectangle 35"/>
            <p:cNvSpPr>
              <a:spLocks noChangeArrowheads="1"/>
            </p:cNvSpPr>
            <p:nvPr/>
          </p:nvSpPr>
          <p:spPr bwMode="auto">
            <a:xfrm>
              <a:off x="5957093" y="5887244"/>
              <a:ext cx="107950" cy="107950"/>
            </a:xfrm>
            <a:prstGeom prst="rect">
              <a:avLst/>
            </a:prstGeom>
            <a:solidFill>
              <a:srgbClr val="EAB6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5957093" y="5887244"/>
              <a:ext cx="107950" cy="107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2" name="Freeform 37"/>
            <p:cNvSpPr/>
            <p:nvPr/>
          </p:nvSpPr>
          <p:spPr bwMode="auto">
            <a:xfrm>
              <a:off x="4806156" y="5807869"/>
              <a:ext cx="107950" cy="93663"/>
            </a:xfrm>
            <a:custGeom>
              <a:avLst/>
              <a:gdLst>
                <a:gd name="T0" fmla="*/ 29 w 29"/>
                <a:gd name="T1" fmla="*/ 0 h 25"/>
                <a:gd name="T2" fmla="*/ 0 w 29"/>
                <a:gd name="T3" fmla="*/ 0 h 25"/>
                <a:gd name="T4" fmla="*/ 0 w 29"/>
                <a:gd name="T5" fmla="*/ 19 h 25"/>
                <a:gd name="T6" fmla="*/ 29 w 29"/>
                <a:gd name="T7" fmla="*/ 25 h 25"/>
                <a:gd name="T8" fmla="*/ 29 w 29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5">
                  <a:moveTo>
                    <a:pt x="2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9" y="21"/>
                    <a:pt x="19" y="23"/>
                    <a:pt x="29" y="25"/>
                  </a:cubicBezTo>
                  <a:cubicBezTo>
                    <a:pt x="29" y="0"/>
                    <a:pt x="29" y="0"/>
                    <a:pt x="29" y="0"/>
                  </a:cubicBezTo>
                </a:path>
              </a:pathLst>
            </a:custGeom>
            <a:solidFill>
              <a:srgbClr val="EAB6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3" name="Freeform 38"/>
            <p:cNvSpPr/>
            <p:nvPr/>
          </p:nvSpPr>
          <p:spPr bwMode="auto">
            <a:xfrm>
              <a:off x="4806156" y="5879307"/>
              <a:ext cx="107950" cy="38100"/>
            </a:xfrm>
            <a:custGeom>
              <a:avLst/>
              <a:gdLst>
                <a:gd name="T0" fmla="*/ 0 w 29"/>
                <a:gd name="T1" fmla="*/ 0 h 10"/>
                <a:gd name="T2" fmla="*/ 0 w 29"/>
                <a:gd name="T3" fmla="*/ 10 h 10"/>
                <a:gd name="T4" fmla="*/ 29 w 29"/>
                <a:gd name="T5" fmla="*/ 10 h 10"/>
                <a:gd name="T6" fmla="*/ 29 w 29"/>
                <a:gd name="T7" fmla="*/ 6 h 10"/>
                <a:gd name="T8" fmla="*/ 0 w 2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">
                  <a:moveTo>
                    <a:pt x="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19" y="4"/>
                    <a:pt x="9" y="2"/>
                    <a:pt x="0" y="0"/>
                  </a:cubicBezTo>
                </a:path>
              </a:pathLst>
            </a:custGeom>
            <a:solidFill>
              <a:srgbClr val="D9AA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4" name="Rectangle 39"/>
            <p:cNvSpPr>
              <a:spLocks noChangeArrowheads="1"/>
            </p:cNvSpPr>
            <p:nvPr/>
          </p:nvSpPr>
          <p:spPr bwMode="auto">
            <a:xfrm>
              <a:off x="6707981" y="5684044"/>
              <a:ext cx="109538" cy="109538"/>
            </a:xfrm>
            <a:prstGeom prst="rect">
              <a:avLst/>
            </a:prstGeom>
            <a:solidFill>
              <a:srgbClr val="F1C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5" name="Rectangle 40"/>
            <p:cNvSpPr>
              <a:spLocks noChangeArrowheads="1"/>
            </p:cNvSpPr>
            <p:nvPr/>
          </p:nvSpPr>
          <p:spPr bwMode="auto">
            <a:xfrm>
              <a:off x="6707981" y="5684044"/>
              <a:ext cx="109538" cy="109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6" name="Rectangle 41"/>
            <p:cNvSpPr>
              <a:spLocks noChangeArrowheads="1"/>
            </p:cNvSpPr>
            <p:nvPr/>
          </p:nvSpPr>
          <p:spPr bwMode="auto">
            <a:xfrm>
              <a:off x="6900068" y="5736432"/>
              <a:ext cx="109538" cy="109538"/>
            </a:xfrm>
            <a:prstGeom prst="rect">
              <a:avLst/>
            </a:prstGeom>
            <a:solidFill>
              <a:srgbClr val="EAB6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7" name="Rectangle 42"/>
            <p:cNvSpPr>
              <a:spLocks noChangeArrowheads="1"/>
            </p:cNvSpPr>
            <p:nvPr/>
          </p:nvSpPr>
          <p:spPr bwMode="auto">
            <a:xfrm>
              <a:off x="6900068" y="5736432"/>
              <a:ext cx="109538" cy="109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8" name="Rectangle 43"/>
            <p:cNvSpPr>
              <a:spLocks noChangeArrowheads="1"/>
            </p:cNvSpPr>
            <p:nvPr/>
          </p:nvSpPr>
          <p:spPr bwMode="auto">
            <a:xfrm>
              <a:off x="6147593" y="5766594"/>
              <a:ext cx="109538" cy="109538"/>
            </a:xfrm>
            <a:prstGeom prst="rect">
              <a:avLst/>
            </a:prstGeom>
            <a:solidFill>
              <a:srgbClr val="F1C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9" name="Rectangle 44"/>
            <p:cNvSpPr>
              <a:spLocks noChangeArrowheads="1"/>
            </p:cNvSpPr>
            <p:nvPr/>
          </p:nvSpPr>
          <p:spPr bwMode="auto">
            <a:xfrm>
              <a:off x="6147593" y="5766594"/>
              <a:ext cx="109538" cy="109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0" name="Rectangle 45"/>
            <p:cNvSpPr>
              <a:spLocks noChangeArrowheads="1"/>
            </p:cNvSpPr>
            <p:nvPr/>
          </p:nvSpPr>
          <p:spPr bwMode="auto">
            <a:xfrm>
              <a:off x="6403181" y="5639594"/>
              <a:ext cx="109538" cy="107950"/>
            </a:xfrm>
            <a:prstGeom prst="rect">
              <a:avLst/>
            </a:prstGeom>
            <a:solidFill>
              <a:srgbClr val="F1C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1" name="Rectangle 46"/>
            <p:cNvSpPr>
              <a:spLocks noChangeArrowheads="1"/>
            </p:cNvSpPr>
            <p:nvPr/>
          </p:nvSpPr>
          <p:spPr bwMode="auto">
            <a:xfrm>
              <a:off x="6403181" y="5639594"/>
              <a:ext cx="109538" cy="107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2" name="Rectangle 47"/>
            <p:cNvSpPr>
              <a:spLocks noChangeArrowheads="1"/>
            </p:cNvSpPr>
            <p:nvPr/>
          </p:nvSpPr>
          <p:spPr bwMode="auto">
            <a:xfrm>
              <a:off x="6625431" y="5887244"/>
              <a:ext cx="109538" cy="107950"/>
            </a:xfrm>
            <a:prstGeom prst="rect">
              <a:avLst/>
            </a:prstGeom>
            <a:solidFill>
              <a:srgbClr val="F1C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3" name="Rectangle 48"/>
            <p:cNvSpPr>
              <a:spLocks noChangeArrowheads="1"/>
            </p:cNvSpPr>
            <p:nvPr/>
          </p:nvSpPr>
          <p:spPr bwMode="auto">
            <a:xfrm>
              <a:off x="6625431" y="5887244"/>
              <a:ext cx="109538" cy="107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4" name="Rectangle 49"/>
            <p:cNvSpPr>
              <a:spLocks noChangeArrowheads="1"/>
            </p:cNvSpPr>
            <p:nvPr/>
          </p:nvSpPr>
          <p:spPr bwMode="auto">
            <a:xfrm>
              <a:off x="7347743" y="5777707"/>
              <a:ext cx="112713" cy="109538"/>
            </a:xfrm>
            <a:prstGeom prst="rect">
              <a:avLst/>
            </a:prstGeom>
            <a:solidFill>
              <a:srgbClr val="F1C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5" name="Rectangle 50"/>
            <p:cNvSpPr>
              <a:spLocks noChangeArrowheads="1"/>
            </p:cNvSpPr>
            <p:nvPr/>
          </p:nvSpPr>
          <p:spPr bwMode="auto">
            <a:xfrm>
              <a:off x="7347743" y="5777707"/>
              <a:ext cx="112713" cy="109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6" name="Rectangle 51"/>
            <p:cNvSpPr>
              <a:spLocks noChangeArrowheads="1"/>
            </p:cNvSpPr>
            <p:nvPr/>
          </p:nvSpPr>
          <p:spPr bwMode="auto">
            <a:xfrm>
              <a:off x="6385718" y="5830094"/>
              <a:ext cx="107950" cy="109538"/>
            </a:xfrm>
            <a:prstGeom prst="rect">
              <a:avLst/>
            </a:prstGeom>
            <a:solidFill>
              <a:srgbClr val="EAB6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7" name="Rectangle 52"/>
            <p:cNvSpPr>
              <a:spLocks noChangeArrowheads="1"/>
            </p:cNvSpPr>
            <p:nvPr/>
          </p:nvSpPr>
          <p:spPr bwMode="auto">
            <a:xfrm>
              <a:off x="6385718" y="5830094"/>
              <a:ext cx="107950" cy="109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8" name="Rectangle 53"/>
            <p:cNvSpPr>
              <a:spLocks noChangeArrowheads="1"/>
            </p:cNvSpPr>
            <p:nvPr/>
          </p:nvSpPr>
          <p:spPr bwMode="auto">
            <a:xfrm>
              <a:off x="5603081" y="5865019"/>
              <a:ext cx="109538" cy="107950"/>
            </a:xfrm>
            <a:prstGeom prst="rect">
              <a:avLst/>
            </a:prstGeom>
            <a:solidFill>
              <a:srgbClr val="EAB6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9" name="Rectangle 54"/>
            <p:cNvSpPr>
              <a:spLocks noChangeArrowheads="1"/>
            </p:cNvSpPr>
            <p:nvPr/>
          </p:nvSpPr>
          <p:spPr bwMode="auto">
            <a:xfrm>
              <a:off x="5603081" y="5865019"/>
              <a:ext cx="109538" cy="107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0" name="Freeform 55"/>
            <p:cNvSpPr/>
            <p:nvPr/>
          </p:nvSpPr>
          <p:spPr bwMode="auto">
            <a:xfrm>
              <a:off x="5350668" y="5865019"/>
              <a:ext cx="109538" cy="107950"/>
            </a:xfrm>
            <a:custGeom>
              <a:avLst/>
              <a:gdLst>
                <a:gd name="T0" fmla="*/ 29 w 29"/>
                <a:gd name="T1" fmla="*/ 0 h 29"/>
                <a:gd name="T2" fmla="*/ 0 w 29"/>
                <a:gd name="T3" fmla="*/ 0 h 29"/>
                <a:gd name="T4" fmla="*/ 0 w 29"/>
                <a:gd name="T5" fmla="*/ 28 h 29"/>
                <a:gd name="T6" fmla="*/ 10 w 29"/>
                <a:gd name="T7" fmla="*/ 29 h 29"/>
                <a:gd name="T8" fmla="*/ 29 w 29"/>
                <a:gd name="T9" fmla="*/ 29 h 29"/>
                <a:gd name="T10" fmla="*/ 29 w 29"/>
                <a:gd name="T1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9">
                  <a:moveTo>
                    <a:pt x="2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3" y="28"/>
                    <a:pt x="7" y="29"/>
                    <a:pt x="10" y="29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29" y="0"/>
                    <a:pt x="29" y="0"/>
                    <a:pt x="29" y="0"/>
                  </a:cubicBezTo>
                </a:path>
              </a:pathLst>
            </a:custGeom>
            <a:solidFill>
              <a:srgbClr val="EAB6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1" name="Freeform 56"/>
            <p:cNvSpPr/>
            <p:nvPr/>
          </p:nvSpPr>
          <p:spPr bwMode="auto">
            <a:xfrm>
              <a:off x="5350668" y="5969794"/>
              <a:ext cx="3810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1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7" y="1"/>
                    <a:pt x="3" y="0"/>
                    <a:pt x="0" y="0"/>
                  </a:cubicBezTo>
                </a:path>
              </a:pathLst>
            </a:custGeom>
            <a:solidFill>
              <a:srgbClr val="D9AA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2" name="Rectangle 57"/>
            <p:cNvSpPr>
              <a:spLocks noChangeArrowheads="1"/>
            </p:cNvSpPr>
            <p:nvPr/>
          </p:nvSpPr>
          <p:spPr bwMode="auto">
            <a:xfrm>
              <a:off x="7069931" y="5865019"/>
              <a:ext cx="107950" cy="107950"/>
            </a:xfrm>
            <a:prstGeom prst="rect">
              <a:avLst/>
            </a:prstGeom>
            <a:solidFill>
              <a:srgbClr val="EAB6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3" name="Rectangle 58"/>
            <p:cNvSpPr>
              <a:spLocks noChangeArrowheads="1"/>
            </p:cNvSpPr>
            <p:nvPr/>
          </p:nvSpPr>
          <p:spPr bwMode="auto">
            <a:xfrm>
              <a:off x="7069931" y="5865019"/>
              <a:ext cx="107950" cy="107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4" name="Rectangle 59"/>
            <p:cNvSpPr>
              <a:spLocks noChangeArrowheads="1"/>
            </p:cNvSpPr>
            <p:nvPr/>
          </p:nvSpPr>
          <p:spPr bwMode="auto">
            <a:xfrm>
              <a:off x="4042568" y="1910557"/>
              <a:ext cx="3500438" cy="3633788"/>
            </a:xfrm>
            <a:prstGeom prst="rect">
              <a:avLst/>
            </a:prstGeom>
            <a:solidFill>
              <a:srgbClr val="E17C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5" name="Rectangle 60"/>
            <p:cNvSpPr>
              <a:spLocks noChangeArrowheads="1"/>
            </p:cNvSpPr>
            <p:nvPr/>
          </p:nvSpPr>
          <p:spPr bwMode="auto">
            <a:xfrm>
              <a:off x="4042568" y="1910557"/>
              <a:ext cx="3500438" cy="3633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6" name="Rectangle 61"/>
            <p:cNvSpPr>
              <a:spLocks noChangeArrowheads="1"/>
            </p:cNvSpPr>
            <p:nvPr/>
          </p:nvSpPr>
          <p:spPr bwMode="auto">
            <a:xfrm>
              <a:off x="4328318" y="923132"/>
              <a:ext cx="601663" cy="1014413"/>
            </a:xfrm>
            <a:prstGeom prst="rect">
              <a:avLst/>
            </a:prstGeom>
            <a:solidFill>
              <a:srgbClr val="E17C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7" name="Rectangle 62"/>
            <p:cNvSpPr>
              <a:spLocks noChangeArrowheads="1"/>
            </p:cNvSpPr>
            <p:nvPr/>
          </p:nvSpPr>
          <p:spPr bwMode="auto">
            <a:xfrm>
              <a:off x="4328318" y="923132"/>
              <a:ext cx="601663" cy="1014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8" name="Rectangle 63"/>
            <p:cNvSpPr>
              <a:spLocks noChangeArrowheads="1"/>
            </p:cNvSpPr>
            <p:nvPr/>
          </p:nvSpPr>
          <p:spPr bwMode="auto">
            <a:xfrm>
              <a:off x="4421981" y="1012032"/>
              <a:ext cx="109538" cy="109538"/>
            </a:xfrm>
            <a:prstGeom prst="rect">
              <a:avLst/>
            </a:prstGeom>
            <a:solidFill>
              <a:srgbClr val="EAB6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9" name="Rectangle 64"/>
            <p:cNvSpPr>
              <a:spLocks noChangeArrowheads="1"/>
            </p:cNvSpPr>
            <p:nvPr/>
          </p:nvSpPr>
          <p:spPr bwMode="auto">
            <a:xfrm>
              <a:off x="4421981" y="1012032"/>
              <a:ext cx="109538" cy="109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0" name="Rectangle 65"/>
            <p:cNvSpPr>
              <a:spLocks noChangeArrowheads="1"/>
            </p:cNvSpPr>
            <p:nvPr/>
          </p:nvSpPr>
          <p:spPr bwMode="auto">
            <a:xfrm>
              <a:off x="4575968" y="1154907"/>
              <a:ext cx="109538" cy="109538"/>
            </a:xfrm>
            <a:prstGeom prst="rect">
              <a:avLst/>
            </a:prstGeom>
            <a:solidFill>
              <a:srgbClr val="EAB6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1" name="Rectangle 66"/>
            <p:cNvSpPr>
              <a:spLocks noChangeArrowheads="1"/>
            </p:cNvSpPr>
            <p:nvPr/>
          </p:nvSpPr>
          <p:spPr bwMode="auto">
            <a:xfrm>
              <a:off x="4575968" y="1154907"/>
              <a:ext cx="109538" cy="109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2" name="Rectangle 67"/>
            <p:cNvSpPr>
              <a:spLocks noChangeArrowheads="1"/>
            </p:cNvSpPr>
            <p:nvPr/>
          </p:nvSpPr>
          <p:spPr bwMode="auto">
            <a:xfrm>
              <a:off x="4764881" y="1031082"/>
              <a:ext cx="107950" cy="109538"/>
            </a:xfrm>
            <a:prstGeom prst="rect">
              <a:avLst/>
            </a:prstGeom>
            <a:solidFill>
              <a:srgbClr val="F1C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3" name="Rectangle 68"/>
            <p:cNvSpPr>
              <a:spLocks noChangeArrowheads="1"/>
            </p:cNvSpPr>
            <p:nvPr/>
          </p:nvSpPr>
          <p:spPr bwMode="auto">
            <a:xfrm>
              <a:off x="4764881" y="1031082"/>
              <a:ext cx="107950" cy="109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4" name="Rectangle 69"/>
            <p:cNvSpPr>
              <a:spLocks noChangeArrowheads="1"/>
            </p:cNvSpPr>
            <p:nvPr/>
          </p:nvSpPr>
          <p:spPr bwMode="auto">
            <a:xfrm>
              <a:off x="4610893" y="1385094"/>
              <a:ext cx="112713" cy="107950"/>
            </a:xfrm>
            <a:prstGeom prst="rect">
              <a:avLst/>
            </a:prstGeom>
            <a:solidFill>
              <a:srgbClr val="EAB6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5" name="Rectangle 70"/>
            <p:cNvSpPr>
              <a:spLocks noChangeArrowheads="1"/>
            </p:cNvSpPr>
            <p:nvPr/>
          </p:nvSpPr>
          <p:spPr bwMode="auto">
            <a:xfrm>
              <a:off x="4610893" y="1385094"/>
              <a:ext cx="112713" cy="107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6" name="Rectangle 71"/>
            <p:cNvSpPr>
              <a:spLocks noChangeArrowheads="1"/>
            </p:cNvSpPr>
            <p:nvPr/>
          </p:nvSpPr>
          <p:spPr bwMode="auto">
            <a:xfrm>
              <a:off x="4421981" y="1242219"/>
              <a:ext cx="109538" cy="107950"/>
            </a:xfrm>
            <a:prstGeom prst="rect">
              <a:avLst/>
            </a:prstGeom>
            <a:solidFill>
              <a:srgbClr val="F1C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7" name="Rectangle 72"/>
            <p:cNvSpPr>
              <a:spLocks noChangeArrowheads="1"/>
            </p:cNvSpPr>
            <p:nvPr/>
          </p:nvSpPr>
          <p:spPr bwMode="auto">
            <a:xfrm>
              <a:off x="4421981" y="1242219"/>
              <a:ext cx="109538" cy="107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8" name="Freeform 73"/>
            <p:cNvSpPr/>
            <p:nvPr/>
          </p:nvSpPr>
          <p:spPr bwMode="auto">
            <a:xfrm>
              <a:off x="4421981" y="1493044"/>
              <a:ext cx="109538" cy="109538"/>
            </a:xfrm>
            <a:custGeom>
              <a:avLst/>
              <a:gdLst>
                <a:gd name="T0" fmla="*/ 69 w 69"/>
                <a:gd name="T1" fmla="*/ 0 h 69"/>
                <a:gd name="T2" fmla="*/ 0 w 69"/>
                <a:gd name="T3" fmla="*/ 0 h 69"/>
                <a:gd name="T4" fmla="*/ 0 w 69"/>
                <a:gd name="T5" fmla="*/ 69 h 69"/>
                <a:gd name="T6" fmla="*/ 38 w 69"/>
                <a:gd name="T7" fmla="*/ 69 h 69"/>
                <a:gd name="T8" fmla="*/ 69 w 69"/>
                <a:gd name="T9" fmla="*/ 57 h 69"/>
                <a:gd name="T10" fmla="*/ 69 w 69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69">
                  <a:moveTo>
                    <a:pt x="69" y="0"/>
                  </a:moveTo>
                  <a:lnTo>
                    <a:pt x="0" y="0"/>
                  </a:lnTo>
                  <a:lnTo>
                    <a:pt x="0" y="69"/>
                  </a:lnTo>
                  <a:lnTo>
                    <a:pt x="38" y="69"/>
                  </a:lnTo>
                  <a:lnTo>
                    <a:pt x="69" y="57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1C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9" name="Freeform 74"/>
            <p:cNvSpPr/>
            <p:nvPr/>
          </p:nvSpPr>
          <p:spPr bwMode="auto">
            <a:xfrm>
              <a:off x="4421981" y="1493044"/>
              <a:ext cx="109538" cy="109538"/>
            </a:xfrm>
            <a:custGeom>
              <a:avLst/>
              <a:gdLst>
                <a:gd name="T0" fmla="*/ 69 w 69"/>
                <a:gd name="T1" fmla="*/ 0 h 69"/>
                <a:gd name="T2" fmla="*/ 0 w 69"/>
                <a:gd name="T3" fmla="*/ 0 h 69"/>
                <a:gd name="T4" fmla="*/ 0 w 69"/>
                <a:gd name="T5" fmla="*/ 69 h 69"/>
                <a:gd name="T6" fmla="*/ 38 w 69"/>
                <a:gd name="T7" fmla="*/ 69 h 69"/>
                <a:gd name="T8" fmla="*/ 69 w 69"/>
                <a:gd name="T9" fmla="*/ 57 h 69"/>
                <a:gd name="T10" fmla="*/ 69 w 69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69">
                  <a:moveTo>
                    <a:pt x="69" y="0"/>
                  </a:moveTo>
                  <a:lnTo>
                    <a:pt x="0" y="0"/>
                  </a:lnTo>
                  <a:lnTo>
                    <a:pt x="0" y="69"/>
                  </a:lnTo>
                  <a:lnTo>
                    <a:pt x="38" y="69"/>
                  </a:lnTo>
                  <a:lnTo>
                    <a:pt x="69" y="57"/>
                  </a:lnTo>
                  <a:lnTo>
                    <a:pt x="6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0" name="Freeform 75"/>
            <p:cNvSpPr/>
            <p:nvPr/>
          </p:nvSpPr>
          <p:spPr bwMode="auto">
            <a:xfrm>
              <a:off x="4764881" y="1440657"/>
              <a:ext cx="107950" cy="49213"/>
            </a:xfrm>
            <a:custGeom>
              <a:avLst/>
              <a:gdLst>
                <a:gd name="T0" fmla="*/ 68 w 68"/>
                <a:gd name="T1" fmla="*/ 0 h 31"/>
                <a:gd name="T2" fmla="*/ 0 w 68"/>
                <a:gd name="T3" fmla="*/ 0 h 31"/>
                <a:gd name="T4" fmla="*/ 0 w 68"/>
                <a:gd name="T5" fmla="*/ 31 h 31"/>
                <a:gd name="T6" fmla="*/ 68 w 68"/>
                <a:gd name="T7" fmla="*/ 3 h 31"/>
                <a:gd name="T8" fmla="*/ 68 w 68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31">
                  <a:moveTo>
                    <a:pt x="68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68" y="3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EAB6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1" name="Freeform 76"/>
            <p:cNvSpPr/>
            <p:nvPr/>
          </p:nvSpPr>
          <p:spPr bwMode="auto">
            <a:xfrm>
              <a:off x="4764881" y="1440657"/>
              <a:ext cx="107950" cy="49213"/>
            </a:xfrm>
            <a:custGeom>
              <a:avLst/>
              <a:gdLst>
                <a:gd name="T0" fmla="*/ 68 w 68"/>
                <a:gd name="T1" fmla="*/ 0 h 31"/>
                <a:gd name="T2" fmla="*/ 0 w 68"/>
                <a:gd name="T3" fmla="*/ 0 h 31"/>
                <a:gd name="T4" fmla="*/ 0 w 68"/>
                <a:gd name="T5" fmla="*/ 31 h 31"/>
                <a:gd name="T6" fmla="*/ 68 w 68"/>
                <a:gd name="T7" fmla="*/ 3 h 31"/>
                <a:gd name="T8" fmla="*/ 68 w 68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31">
                  <a:moveTo>
                    <a:pt x="68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68" y="3"/>
                  </a:lnTo>
                  <a:lnTo>
                    <a:pt x="6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2" name="Rectangle 77"/>
            <p:cNvSpPr>
              <a:spLocks noChangeArrowheads="1"/>
            </p:cNvSpPr>
            <p:nvPr/>
          </p:nvSpPr>
          <p:spPr bwMode="auto">
            <a:xfrm>
              <a:off x="4042568" y="4725194"/>
              <a:ext cx="3500438" cy="819150"/>
            </a:xfrm>
            <a:prstGeom prst="rect">
              <a:avLst/>
            </a:prstGeom>
            <a:solidFill>
              <a:srgbClr val="215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3" name="Rectangle 78"/>
            <p:cNvSpPr>
              <a:spLocks noChangeArrowheads="1"/>
            </p:cNvSpPr>
            <p:nvPr/>
          </p:nvSpPr>
          <p:spPr bwMode="auto">
            <a:xfrm>
              <a:off x="4042568" y="4725194"/>
              <a:ext cx="3500438" cy="819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4" name="Rectangle 79"/>
            <p:cNvSpPr>
              <a:spLocks noChangeArrowheads="1"/>
            </p:cNvSpPr>
            <p:nvPr/>
          </p:nvSpPr>
          <p:spPr bwMode="auto">
            <a:xfrm>
              <a:off x="4042568" y="3785394"/>
              <a:ext cx="3500438" cy="823913"/>
            </a:xfrm>
            <a:prstGeom prst="rect">
              <a:avLst/>
            </a:prstGeom>
            <a:solidFill>
              <a:srgbClr val="1F8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5" name="Rectangle 80"/>
            <p:cNvSpPr>
              <a:spLocks noChangeArrowheads="1"/>
            </p:cNvSpPr>
            <p:nvPr/>
          </p:nvSpPr>
          <p:spPr bwMode="auto">
            <a:xfrm>
              <a:off x="4042568" y="3785394"/>
              <a:ext cx="3500438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6" name="Rectangle 81"/>
            <p:cNvSpPr>
              <a:spLocks noChangeArrowheads="1"/>
            </p:cNvSpPr>
            <p:nvPr/>
          </p:nvSpPr>
          <p:spPr bwMode="auto">
            <a:xfrm>
              <a:off x="4042568" y="2850357"/>
              <a:ext cx="3500438" cy="819150"/>
            </a:xfrm>
            <a:prstGeom prst="rect">
              <a:avLst/>
            </a:prstGeom>
            <a:solidFill>
              <a:srgbClr val="AFD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7" name="Rectangle 82"/>
            <p:cNvSpPr>
              <a:spLocks noChangeArrowheads="1"/>
            </p:cNvSpPr>
            <p:nvPr/>
          </p:nvSpPr>
          <p:spPr bwMode="auto">
            <a:xfrm>
              <a:off x="4042568" y="2850357"/>
              <a:ext cx="3500438" cy="819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8" name="Freeform 83"/>
            <p:cNvSpPr/>
            <p:nvPr/>
          </p:nvSpPr>
          <p:spPr bwMode="auto">
            <a:xfrm>
              <a:off x="4042568" y="1237457"/>
              <a:ext cx="3500438" cy="1497013"/>
            </a:xfrm>
            <a:custGeom>
              <a:avLst/>
              <a:gdLst>
                <a:gd name="T0" fmla="*/ 2205 w 2205"/>
                <a:gd name="T1" fmla="*/ 943 h 943"/>
                <a:gd name="T2" fmla="*/ 0 w 2205"/>
                <a:gd name="T3" fmla="*/ 943 h 943"/>
                <a:gd name="T4" fmla="*/ 0 w 2205"/>
                <a:gd name="T5" fmla="*/ 424 h 943"/>
                <a:gd name="T6" fmla="*/ 1101 w 2205"/>
                <a:gd name="T7" fmla="*/ 0 h 943"/>
                <a:gd name="T8" fmla="*/ 2205 w 2205"/>
                <a:gd name="T9" fmla="*/ 424 h 943"/>
                <a:gd name="T10" fmla="*/ 2205 w 2205"/>
                <a:gd name="T11" fmla="*/ 943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5" h="943">
                  <a:moveTo>
                    <a:pt x="2205" y="943"/>
                  </a:moveTo>
                  <a:lnTo>
                    <a:pt x="0" y="943"/>
                  </a:lnTo>
                  <a:lnTo>
                    <a:pt x="0" y="424"/>
                  </a:lnTo>
                  <a:lnTo>
                    <a:pt x="1101" y="0"/>
                  </a:lnTo>
                  <a:lnTo>
                    <a:pt x="2205" y="424"/>
                  </a:lnTo>
                  <a:lnTo>
                    <a:pt x="2205" y="943"/>
                  </a:lnTo>
                  <a:close/>
                </a:path>
              </a:pathLst>
            </a:custGeom>
            <a:solidFill>
              <a:srgbClr val="F0F6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9" name="Freeform 84"/>
            <p:cNvSpPr/>
            <p:nvPr/>
          </p:nvSpPr>
          <p:spPr bwMode="auto">
            <a:xfrm>
              <a:off x="4042568" y="1237457"/>
              <a:ext cx="3500438" cy="1497013"/>
            </a:xfrm>
            <a:custGeom>
              <a:avLst/>
              <a:gdLst>
                <a:gd name="T0" fmla="*/ 2205 w 2205"/>
                <a:gd name="T1" fmla="*/ 943 h 943"/>
                <a:gd name="T2" fmla="*/ 0 w 2205"/>
                <a:gd name="T3" fmla="*/ 943 h 943"/>
                <a:gd name="T4" fmla="*/ 0 w 2205"/>
                <a:gd name="T5" fmla="*/ 424 h 943"/>
                <a:gd name="T6" fmla="*/ 1101 w 2205"/>
                <a:gd name="T7" fmla="*/ 0 h 943"/>
                <a:gd name="T8" fmla="*/ 2205 w 2205"/>
                <a:gd name="T9" fmla="*/ 424 h 943"/>
                <a:gd name="T10" fmla="*/ 2205 w 2205"/>
                <a:gd name="T11" fmla="*/ 943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5" h="943">
                  <a:moveTo>
                    <a:pt x="2205" y="943"/>
                  </a:moveTo>
                  <a:lnTo>
                    <a:pt x="0" y="943"/>
                  </a:lnTo>
                  <a:lnTo>
                    <a:pt x="0" y="424"/>
                  </a:lnTo>
                  <a:lnTo>
                    <a:pt x="1101" y="0"/>
                  </a:lnTo>
                  <a:lnTo>
                    <a:pt x="2205" y="424"/>
                  </a:lnTo>
                  <a:lnTo>
                    <a:pt x="2205" y="94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0" name="Freeform 85"/>
            <p:cNvSpPr/>
            <p:nvPr/>
          </p:nvSpPr>
          <p:spPr bwMode="auto">
            <a:xfrm>
              <a:off x="4042568" y="2850357"/>
              <a:ext cx="3489325" cy="819150"/>
            </a:xfrm>
            <a:custGeom>
              <a:avLst/>
              <a:gdLst>
                <a:gd name="T0" fmla="*/ 0 w 928"/>
                <a:gd name="T1" fmla="*/ 0 h 218"/>
                <a:gd name="T2" fmla="*/ 0 w 928"/>
                <a:gd name="T3" fmla="*/ 0 h 218"/>
                <a:gd name="T4" fmla="*/ 0 w 928"/>
                <a:gd name="T5" fmla="*/ 218 h 218"/>
                <a:gd name="T6" fmla="*/ 928 w 928"/>
                <a:gd name="T7" fmla="*/ 218 h 218"/>
                <a:gd name="T8" fmla="*/ 526 w 928"/>
                <a:gd name="T9" fmla="*/ 192 h 218"/>
                <a:gd name="T10" fmla="*/ 526 w 928"/>
                <a:gd name="T11" fmla="*/ 195 h 218"/>
                <a:gd name="T12" fmla="*/ 386 w 928"/>
                <a:gd name="T13" fmla="*/ 195 h 218"/>
                <a:gd name="T14" fmla="*/ 386 w 928"/>
                <a:gd name="T15" fmla="*/ 177 h 218"/>
                <a:gd name="T16" fmla="*/ 0 w 928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8" h="218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928" y="218"/>
                    <a:pt x="928" y="218"/>
                    <a:pt x="928" y="218"/>
                  </a:cubicBezTo>
                  <a:cubicBezTo>
                    <a:pt x="910" y="218"/>
                    <a:pt x="772" y="217"/>
                    <a:pt x="526" y="192"/>
                  </a:cubicBezTo>
                  <a:cubicBezTo>
                    <a:pt x="526" y="195"/>
                    <a:pt x="526" y="195"/>
                    <a:pt x="526" y="195"/>
                  </a:cubicBezTo>
                  <a:cubicBezTo>
                    <a:pt x="386" y="195"/>
                    <a:pt x="386" y="195"/>
                    <a:pt x="386" y="195"/>
                  </a:cubicBezTo>
                  <a:cubicBezTo>
                    <a:pt x="386" y="177"/>
                    <a:pt x="386" y="177"/>
                    <a:pt x="386" y="177"/>
                  </a:cubicBezTo>
                  <a:cubicBezTo>
                    <a:pt x="74" y="135"/>
                    <a:pt x="0" y="0"/>
                    <a:pt x="0" y="0"/>
                  </a:cubicBezTo>
                </a:path>
              </a:pathLst>
            </a:custGeom>
            <a:solidFill>
              <a:srgbClr val="8EB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1" name="Freeform 86"/>
            <p:cNvSpPr/>
            <p:nvPr/>
          </p:nvSpPr>
          <p:spPr bwMode="auto">
            <a:xfrm>
              <a:off x="4042568" y="37853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16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2" name="Freeform 87"/>
            <p:cNvSpPr/>
            <p:nvPr/>
          </p:nvSpPr>
          <p:spPr bwMode="auto">
            <a:xfrm>
              <a:off x="4042568" y="3785394"/>
              <a:ext cx="3489325" cy="823913"/>
            </a:xfrm>
            <a:custGeom>
              <a:avLst/>
              <a:gdLst>
                <a:gd name="T0" fmla="*/ 0 w 928"/>
                <a:gd name="T1" fmla="*/ 0 h 219"/>
                <a:gd name="T2" fmla="*/ 0 w 928"/>
                <a:gd name="T3" fmla="*/ 0 h 219"/>
                <a:gd name="T4" fmla="*/ 0 w 928"/>
                <a:gd name="T5" fmla="*/ 219 h 219"/>
                <a:gd name="T6" fmla="*/ 928 w 928"/>
                <a:gd name="T7" fmla="*/ 219 h 219"/>
                <a:gd name="T8" fmla="*/ 526 w 928"/>
                <a:gd name="T9" fmla="*/ 193 h 219"/>
                <a:gd name="T10" fmla="*/ 526 w 928"/>
                <a:gd name="T11" fmla="*/ 197 h 219"/>
                <a:gd name="T12" fmla="*/ 386 w 928"/>
                <a:gd name="T13" fmla="*/ 197 h 219"/>
                <a:gd name="T14" fmla="*/ 386 w 928"/>
                <a:gd name="T15" fmla="*/ 177 h 219"/>
                <a:gd name="T16" fmla="*/ 0 w 928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8" h="219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928" y="219"/>
                    <a:pt x="928" y="219"/>
                    <a:pt x="928" y="219"/>
                  </a:cubicBezTo>
                  <a:cubicBezTo>
                    <a:pt x="910" y="219"/>
                    <a:pt x="772" y="217"/>
                    <a:pt x="526" y="193"/>
                  </a:cubicBezTo>
                  <a:cubicBezTo>
                    <a:pt x="526" y="197"/>
                    <a:pt x="526" y="197"/>
                    <a:pt x="526" y="197"/>
                  </a:cubicBezTo>
                  <a:cubicBezTo>
                    <a:pt x="386" y="197"/>
                    <a:pt x="386" y="197"/>
                    <a:pt x="386" y="197"/>
                  </a:cubicBezTo>
                  <a:cubicBezTo>
                    <a:pt x="386" y="177"/>
                    <a:pt x="386" y="177"/>
                    <a:pt x="386" y="177"/>
                  </a:cubicBezTo>
                  <a:cubicBezTo>
                    <a:pt x="76" y="136"/>
                    <a:pt x="1" y="2"/>
                    <a:pt x="0" y="0"/>
                  </a:cubicBezTo>
                </a:path>
              </a:pathLst>
            </a:custGeom>
            <a:solidFill>
              <a:srgbClr val="197E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3" name="Freeform 88"/>
            <p:cNvSpPr/>
            <p:nvPr/>
          </p:nvSpPr>
          <p:spPr bwMode="auto">
            <a:xfrm>
              <a:off x="4042568" y="4725194"/>
              <a:ext cx="3489325" cy="819150"/>
            </a:xfrm>
            <a:custGeom>
              <a:avLst/>
              <a:gdLst>
                <a:gd name="T0" fmla="*/ 0 w 928"/>
                <a:gd name="T1" fmla="*/ 0 h 218"/>
                <a:gd name="T2" fmla="*/ 0 w 928"/>
                <a:gd name="T3" fmla="*/ 0 h 218"/>
                <a:gd name="T4" fmla="*/ 0 w 928"/>
                <a:gd name="T5" fmla="*/ 218 h 218"/>
                <a:gd name="T6" fmla="*/ 928 w 928"/>
                <a:gd name="T7" fmla="*/ 218 h 218"/>
                <a:gd name="T8" fmla="*/ 526 w 928"/>
                <a:gd name="T9" fmla="*/ 192 h 218"/>
                <a:gd name="T10" fmla="*/ 526 w 928"/>
                <a:gd name="T11" fmla="*/ 197 h 218"/>
                <a:gd name="T12" fmla="*/ 386 w 928"/>
                <a:gd name="T13" fmla="*/ 197 h 218"/>
                <a:gd name="T14" fmla="*/ 386 w 928"/>
                <a:gd name="T15" fmla="*/ 176 h 218"/>
                <a:gd name="T16" fmla="*/ 0 w 928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8" h="218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928" y="218"/>
                    <a:pt x="928" y="218"/>
                    <a:pt x="928" y="218"/>
                  </a:cubicBezTo>
                  <a:cubicBezTo>
                    <a:pt x="910" y="218"/>
                    <a:pt x="772" y="217"/>
                    <a:pt x="526" y="192"/>
                  </a:cubicBezTo>
                  <a:cubicBezTo>
                    <a:pt x="526" y="197"/>
                    <a:pt x="526" y="197"/>
                    <a:pt x="526" y="197"/>
                  </a:cubicBezTo>
                  <a:cubicBezTo>
                    <a:pt x="386" y="197"/>
                    <a:pt x="386" y="197"/>
                    <a:pt x="386" y="197"/>
                  </a:cubicBezTo>
                  <a:cubicBezTo>
                    <a:pt x="386" y="176"/>
                    <a:pt x="386" y="176"/>
                    <a:pt x="386" y="176"/>
                  </a:cubicBezTo>
                  <a:cubicBezTo>
                    <a:pt x="74" y="135"/>
                    <a:pt x="0" y="0"/>
                    <a:pt x="0" y="0"/>
                  </a:cubicBezTo>
                </a:path>
              </a:pathLst>
            </a:custGeom>
            <a:solidFill>
              <a:srgbClr val="1F4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4" name="Freeform 89"/>
            <p:cNvSpPr/>
            <p:nvPr/>
          </p:nvSpPr>
          <p:spPr bwMode="auto">
            <a:xfrm>
              <a:off x="4042568" y="1981994"/>
              <a:ext cx="3489325" cy="747713"/>
            </a:xfrm>
            <a:custGeom>
              <a:avLst/>
              <a:gdLst>
                <a:gd name="T0" fmla="*/ 14 w 928"/>
                <a:gd name="T1" fmla="*/ 0 h 199"/>
                <a:gd name="T2" fmla="*/ 0 w 928"/>
                <a:gd name="T3" fmla="*/ 5 h 199"/>
                <a:gd name="T4" fmla="*/ 0 w 928"/>
                <a:gd name="T5" fmla="*/ 199 h 199"/>
                <a:gd name="T6" fmla="*/ 928 w 928"/>
                <a:gd name="T7" fmla="*/ 199 h 199"/>
                <a:gd name="T8" fmla="*/ 495 w 928"/>
                <a:gd name="T9" fmla="*/ 170 h 199"/>
                <a:gd name="T10" fmla="*/ 386 w 928"/>
                <a:gd name="T11" fmla="*/ 170 h 199"/>
                <a:gd name="T12" fmla="*/ 386 w 928"/>
                <a:gd name="T13" fmla="*/ 158 h 199"/>
                <a:gd name="T14" fmla="*/ 14 w 928"/>
                <a:gd name="T15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8" h="199">
                  <a:moveTo>
                    <a:pt x="14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199"/>
                    <a:pt x="0" y="199"/>
                    <a:pt x="0" y="199"/>
                  </a:cubicBezTo>
                  <a:cubicBezTo>
                    <a:pt x="928" y="199"/>
                    <a:pt x="928" y="199"/>
                    <a:pt x="928" y="199"/>
                  </a:cubicBezTo>
                  <a:cubicBezTo>
                    <a:pt x="909" y="199"/>
                    <a:pt x="761" y="198"/>
                    <a:pt x="495" y="170"/>
                  </a:cubicBezTo>
                  <a:cubicBezTo>
                    <a:pt x="386" y="170"/>
                    <a:pt x="386" y="170"/>
                    <a:pt x="386" y="170"/>
                  </a:cubicBezTo>
                  <a:cubicBezTo>
                    <a:pt x="386" y="158"/>
                    <a:pt x="386" y="158"/>
                    <a:pt x="386" y="158"/>
                  </a:cubicBezTo>
                  <a:cubicBezTo>
                    <a:pt x="146" y="126"/>
                    <a:pt x="47" y="38"/>
                    <a:pt x="14" y="0"/>
                  </a:cubicBezTo>
                </a:path>
              </a:pathLst>
            </a:custGeom>
            <a:solidFill>
              <a:srgbClr val="C6C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5" name="Freeform 90"/>
            <p:cNvSpPr>
              <a:spLocks noEditPoints="1"/>
            </p:cNvSpPr>
            <p:nvPr/>
          </p:nvSpPr>
          <p:spPr bwMode="auto">
            <a:xfrm>
              <a:off x="3798093" y="1083469"/>
              <a:ext cx="3986213" cy="969963"/>
            </a:xfrm>
            <a:custGeom>
              <a:avLst/>
              <a:gdLst>
                <a:gd name="T0" fmla="*/ 141 w 1060"/>
                <a:gd name="T1" fmla="*/ 155 h 258"/>
                <a:gd name="T2" fmla="*/ 7 w 1060"/>
                <a:gd name="T3" fmla="*/ 210 h 258"/>
                <a:gd name="T4" fmla="*/ 1 w 1060"/>
                <a:gd name="T5" fmla="*/ 215 h 258"/>
                <a:gd name="T6" fmla="*/ 1 w 1060"/>
                <a:gd name="T7" fmla="*/ 222 h 258"/>
                <a:gd name="T8" fmla="*/ 14 w 1060"/>
                <a:gd name="T9" fmla="*/ 252 h 258"/>
                <a:gd name="T10" fmla="*/ 19 w 1060"/>
                <a:gd name="T11" fmla="*/ 257 h 258"/>
                <a:gd name="T12" fmla="*/ 22 w 1060"/>
                <a:gd name="T13" fmla="*/ 258 h 258"/>
                <a:gd name="T14" fmla="*/ 26 w 1060"/>
                <a:gd name="T15" fmla="*/ 258 h 258"/>
                <a:gd name="T16" fmla="*/ 65 w 1060"/>
                <a:gd name="T17" fmla="*/ 244 h 258"/>
                <a:gd name="T18" fmla="*/ 65 w 1060"/>
                <a:gd name="T19" fmla="*/ 220 h 258"/>
                <a:gd name="T20" fmla="*/ 65 w 1060"/>
                <a:gd name="T21" fmla="*/ 220 h 258"/>
                <a:gd name="T22" fmla="*/ 65 w 1060"/>
                <a:gd name="T23" fmla="*/ 220 h 258"/>
                <a:gd name="T24" fmla="*/ 141 w 1060"/>
                <a:gd name="T25" fmla="*/ 191 h 258"/>
                <a:gd name="T26" fmla="*/ 141 w 1060"/>
                <a:gd name="T27" fmla="*/ 155 h 258"/>
                <a:gd name="T28" fmla="*/ 530 w 1060"/>
                <a:gd name="T29" fmla="*/ 0 h 258"/>
                <a:gd name="T30" fmla="*/ 513 w 1060"/>
                <a:gd name="T31" fmla="*/ 3 h 258"/>
                <a:gd name="T32" fmla="*/ 301 w 1060"/>
                <a:gd name="T33" fmla="*/ 90 h 258"/>
                <a:gd name="T34" fmla="*/ 301 w 1060"/>
                <a:gd name="T35" fmla="*/ 129 h 258"/>
                <a:gd name="T36" fmla="*/ 530 w 1060"/>
                <a:gd name="T37" fmla="*/ 41 h 258"/>
                <a:gd name="T38" fmla="*/ 996 w 1060"/>
                <a:gd name="T39" fmla="*/ 220 h 258"/>
                <a:gd name="T40" fmla="*/ 996 w 1060"/>
                <a:gd name="T41" fmla="*/ 244 h 258"/>
                <a:gd name="T42" fmla="*/ 1035 w 1060"/>
                <a:gd name="T43" fmla="*/ 258 h 258"/>
                <a:gd name="T44" fmla="*/ 1038 w 1060"/>
                <a:gd name="T45" fmla="*/ 258 h 258"/>
                <a:gd name="T46" fmla="*/ 1042 w 1060"/>
                <a:gd name="T47" fmla="*/ 257 h 258"/>
                <a:gd name="T48" fmla="*/ 1047 w 1060"/>
                <a:gd name="T49" fmla="*/ 252 h 258"/>
                <a:gd name="T50" fmla="*/ 1059 w 1060"/>
                <a:gd name="T51" fmla="*/ 222 h 258"/>
                <a:gd name="T52" fmla="*/ 1059 w 1060"/>
                <a:gd name="T53" fmla="*/ 215 h 258"/>
                <a:gd name="T54" fmla="*/ 1054 w 1060"/>
                <a:gd name="T55" fmla="*/ 210 h 258"/>
                <a:gd name="T56" fmla="*/ 548 w 1060"/>
                <a:gd name="T57" fmla="*/ 3 h 258"/>
                <a:gd name="T58" fmla="*/ 530 w 1060"/>
                <a:gd name="T5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60" h="258">
                  <a:moveTo>
                    <a:pt x="141" y="155"/>
                  </a:moveTo>
                  <a:cubicBezTo>
                    <a:pt x="7" y="210"/>
                    <a:pt x="7" y="210"/>
                    <a:pt x="7" y="210"/>
                  </a:cubicBezTo>
                  <a:cubicBezTo>
                    <a:pt x="4" y="211"/>
                    <a:pt x="2" y="213"/>
                    <a:pt x="1" y="215"/>
                  </a:cubicBezTo>
                  <a:cubicBezTo>
                    <a:pt x="0" y="217"/>
                    <a:pt x="0" y="220"/>
                    <a:pt x="1" y="222"/>
                  </a:cubicBezTo>
                  <a:cubicBezTo>
                    <a:pt x="14" y="252"/>
                    <a:pt x="14" y="252"/>
                    <a:pt x="14" y="252"/>
                  </a:cubicBezTo>
                  <a:cubicBezTo>
                    <a:pt x="15" y="255"/>
                    <a:pt x="16" y="256"/>
                    <a:pt x="19" y="257"/>
                  </a:cubicBezTo>
                  <a:cubicBezTo>
                    <a:pt x="20" y="258"/>
                    <a:pt x="21" y="258"/>
                    <a:pt x="22" y="258"/>
                  </a:cubicBezTo>
                  <a:cubicBezTo>
                    <a:pt x="24" y="258"/>
                    <a:pt x="25" y="258"/>
                    <a:pt x="26" y="258"/>
                  </a:cubicBezTo>
                  <a:cubicBezTo>
                    <a:pt x="65" y="244"/>
                    <a:pt x="65" y="244"/>
                    <a:pt x="65" y="244"/>
                  </a:cubicBezTo>
                  <a:cubicBezTo>
                    <a:pt x="65" y="220"/>
                    <a:pt x="65" y="220"/>
                    <a:pt x="65" y="220"/>
                  </a:cubicBezTo>
                  <a:cubicBezTo>
                    <a:pt x="65" y="220"/>
                    <a:pt x="65" y="220"/>
                    <a:pt x="65" y="220"/>
                  </a:cubicBezTo>
                  <a:cubicBezTo>
                    <a:pt x="65" y="220"/>
                    <a:pt x="65" y="220"/>
                    <a:pt x="65" y="220"/>
                  </a:cubicBezTo>
                  <a:cubicBezTo>
                    <a:pt x="141" y="191"/>
                    <a:pt x="141" y="191"/>
                    <a:pt x="141" y="191"/>
                  </a:cubicBezTo>
                  <a:cubicBezTo>
                    <a:pt x="141" y="155"/>
                    <a:pt x="141" y="155"/>
                    <a:pt x="141" y="155"/>
                  </a:cubicBezTo>
                  <a:moveTo>
                    <a:pt x="530" y="0"/>
                  </a:moveTo>
                  <a:cubicBezTo>
                    <a:pt x="524" y="0"/>
                    <a:pt x="518" y="1"/>
                    <a:pt x="513" y="3"/>
                  </a:cubicBezTo>
                  <a:cubicBezTo>
                    <a:pt x="301" y="90"/>
                    <a:pt x="301" y="90"/>
                    <a:pt x="301" y="90"/>
                  </a:cubicBezTo>
                  <a:cubicBezTo>
                    <a:pt x="301" y="129"/>
                    <a:pt x="301" y="129"/>
                    <a:pt x="301" y="129"/>
                  </a:cubicBezTo>
                  <a:cubicBezTo>
                    <a:pt x="530" y="41"/>
                    <a:pt x="530" y="41"/>
                    <a:pt x="530" y="41"/>
                  </a:cubicBezTo>
                  <a:cubicBezTo>
                    <a:pt x="996" y="220"/>
                    <a:pt x="996" y="220"/>
                    <a:pt x="996" y="220"/>
                  </a:cubicBezTo>
                  <a:cubicBezTo>
                    <a:pt x="996" y="244"/>
                    <a:pt x="996" y="244"/>
                    <a:pt x="996" y="244"/>
                  </a:cubicBezTo>
                  <a:cubicBezTo>
                    <a:pt x="1035" y="258"/>
                    <a:pt x="1035" y="258"/>
                    <a:pt x="1035" y="258"/>
                  </a:cubicBezTo>
                  <a:cubicBezTo>
                    <a:pt x="1036" y="258"/>
                    <a:pt x="1037" y="258"/>
                    <a:pt x="1038" y="258"/>
                  </a:cubicBezTo>
                  <a:cubicBezTo>
                    <a:pt x="1039" y="258"/>
                    <a:pt x="1041" y="258"/>
                    <a:pt x="1042" y="257"/>
                  </a:cubicBezTo>
                  <a:cubicBezTo>
                    <a:pt x="1044" y="256"/>
                    <a:pt x="1046" y="255"/>
                    <a:pt x="1047" y="252"/>
                  </a:cubicBezTo>
                  <a:cubicBezTo>
                    <a:pt x="1059" y="222"/>
                    <a:pt x="1059" y="222"/>
                    <a:pt x="1059" y="222"/>
                  </a:cubicBezTo>
                  <a:cubicBezTo>
                    <a:pt x="1060" y="220"/>
                    <a:pt x="1060" y="217"/>
                    <a:pt x="1059" y="215"/>
                  </a:cubicBezTo>
                  <a:cubicBezTo>
                    <a:pt x="1058" y="213"/>
                    <a:pt x="1056" y="211"/>
                    <a:pt x="1054" y="210"/>
                  </a:cubicBezTo>
                  <a:cubicBezTo>
                    <a:pt x="548" y="3"/>
                    <a:pt x="548" y="3"/>
                    <a:pt x="548" y="3"/>
                  </a:cubicBezTo>
                  <a:cubicBezTo>
                    <a:pt x="542" y="1"/>
                    <a:pt x="537" y="0"/>
                    <a:pt x="530" y="0"/>
                  </a:cubicBezTo>
                </a:path>
              </a:pathLst>
            </a:custGeom>
            <a:solidFill>
              <a:srgbClr val="D2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6" name="Freeform 91"/>
            <p:cNvSpPr/>
            <p:nvPr/>
          </p:nvSpPr>
          <p:spPr bwMode="auto">
            <a:xfrm>
              <a:off x="4328318" y="1421607"/>
              <a:ext cx="601663" cy="381000"/>
            </a:xfrm>
            <a:custGeom>
              <a:avLst/>
              <a:gdLst>
                <a:gd name="T0" fmla="*/ 379 w 379"/>
                <a:gd name="T1" fmla="*/ 0 h 240"/>
                <a:gd name="T2" fmla="*/ 343 w 379"/>
                <a:gd name="T3" fmla="*/ 15 h 240"/>
                <a:gd name="T4" fmla="*/ 343 w 379"/>
                <a:gd name="T5" fmla="*/ 81 h 240"/>
                <a:gd name="T6" fmla="*/ 275 w 379"/>
                <a:gd name="T7" fmla="*/ 81 h 240"/>
                <a:gd name="T8" fmla="*/ 275 w 379"/>
                <a:gd name="T9" fmla="*/ 43 h 240"/>
                <a:gd name="T10" fmla="*/ 128 w 379"/>
                <a:gd name="T11" fmla="*/ 102 h 240"/>
                <a:gd name="T12" fmla="*/ 128 w 379"/>
                <a:gd name="T13" fmla="*/ 114 h 240"/>
                <a:gd name="T14" fmla="*/ 97 w 379"/>
                <a:gd name="T15" fmla="*/ 114 h 240"/>
                <a:gd name="T16" fmla="*/ 0 w 379"/>
                <a:gd name="T17" fmla="*/ 154 h 240"/>
                <a:gd name="T18" fmla="*/ 0 w 379"/>
                <a:gd name="T19" fmla="*/ 240 h 240"/>
                <a:gd name="T20" fmla="*/ 144 w 379"/>
                <a:gd name="T21" fmla="*/ 183 h 240"/>
                <a:gd name="T22" fmla="*/ 144 w 379"/>
                <a:gd name="T23" fmla="*/ 128 h 240"/>
                <a:gd name="T24" fmla="*/ 213 w 379"/>
                <a:gd name="T25" fmla="*/ 128 h 240"/>
                <a:gd name="T26" fmla="*/ 213 w 379"/>
                <a:gd name="T27" fmla="*/ 157 h 240"/>
                <a:gd name="T28" fmla="*/ 379 w 379"/>
                <a:gd name="T29" fmla="*/ 93 h 240"/>
                <a:gd name="T30" fmla="*/ 379 w 379"/>
                <a:gd name="T31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9" h="240">
                  <a:moveTo>
                    <a:pt x="379" y="0"/>
                  </a:moveTo>
                  <a:lnTo>
                    <a:pt x="343" y="15"/>
                  </a:lnTo>
                  <a:lnTo>
                    <a:pt x="343" y="81"/>
                  </a:lnTo>
                  <a:lnTo>
                    <a:pt x="275" y="81"/>
                  </a:lnTo>
                  <a:lnTo>
                    <a:pt x="275" y="43"/>
                  </a:lnTo>
                  <a:lnTo>
                    <a:pt x="128" y="102"/>
                  </a:lnTo>
                  <a:lnTo>
                    <a:pt x="128" y="114"/>
                  </a:lnTo>
                  <a:lnTo>
                    <a:pt x="97" y="114"/>
                  </a:lnTo>
                  <a:lnTo>
                    <a:pt x="0" y="154"/>
                  </a:lnTo>
                  <a:lnTo>
                    <a:pt x="0" y="240"/>
                  </a:lnTo>
                  <a:lnTo>
                    <a:pt x="144" y="183"/>
                  </a:lnTo>
                  <a:lnTo>
                    <a:pt x="144" y="128"/>
                  </a:lnTo>
                  <a:lnTo>
                    <a:pt x="213" y="128"/>
                  </a:lnTo>
                  <a:lnTo>
                    <a:pt x="213" y="157"/>
                  </a:lnTo>
                  <a:lnTo>
                    <a:pt x="379" y="93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rgbClr val="BF69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7" name="Freeform 92"/>
            <p:cNvSpPr/>
            <p:nvPr/>
          </p:nvSpPr>
          <p:spPr bwMode="auto">
            <a:xfrm>
              <a:off x="4328318" y="1421607"/>
              <a:ext cx="601663" cy="381000"/>
            </a:xfrm>
            <a:custGeom>
              <a:avLst/>
              <a:gdLst>
                <a:gd name="T0" fmla="*/ 379 w 379"/>
                <a:gd name="T1" fmla="*/ 0 h 240"/>
                <a:gd name="T2" fmla="*/ 343 w 379"/>
                <a:gd name="T3" fmla="*/ 15 h 240"/>
                <a:gd name="T4" fmla="*/ 343 w 379"/>
                <a:gd name="T5" fmla="*/ 81 h 240"/>
                <a:gd name="T6" fmla="*/ 275 w 379"/>
                <a:gd name="T7" fmla="*/ 81 h 240"/>
                <a:gd name="T8" fmla="*/ 275 w 379"/>
                <a:gd name="T9" fmla="*/ 43 h 240"/>
                <a:gd name="T10" fmla="*/ 128 w 379"/>
                <a:gd name="T11" fmla="*/ 102 h 240"/>
                <a:gd name="T12" fmla="*/ 128 w 379"/>
                <a:gd name="T13" fmla="*/ 114 h 240"/>
                <a:gd name="T14" fmla="*/ 97 w 379"/>
                <a:gd name="T15" fmla="*/ 114 h 240"/>
                <a:gd name="T16" fmla="*/ 0 w 379"/>
                <a:gd name="T17" fmla="*/ 154 h 240"/>
                <a:gd name="T18" fmla="*/ 0 w 379"/>
                <a:gd name="T19" fmla="*/ 240 h 240"/>
                <a:gd name="T20" fmla="*/ 144 w 379"/>
                <a:gd name="T21" fmla="*/ 183 h 240"/>
                <a:gd name="T22" fmla="*/ 144 w 379"/>
                <a:gd name="T23" fmla="*/ 128 h 240"/>
                <a:gd name="T24" fmla="*/ 213 w 379"/>
                <a:gd name="T25" fmla="*/ 128 h 240"/>
                <a:gd name="T26" fmla="*/ 213 w 379"/>
                <a:gd name="T27" fmla="*/ 157 h 240"/>
                <a:gd name="T28" fmla="*/ 379 w 379"/>
                <a:gd name="T29" fmla="*/ 93 h 240"/>
                <a:gd name="T30" fmla="*/ 379 w 379"/>
                <a:gd name="T31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9" h="240">
                  <a:moveTo>
                    <a:pt x="379" y="0"/>
                  </a:moveTo>
                  <a:lnTo>
                    <a:pt x="343" y="15"/>
                  </a:lnTo>
                  <a:lnTo>
                    <a:pt x="343" y="81"/>
                  </a:lnTo>
                  <a:lnTo>
                    <a:pt x="275" y="81"/>
                  </a:lnTo>
                  <a:lnTo>
                    <a:pt x="275" y="43"/>
                  </a:lnTo>
                  <a:lnTo>
                    <a:pt x="128" y="102"/>
                  </a:lnTo>
                  <a:lnTo>
                    <a:pt x="128" y="114"/>
                  </a:lnTo>
                  <a:lnTo>
                    <a:pt x="97" y="114"/>
                  </a:lnTo>
                  <a:lnTo>
                    <a:pt x="0" y="154"/>
                  </a:lnTo>
                  <a:lnTo>
                    <a:pt x="0" y="240"/>
                  </a:lnTo>
                  <a:lnTo>
                    <a:pt x="144" y="183"/>
                  </a:lnTo>
                  <a:lnTo>
                    <a:pt x="144" y="128"/>
                  </a:lnTo>
                  <a:lnTo>
                    <a:pt x="213" y="128"/>
                  </a:lnTo>
                  <a:lnTo>
                    <a:pt x="213" y="157"/>
                  </a:lnTo>
                  <a:lnTo>
                    <a:pt x="379" y="93"/>
                  </a:lnTo>
                  <a:lnTo>
                    <a:pt x="3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8" name="Freeform 93"/>
            <p:cNvSpPr/>
            <p:nvPr/>
          </p:nvSpPr>
          <p:spPr bwMode="auto">
            <a:xfrm>
              <a:off x="4556918" y="1624807"/>
              <a:ext cx="109538" cy="87313"/>
            </a:xfrm>
            <a:custGeom>
              <a:avLst/>
              <a:gdLst>
                <a:gd name="T0" fmla="*/ 69 w 69"/>
                <a:gd name="T1" fmla="*/ 0 h 55"/>
                <a:gd name="T2" fmla="*/ 0 w 69"/>
                <a:gd name="T3" fmla="*/ 0 h 55"/>
                <a:gd name="T4" fmla="*/ 0 w 69"/>
                <a:gd name="T5" fmla="*/ 55 h 55"/>
                <a:gd name="T6" fmla="*/ 69 w 69"/>
                <a:gd name="T7" fmla="*/ 29 h 55"/>
                <a:gd name="T8" fmla="*/ 69 w 69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55">
                  <a:moveTo>
                    <a:pt x="69" y="0"/>
                  </a:moveTo>
                  <a:lnTo>
                    <a:pt x="0" y="0"/>
                  </a:lnTo>
                  <a:lnTo>
                    <a:pt x="0" y="55"/>
                  </a:lnTo>
                  <a:lnTo>
                    <a:pt x="69" y="29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C497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9" name="Freeform 94"/>
            <p:cNvSpPr/>
            <p:nvPr/>
          </p:nvSpPr>
          <p:spPr bwMode="auto">
            <a:xfrm>
              <a:off x="4556918" y="1624807"/>
              <a:ext cx="109538" cy="87313"/>
            </a:xfrm>
            <a:custGeom>
              <a:avLst/>
              <a:gdLst>
                <a:gd name="T0" fmla="*/ 69 w 69"/>
                <a:gd name="T1" fmla="*/ 0 h 55"/>
                <a:gd name="T2" fmla="*/ 0 w 69"/>
                <a:gd name="T3" fmla="*/ 0 h 55"/>
                <a:gd name="T4" fmla="*/ 0 w 69"/>
                <a:gd name="T5" fmla="*/ 55 h 55"/>
                <a:gd name="T6" fmla="*/ 69 w 69"/>
                <a:gd name="T7" fmla="*/ 29 h 55"/>
                <a:gd name="T8" fmla="*/ 69 w 69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55">
                  <a:moveTo>
                    <a:pt x="69" y="0"/>
                  </a:moveTo>
                  <a:lnTo>
                    <a:pt x="0" y="0"/>
                  </a:lnTo>
                  <a:lnTo>
                    <a:pt x="0" y="55"/>
                  </a:lnTo>
                  <a:lnTo>
                    <a:pt x="69" y="29"/>
                  </a:lnTo>
                  <a:lnTo>
                    <a:pt x="6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0" name="Freeform 95"/>
            <p:cNvSpPr/>
            <p:nvPr/>
          </p:nvSpPr>
          <p:spPr bwMode="auto">
            <a:xfrm>
              <a:off x="4482306" y="1583532"/>
              <a:ext cx="49213" cy="19050"/>
            </a:xfrm>
            <a:custGeom>
              <a:avLst/>
              <a:gdLst>
                <a:gd name="T0" fmla="*/ 31 w 31"/>
                <a:gd name="T1" fmla="*/ 0 h 12"/>
                <a:gd name="T2" fmla="*/ 0 w 31"/>
                <a:gd name="T3" fmla="*/ 12 h 12"/>
                <a:gd name="T4" fmla="*/ 31 w 31"/>
                <a:gd name="T5" fmla="*/ 12 h 12"/>
                <a:gd name="T6" fmla="*/ 31 w 31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2">
                  <a:moveTo>
                    <a:pt x="31" y="0"/>
                  </a:moveTo>
                  <a:lnTo>
                    <a:pt x="0" y="12"/>
                  </a:lnTo>
                  <a:lnTo>
                    <a:pt x="31" y="1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C99E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1" name="Freeform 96"/>
            <p:cNvSpPr/>
            <p:nvPr/>
          </p:nvSpPr>
          <p:spPr bwMode="auto">
            <a:xfrm>
              <a:off x="4482306" y="1583532"/>
              <a:ext cx="49213" cy="19050"/>
            </a:xfrm>
            <a:custGeom>
              <a:avLst/>
              <a:gdLst>
                <a:gd name="T0" fmla="*/ 31 w 31"/>
                <a:gd name="T1" fmla="*/ 0 h 12"/>
                <a:gd name="T2" fmla="*/ 0 w 31"/>
                <a:gd name="T3" fmla="*/ 12 h 12"/>
                <a:gd name="T4" fmla="*/ 31 w 31"/>
                <a:gd name="T5" fmla="*/ 12 h 12"/>
                <a:gd name="T6" fmla="*/ 31 w 31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2">
                  <a:moveTo>
                    <a:pt x="31" y="0"/>
                  </a:moveTo>
                  <a:lnTo>
                    <a:pt x="0" y="12"/>
                  </a:lnTo>
                  <a:lnTo>
                    <a:pt x="31" y="12"/>
                  </a:lnTo>
                  <a:lnTo>
                    <a:pt x="3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2" name="Freeform 97"/>
            <p:cNvSpPr/>
            <p:nvPr/>
          </p:nvSpPr>
          <p:spPr bwMode="auto">
            <a:xfrm>
              <a:off x="4764881" y="1445419"/>
              <a:ext cx="107950" cy="104775"/>
            </a:xfrm>
            <a:custGeom>
              <a:avLst/>
              <a:gdLst>
                <a:gd name="T0" fmla="*/ 68 w 68"/>
                <a:gd name="T1" fmla="*/ 0 h 66"/>
                <a:gd name="T2" fmla="*/ 0 w 68"/>
                <a:gd name="T3" fmla="*/ 28 h 66"/>
                <a:gd name="T4" fmla="*/ 0 w 68"/>
                <a:gd name="T5" fmla="*/ 66 h 66"/>
                <a:gd name="T6" fmla="*/ 68 w 68"/>
                <a:gd name="T7" fmla="*/ 66 h 66"/>
                <a:gd name="T8" fmla="*/ 68 w 68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66">
                  <a:moveTo>
                    <a:pt x="68" y="0"/>
                  </a:moveTo>
                  <a:lnTo>
                    <a:pt x="0" y="28"/>
                  </a:lnTo>
                  <a:lnTo>
                    <a:pt x="0" y="66"/>
                  </a:lnTo>
                  <a:lnTo>
                    <a:pt x="68" y="6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C497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3" name="Freeform 98"/>
            <p:cNvSpPr/>
            <p:nvPr/>
          </p:nvSpPr>
          <p:spPr bwMode="auto">
            <a:xfrm>
              <a:off x="4764881" y="1445419"/>
              <a:ext cx="107950" cy="104775"/>
            </a:xfrm>
            <a:custGeom>
              <a:avLst/>
              <a:gdLst>
                <a:gd name="T0" fmla="*/ 68 w 68"/>
                <a:gd name="T1" fmla="*/ 0 h 66"/>
                <a:gd name="T2" fmla="*/ 0 w 68"/>
                <a:gd name="T3" fmla="*/ 28 h 66"/>
                <a:gd name="T4" fmla="*/ 0 w 68"/>
                <a:gd name="T5" fmla="*/ 66 h 66"/>
                <a:gd name="T6" fmla="*/ 68 w 68"/>
                <a:gd name="T7" fmla="*/ 66 h 66"/>
                <a:gd name="T8" fmla="*/ 68 w 68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66">
                  <a:moveTo>
                    <a:pt x="68" y="0"/>
                  </a:moveTo>
                  <a:lnTo>
                    <a:pt x="0" y="28"/>
                  </a:lnTo>
                  <a:lnTo>
                    <a:pt x="0" y="66"/>
                  </a:lnTo>
                  <a:lnTo>
                    <a:pt x="68" y="66"/>
                  </a:lnTo>
                  <a:lnTo>
                    <a:pt x="6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4" name="Freeform 99"/>
            <p:cNvSpPr/>
            <p:nvPr/>
          </p:nvSpPr>
          <p:spPr bwMode="auto">
            <a:xfrm>
              <a:off x="4042568" y="1237457"/>
              <a:ext cx="3500438" cy="763588"/>
            </a:xfrm>
            <a:custGeom>
              <a:avLst/>
              <a:gdLst>
                <a:gd name="T0" fmla="*/ 465 w 931"/>
                <a:gd name="T1" fmla="*/ 0 h 203"/>
                <a:gd name="T2" fmla="*/ 236 w 931"/>
                <a:gd name="T3" fmla="*/ 88 h 203"/>
                <a:gd name="T4" fmla="*/ 166 w 931"/>
                <a:gd name="T5" fmla="*/ 115 h 203"/>
                <a:gd name="T6" fmla="*/ 137 w 931"/>
                <a:gd name="T7" fmla="*/ 126 h 203"/>
                <a:gd name="T8" fmla="*/ 76 w 931"/>
                <a:gd name="T9" fmla="*/ 150 h 203"/>
                <a:gd name="T10" fmla="*/ 0 w 931"/>
                <a:gd name="T11" fmla="*/ 179 h 203"/>
                <a:gd name="T12" fmla="*/ 14 w 931"/>
                <a:gd name="T13" fmla="*/ 198 h 203"/>
                <a:gd name="T14" fmla="*/ 448 w 931"/>
                <a:gd name="T15" fmla="*/ 42 h 203"/>
                <a:gd name="T16" fmla="*/ 465 w 931"/>
                <a:gd name="T17" fmla="*/ 38 h 203"/>
                <a:gd name="T18" fmla="*/ 483 w 931"/>
                <a:gd name="T19" fmla="*/ 42 h 203"/>
                <a:gd name="T20" fmla="*/ 931 w 931"/>
                <a:gd name="T21" fmla="*/ 203 h 203"/>
                <a:gd name="T22" fmla="*/ 931 w 931"/>
                <a:gd name="T23" fmla="*/ 179 h 203"/>
                <a:gd name="T24" fmla="*/ 465 w 931"/>
                <a:gd name="T2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1" h="203">
                  <a:moveTo>
                    <a:pt x="465" y="0"/>
                  </a:moveTo>
                  <a:cubicBezTo>
                    <a:pt x="236" y="88"/>
                    <a:pt x="236" y="88"/>
                    <a:pt x="236" y="88"/>
                  </a:cubicBezTo>
                  <a:cubicBezTo>
                    <a:pt x="166" y="115"/>
                    <a:pt x="166" y="115"/>
                    <a:pt x="166" y="115"/>
                  </a:cubicBezTo>
                  <a:cubicBezTo>
                    <a:pt x="137" y="126"/>
                    <a:pt x="137" y="126"/>
                    <a:pt x="137" y="126"/>
                  </a:cubicBezTo>
                  <a:cubicBezTo>
                    <a:pt x="76" y="150"/>
                    <a:pt x="76" y="150"/>
                    <a:pt x="76" y="150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1" y="181"/>
                    <a:pt x="5" y="188"/>
                    <a:pt x="14" y="198"/>
                  </a:cubicBezTo>
                  <a:cubicBezTo>
                    <a:pt x="448" y="42"/>
                    <a:pt x="448" y="42"/>
                    <a:pt x="448" y="42"/>
                  </a:cubicBezTo>
                  <a:cubicBezTo>
                    <a:pt x="453" y="39"/>
                    <a:pt x="459" y="38"/>
                    <a:pt x="465" y="38"/>
                  </a:cubicBezTo>
                  <a:cubicBezTo>
                    <a:pt x="472" y="38"/>
                    <a:pt x="477" y="39"/>
                    <a:pt x="483" y="42"/>
                  </a:cubicBezTo>
                  <a:cubicBezTo>
                    <a:pt x="931" y="203"/>
                    <a:pt x="931" y="203"/>
                    <a:pt x="931" y="203"/>
                  </a:cubicBezTo>
                  <a:cubicBezTo>
                    <a:pt x="931" y="179"/>
                    <a:pt x="931" y="179"/>
                    <a:pt x="931" y="179"/>
                  </a:cubicBezTo>
                  <a:cubicBezTo>
                    <a:pt x="465" y="0"/>
                    <a:pt x="465" y="0"/>
                    <a:pt x="465" y="0"/>
                  </a:cubicBezTo>
                </a:path>
              </a:pathLst>
            </a:custGeom>
            <a:solidFill>
              <a:srgbClr val="C4CA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5" name="Freeform 100"/>
            <p:cNvSpPr/>
            <p:nvPr/>
          </p:nvSpPr>
          <p:spPr bwMode="auto">
            <a:xfrm>
              <a:off x="4042568" y="191055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AFA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6" name="Freeform 101"/>
            <p:cNvSpPr/>
            <p:nvPr/>
          </p:nvSpPr>
          <p:spPr bwMode="auto">
            <a:xfrm>
              <a:off x="4042568" y="1910557"/>
              <a:ext cx="52388" cy="90488"/>
            </a:xfrm>
            <a:custGeom>
              <a:avLst/>
              <a:gdLst>
                <a:gd name="T0" fmla="*/ 0 w 14"/>
                <a:gd name="T1" fmla="*/ 0 h 24"/>
                <a:gd name="T2" fmla="*/ 0 w 14"/>
                <a:gd name="T3" fmla="*/ 0 h 24"/>
                <a:gd name="T4" fmla="*/ 0 w 14"/>
                <a:gd name="T5" fmla="*/ 24 h 24"/>
                <a:gd name="T6" fmla="*/ 14 w 14"/>
                <a:gd name="T7" fmla="*/ 19 h 24"/>
                <a:gd name="T8" fmla="*/ 0 w 14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5" y="9"/>
                    <a:pt x="1" y="2"/>
                    <a:pt x="0" y="0"/>
                  </a:cubicBezTo>
                </a:path>
              </a:pathLst>
            </a:custGeom>
            <a:solidFill>
              <a:srgbClr val="A3A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7" name="Freeform 102"/>
            <p:cNvSpPr/>
            <p:nvPr/>
          </p:nvSpPr>
          <p:spPr bwMode="auto">
            <a:xfrm>
              <a:off x="3798093" y="1083469"/>
              <a:ext cx="3986213" cy="969963"/>
            </a:xfrm>
            <a:custGeom>
              <a:avLst/>
              <a:gdLst>
                <a:gd name="T0" fmla="*/ 1047 w 1060"/>
                <a:gd name="T1" fmla="*/ 252 h 258"/>
                <a:gd name="T2" fmla="*/ 1042 w 1060"/>
                <a:gd name="T3" fmla="*/ 257 h 258"/>
                <a:gd name="T4" fmla="*/ 1035 w 1060"/>
                <a:gd name="T5" fmla="*/ 258 h 258"/>
                <a:gd name="T6" fmla="*/ 548 w 1060"/>
                <a:gd name="T7" fmla="*/ 59 h 258"/>
                <a:gd name="T8" fmla="*/ 530 w 1060"/>
                <a:gd name="T9" fmla="*/ 55 h 258"/>
                <a:gd name="T10" fmla="*/ 513 w 1060"/>
                <a:gd name="T11" fmla="*/ 59 h 258"/>
                <a:gd name="T12" fmla="*/ 26 w 1060"/>
                <a:gd name="T13" fmla="*/ 258 h 258"/>
                <a:gd name="T14" fmla="*/ 19 w 1060"/>
                <a:gd name="T15" fmla="*/ 257 h 258"/>
                <a:gd name="T16" fmla="*/ 14 w 1060"/>
                <a:gd name="T17" fmla="*/ 252 h 258"/>
                <a:gd name="T18" fmla="*/ 1 w 1060"/>
                <a:gd name="T19" fmla="*/ 222 h 258"/>
                <a:gd name="T20" fmla="*/ 1 w 1060"/>
                <a:gd name="T21" fmla="*/ 215 h 258"/>
                <a:gd name="T22" fmla="*/ 7 w 1060"/>
                <a:gd name="T23" fmla="*/ 210 h 258"/>
                <a:gd name="T24" fmla="*/ 513 w 1060"/>
                <a:gd name="T25" fmla="*/ 3 h 258"/>
                <a:gd name="T26" fmla="*/ 530 w 1060"/>
                <a:gd name="T27" fmla="*/ 0 h 258"/>
                <a:gd name="T28" fmla="*/ 548 w 1060"/>
                <a:gd name="T29" fmla="*/ 3 h 258"/>
                <a:gd name="T30" fmla="*/ 1054 w 1060"/>
                <a:gd name="T31" fmla="*/ 210 h 258"/>
                <a:gd name="T32" fmla="*/ 1059 w 1060"/>
                <a:gd name="T33" fmla="*/ 215 h 258"/>
                <a:gd name="T34" fmla="*/ 1059 w 1060"/>
                <a:gd name="T35" fmla="*/ 222 h 258"/>
                <a:gd name="T36" fmla="*/ 1047 w 1060"/>
                <a:gd name="T37" fmla="*/ 252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60" h="258">
                  <a:moveTo>
                    <a:pt x="1047" y="252"/>
                  </a:moveTo>
                  <a:cubicBezTo>
                    <a:pt x="1046" y="255"/>
                    <a:pt x="1044" y="256"/>
                    <a:pt x="1042" y="257"/>
                  </a:cubicBezTo>
                  <a:cubicBezTo>
                    <a:pt x="1039" y="258"/>
                    <a:pt x="1037" y="258"/>
                    <a:pt x="1035" y="258"/>
                  </a:cubicBezTo>
                  <a:cubicBezTo>
                    <a:pt x="548" y="59"/>
                    <a:pt x="548" y="59"/>
                    <a:pt x="548" y="59"/>
                  </a:cubicBezTo>
                  <a:cubicBezTo>
                    <a:pt x="542" y="56"/>
                    <a:pt x="537" y="55"/>
                    <a:pt x="530" y="55"/>
                  </a:cubicBezTo>
                  <a:cubicBezTo>
                    <a:pt x="524" y="55"/>
                    <a:pt x="518" y="56"/>
                    <a:pt x="513" y="59"/>
                  </a:cubicBezTo>
                  <a:cubicBezTo>
                    <a:pt x="26" y="258"/>
                    <a:pt x="26" y="258"/>
                    <a:pt x="26" y="258"/>
                  </a:cubicBezTo>
                  <a:cubicBezTo>
                    <a:pt x="24" y="258"/>
                    <a:pt x="21" y="258"/>
                    <a:pt x="19" y="257"/>
                  </a:cubicBezTo>
                  <a:cubicBezTo>
                    <a:pt x="16" y="256"/>
                    <a:pt x="15" y="255"/>
                    <a:pt x="14" y="252"/>
                  </a:cubicBezTo>
                  <a:cubicBezTo>
                    <a:pt x="1" y="222"/>
                    <a:pt x="1" y="222"/>
                    <a:pt x="1" y="222"/>
                  </a:cubicBezTo>
                  <a:cubicBezTo>
                    <a:pt x="0" y="220"/>
                    <a:pt x="0" y="217"/>
                    <a:pt x="1" y="215"/>
                  </a:cubicBezTo>
                  <a:cubicBezTo>
                    <a:pt x="2" y="213"/>
                    <a:pt x="4" y="211"/>
                    <a:pt x="7" y="210"/>
                  </a:cubicBezTo>
                  <a:cubicBezTo>
                    <a:pt x="513" y="3"/>
                    <a:pt x="513" y="3"/>
                    <a:pt x="513" y="3"/>
                  </a:cubicBezTo>
                  <a:cubicBezTo>
                    <a:pt x="518" y="1"/>
                    <a:pt x="524" y="0"/>
                    <a:pt x="530" y="0"/>
                  </a:cubicBezTo>
                  <a:cubicBezTo>
                    <a:pt x="537" y="0"/>
                    <a:pt x="542" y="1"/>
                    <a:pt x="548" y="3"/>
                  </a:cubicBezTo>
                  <a:cubicBezTo>
                    <a:pt x="1054" y="210"/>
                    <a:pt x="1054" y="210"/>
                    <a:pt x="1054" y="210"/>
                  </a:cubicBezTo>
                  <a:cubicBezTo>
                    <a:pt x="1056" y="211"/>
                    <a:pt x="1058" y="213"/>
                    <a:pt x="1059" y="215"/>
                  </a:cubicBezTo>
                  <a:cubicBezTo>
                    <a:pt x="1060" y="217"/>
                    <a:pt x="1060" y="220"/>
                    <a:pt x="1059" y="222"/>
                  </a:cubicBezTo>
                  <a:lnTo>
                    <a:pt x="1047" y="252"/>
                  </a:lnTo>
                  <a:close/>
                </a:path>
              </a:pathLst>
            </a:custGeom>
            <a:solidFill>
              <a:srgbClr val="E17C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8" name="Freeform 103"/>
            <p:cNvSpPr/>
            <p:nvPr/>
          </p:nvSpPr>
          <p:spPr bwMode="auto">
            <a:xfrm>
              <a:off x="5493543" y="3037682"/>
              <a:ext cx="527050" cy="534988"/>
            </a:xfrm>
            <a:custGeom>
              <a:avLst/>
              <a:gdLst>
                <a:gd name="T0" fmla="*/ 70 w 140"/>
                <a:gd name="T1" fmla="*/ 0 h 142"/>
                <a:gd name="T2" fmla="*/ 8 w 140"/>
                <a:gd name="T3" fmla="*/ 52 h 142"/>
                <a:gd name="T4" fmla="*/ 8 w 140"/>
                <a:gd name="T5" fmla="*/ 125 h 142"/>
                <a:gd name="T6" fmla="*/ 0 w 140"/>
                <a:gd name="T7" fmla="*/ 125 h 142"/>
                <a:gd name="T8" fmla="*/ 0 w 140"/>
                <a:gd name="T9" fmla="*/ 127 h 142"/>
                <a:gd name="T10" fmla="*/ 17 w 140"/>
                <a:gd name="T11" fmla="*/ 129 h 142"/>
                <a:gd name="T12" fmla="*/ 140 w 140"/>
                <a:gd name="T13" fmla="*/ 142 h 142"/>
                <a:gd name="T14" fmla="*/ 140 w 140"/>
                <a:gd name="T15" fmla="*/ 125 h 142"/>
                <a:gd name="T16" fmla="*/ 132 w 140"/>
                <a:gd name="T17" fmla="*/ 125 h 142"/>
                <a:gd name="T18" fmla="*/ 132 w 140"/>
                <a:gd name="T19" fmla="*/ 52 h 142"/>
                <a:gd name="T20" fmla="*/ 70 w 140"/>
                <a:gd name="T2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142">
                  <a:moveTo>
                    <a:pt x="70" y="0"/>
                  </a:moveTo>
                  <a:cubicBezTo>
                    <a:pt x="36" y="0"/>
                    <a:pt x="8" y="23"/>
                    <a:pt x="8" y="52"/>
                  </a:cubicBezTo>
                  <a:cubicBezTo>
                    <a:pt x="8" y="125"/>
                    <a:pt x="8" y="125"/>
                    <a:pt x="8" y="12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6" y="127"/>
                    <a:pt x="11" y="128"/>
                    <a:pt x="17" y="129"/>
                  </a:cubicBezTo>
                  <a:cubicBezTo>
                    <a:pt x="61" y="134"/>
                    <a:pt x="102" y="138"/>
                    <a:pt x="140" y="142"/>
                  </a:cubicBezTo>
                  <a:cubicBezTo>
                    <a:pt x="140" y="125"/>
                    <a:pt x="140" y="125"/>
                    <a:pt x="140" y="125"/>
                  </a:cubicBezTo>
                  <a:cubicBezTo>
                    <a:pt x="132" y="125"/>
                    <a:pt x="132" y="125"/>
                    <a:pt x="132" y="12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2" y="23"/>
                    <a:pt x="104" y="0"/>
                    <a:pt x="70" y="0"/>
                  </a:cubicBezTo>
                </a:path>
              </a:pathLst>
            </a:custGeom>
            <a:solidFill>
              <a:srgbClr val="8EB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9" name="Freeform 104"/>
            <p:cNvSpPr/>
            <p:nvPr/>
          </p:nvSpPr>
          <p:spPr bwMode="auto">
            <a:xfrm>
              <a:off x="5493543" y="3515519"/>
              <a:ext cx="527050" cy="68263"/>
            </a:xfrm>
            <a:custGeom>
              <a:avLst/>
              <a:gdLst>
                <a:gd name="T0" fmla="*/ 0 w 140"/>
                <a:gd name="T1" fmla="*/ 0 h 18"/>
                <a:gd name="T2" fmla="*/ 0 w 140"/>
                <a:gd name="T3" fmla="*/ 18 h 18"/>
                <a:gd name="T4" fmla="*/ 140 w 140"/>
                <a:gd name="T5" fmla="*/ 18 h 18"/>
                <a:gd name="T6" fmla="*/ 140 w 140"/>
                <a:gd name="T7" fmla="*/ 15 h 18"/>
                <a:gd name="T8" fmla="*/ 17 w 140"/>
                <a:gd name="T9" fmla="*/ 2 h 18"/>
                <a:gd name="T10" fmla="*/ 0 w 140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" h="18">
                  <a:moveTo>
                    <a:pt x="0" y="0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140" y="18"/>
                    <a:pt x="140" y="18"/>
                    <a:pt x="140" y="18"/>
                  </a:cubicBezTo>
                  <a:cubicBezTo>
                    <a:pt x="140" y="15"/>
                    <a:pt x="140" y="15"/>
                    <a:pt x="140" y="15"/>
                  </a:cubicBezTo>
                  <a:cubicBezTo>
                    <a:pt x="102" y="11"/>
                    <a:pt x="61" y="7"/>
                    <a:pt x="17" y="2"/>
                  </a:cubicBezTo>
                  <a:cubicBezTo>
                    <a:pt x="11" y="1"/>
                    <a:pt x="6" y="0"/>
                    <a:pt x="0" y="0"/>
                  </a:cubicBezTo>
                </a:path>
              </a:pathLst>
            </a:custGeom>
            <a:solidFill>
              <a:srgbClr val="769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0" name="Freeform 105"/>
            <p:cNvSpPr/>
            <p:nvPr/>
          </p:nvSpPr>
          <p:spPr bwMode="auto">
            <a:xfrm>
              <a:off x="5493543" y="3974307"/>
              <a:ext cx="527050" cy="536575"/>
            </a:xfrm>
            <a:custGeom>
              <a:avLst/>
              <a:gdLst>
                <a:gd name="T0" fmla="*/ 70 w 140"/>
                <a:gd name="T1" fmla="*/ 0 h 143"/>
                <a:gd name="T2" fmla="*/ 8 w 140"/>
                <a:gd name="T3" fmla="*/ 52 h 143"/>
                <a:gd name="T4" fmla="*/ 8 w 140"/>
                <a:gd name="T5" fmla="*/ 127 h 143"/>
                <a:gd name="T6" fmla="*/ 0 w 140"/>
                <a:gd name="T7" fmla="*/ 127 h 143"/>
                <a:gd name="T8" fmla="*/ 0 w 140"/>
                <a:gd name="T9" fmla="*/ 127 h 143"/>
                <a:gd name="T10" fmla="*/ 17 w 140"/>
                <a:gd name="T11" fmla="*/ 129 h 143"/>
                <a:gd name="T12" fmla="*/ 140 w 140"/>
                <a:gd name="T13" fmla="*/ 143 h 143"/>
                <a:gd name="T14" fmla="*/ 140 w 140"/>
                <a:gd name="T15" fmla="*/ 127 h 143"/>
                <a:gd name="T16" fmla="*/ 132 w 140"/>
                <a:gd name="T17" fmla="*/ 127 h 143"/>
                <a:gd name="T18" fmla="*/ 132 w 140"/>
                <a:gd name="T19" fmla="*/ 52 h 143"/>
                <a:gd name="T20" fmla="*/ 70 w 140"/>
                <a:gd name="T21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143">
                  <a:moveTo>
                    <a:pt x="70" y="0"/>
                  </a:moveTo>
                  <a:cubicBezTo>
                    <a:pt x="36" y="0"/>
                    <a:pt x="8" y="23"/>
                    <a:pt x="8" y="52"/>
                  </a:cubicBezTo>
                  <a:cubicBezTo>
                    <a:pt x="8" y="127"/>
                    <a:pt x="8" y="127"/>
                    <a:pt x="8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6" y="128"/>
                    <a:pt x="11" y="128"/>
                    <a:pt x="17" y="129"/>
                  </a:cubicBezTo>
                  <a:cubicBezTo>
                    <a:pt x="61" y="134"/>
                    <a:pt x="102" y="139"/>
                    <a:pt x="140" y="143"/>
                  </a:cubicBezTo>
                  <a:cubicBezTo>
                    <a:pt x="140" y="127"/>
                    <a:pt x="140" y="127"/>
                    <a:pt x="140" y="127"/>
                  </a:cubicBezTo>
                  <a:cubicBezTo>
                    <a:pt x="132" y="127"/>
                    <a:pt x="132" y="127"/>
                    <a:pt x="132" y="127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2" y="23"/>
                    <a:pt x="104" y="0"/>
                    <a:pt x="70" y="0"/>
                  </a:cubicBezTo>
                </a:path>
              </a:pathLst>
            </a:custGeom>
            <a:solidFill>
              <a:srgbClr val="197E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1" name="Freeform 106"/>
            <p:cNvSpPr/>
            <p:nvPr/>
          </p:nvSpPr>
          <p:spPr bwMode="auto">
            <a:xfrm>
              <a:off x="5493543" y="4450557"/>
              <a:ext cx="527050" cy="76200"/>
            </a:xfrm>
            <a:custGeom>
              <a:avLst/>
              <a:gdLst>
                <a:gd name="T0" fmla="*/ 0 w 140"/>
                <a:gd name="T1" fmla="*/ 0 h 20"/>
                <a:gd name="T2" fmla="*/ 0 w 140"/>
                <a:gd name="T3" fmla="*/ 20 h 20"/>
                <a:gd name="T4" fmla="*/ 140 w 140"/>
                <a:gd name="T5" fmla="*/ 20 h 20"/>
                <a:gd name="T6" fmla="*/ 140 w 140"/>
                <a:gd name="T7" fmla="*/ 16 h 20"/>
                <a:gd name="T8" fmla="*/ 17 w 140"/>
                <a:gd name="T9" fmla="*/ 2 h 20"/>
                <a:gd name="T10" fmla="*/ 0 w 140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" h="20">
                  <a:moveTo>
                    <a:pt x="0" y="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140" y="20"/>
                    <a:pt x="140" y="20"/>
                    <a:pt x="140" y="20"/>
                  </a:cubicBezTo>
                  <a:cubicBezTo>
                    <a:pt x="140" y="16"/>
                    <a:pt x="140" y="16"/>
                    <a:pt x="140" y="16"/>
                  </a:cubicBezTo>
                  <a:cubicBezTo>
                    <a:pt x="102" y="12"/>
                    <a:pt x="61" y="7"/>
                    <a:pt x="17" y="2"/>
                  </a:cubicBezTo>
                  <a:cubicBezTo>
                    <a:pt x="11" y="1"/>
                    <a:pt x="6" y="1"/>
                    <a:pt x="0" y="0"/>
                  </a:cubicBezTo>
                </a:path>
              </a:pathLst>
            </a:custGeom>
            <a:solidFill>
              <a:srgbClr val="157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2" name="Freeform 107"/>
            <p:cNvSpPr/>
            <p:nvPr/>
          </p:nvSpPr>
          <p:spPr bwMode="auto">
            <a:xfrm>
              <a:off x="5493543" y="4914107"/>
              <a:ext cx="527050" cy="533400"/>
            </a:xfrm>
            <a:custGeom>
              <a:avLst/>
              <a:gdLst>
                <a:gd name="T0" fmla="*/ 70 w 140"/>
                <a:gd name="T1" fmla="*/ 0 h 142"/>
                <a:gd name="T2" fmla="*/ 8 w 140"/>
                <a:gd name="T3" fmla="*/ 52 h 142"/>
                <a:gd name="T4" fmla="*/ 8 w 140"/>
                <a:gd name="T5" fmla="*/ 126 h 142"/>
                <a:gd name="T6" fmla="*/ 0 w 140"/>
                <a:gd name="T7" fmla="*/ 126 h 142"/>
                <a:gd name="T8" fmla="*/ 0 w 140"/>
                <a:gd name="T9" fmla="*/ 126 h 142"/>
                <a:gd name="T10" fmla="*/ 17 w 140"/>
                <a:gd name="T11" fmla="*/ 129 h 142"/>
                <a:gd name="T12" fmla="*/ 140 w 140"/>
                <a:gd name="T13" fmla="*/ 142 h 142"/>
                <a:gd name="T14" fmla="*/ 140 w 140"/>
                <a:gd name="T15" fmla="*/ 126 h 142"/>
                <a:gd name="T16" fmla="*/ 132 w 140"/>
                <a:gd name="T17" fmla="*/ 126 h 142"/>
                <a:gd name="T18" fmla="*/ 132 w 140"/>
                <a:gd name="T19" fmla="*/ 52 h 142"/>
                <a:gd name="T20" fmla="*/ 70 w 140"/>
                <a:gd name="T2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142">
                  <a:moveTo>
                    <a:pt x="70" y="0"/>
                  </a:moveTo>
                  <a:cubicBezTo>
                    <a:pt x="36" y="0"/>
                    <a:pt x="8" y="23"/>
                    <a:pt x="8" y="52"/>
                  </a:cubicBezTo>
                  <a:cubicBezTo>
                    <a:pt x="8" y="126"/>
                    <a:pt x="8" y="126"/>
                    <a:pt x="8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6" y="127"/>
                    <a:pt x="11" y="128"/>
                    <a:pt x="17" y="129"/>
                  </a:cubicBezTo>
                  <a:cubicBezTo>
                    <a:pt x="61" y="134"/>
                    <a:pt x="102" y="138"/>
                    <a:pt x="140" y="142"/>
                  </a:cubicBezTo>
                  <a:cubicBezTo>
                    <a:pt x="140" y="126"/>
                    <a:pt x="140" y="126"/>
                    <a:pt x="140" y="126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2" y="23"/>
                    <a:pt x="104" y="0"/>
                    <a:pt x="70" y="0"/>
                  </a:cubicBezTo>
                </a:path>
              </a:pathLst>
            </a:custGeom>
            <a:solidFill>
              <a:srgbClr val="1F4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3" name="Freeform 108"/>
            <p:cNvSpPr/>
            <p:nvPr/>
          </p:nvSpPr>
          <p:spPr bwMode="auto">
            <a:xfrm>
              <a:off x="5493543" y="5387182"/>
              <a:ext cx="527050" cy="79375"/>
            </a:xfrm>
            <a:custGeom>
              <a:avLst/>
              <a:gdLst>
                <a:gd name="T0" fmla="*/ 0 w 140"/>
                <a:gd name="T1" fmla="*/ 0 h 21"/>
                <a:gd name="T2" fmla="*/ 0 w 140"/>
                <a:gd name="T3" fmla="*/ 21 h 21"/>
                <a:gd name="T4" fmla="*/ 140 w 140"/>
                <a:gd name="T5" fmla="*/ 21 h 21"/>
                <a:gd name="T6" fmla="*/ 140 w 140"/>
                <a:gd name="T7" fmla="*/ 16 h 21"/>
                <a:gd name="T8" fmla="*/ 17 w 140"/>
                <a:gd name="T9" fmla="*/ 3 h 21"/>
                <a:gd name="T10" fmla="*/ 0 w 140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" h="21">
                  <a:moveTo>
                    <a:pt x="0" y="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140" y="21"/>
                    <a:pt x="140" y="21"/>
                    <a:pt x="140" y="21"/>
                  </a:cubicBezTo>
                  <a:cubicBezTo>
                    <a:pt x="140" y="16"/>
                    <a:pt x="140" y="16"/>
                    <a:pt x="140" y="16"/>
                  </a:cubicBezTo>
                  <a:cubicBezTo>
                    <a:pt x="102" y="12"/>
                    <a:pt x="61" y="8"/>
                    <a:pt x="17" y="3"/>
                  </a:cubicBezTo>
                  <a:cubicBezTo>
                    <a:pt x="11" y="2"/>
                    <a:pt x="6" y="1"/>
                    <a:pt x="0" y="0"/>
                  </a:cubicBezTo>
                </a:path>
              </a:pathLst>
            </a:custGeom>
            <a:solidFill>
              <a:srgbClr val="1C4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4" name="Freeform 109"/>
            <p:cNvSpPr/>
            <p:nvPr/>
          </p:nvSpPr>
          <p:spPr bwMode="auto">
            <a:xfrm>
              <a:off x="5493543" y="2069307"/>
              <a:ext cx="527050" cy="552450"/>
            </a:xfrm>
            <a:custGeom>
              <a:avLst/>
              <a:gdLst>
                <a:gd name="T0" fmla="*/ 70 w 140"/>
                <a:gd name="T1" fmla="*/ 0 h 147"/>
                <a:gd name="T2" fmla="*/ 8 w 140"/>
                <a:gd name="T3" fmla="*/ 52 h 147"/>
                <a:gd name="T4" fmla="*/ 8 w 140"/>
                <a:gd name="T5" fmla="*/ 127 h 147"/>
                <a:gd name="T6" fmla="*/ 0 w 140"/>
                <a:gd name="T7" fmla="*/ 127 h 147"/>
                <a:gd name="T8" fmla="*/ 0 w 140"/>
                <a:gd name="T9" fmla="*/ 135 h 147"/>
                <a:gd name="T10" fmla="*/ 17 w 140"/>
                <a:gd name="T11" fmla="*/ 137 h 147"/>
                <a:gd name="T12" fmla="*/ 109 w 140"/>
                <a:gd name="T13" fmla="*/ 147 h 147"/>
                <a:gd name="T14" fmla="*/ 140 w 140"/>
                <a:gd name="T15" fmla="*/ 147 h 147"/>
                <a:gd name="T16" fmla="*/ 140 w 140"/>
                <a:gd name="T17" fmla="*/ 127 h 147"/>
                <a:gd name="T18" fmla="*/ 132 w 140"/>
                <a:gd name="T19" fmla="*/ 127 h 147"/>
                <a:gd name="T20" fmla="*/ 132 w 140"/>
                <a:gd name="T21" fmla="*/ 52 h 147"/>
                <a:gd name="T22" fmla="*/ 70 w 140"/>
                <a:gd name="T23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0" h="147">
                  <a:moveTo>
                    <a:pt x="70" y="0"/>
                  </a:moveTo>
                  <a:cubicBezTo>
                    <a:pt x="36" y="0"/>
                    <a:pt x="8" y="23"/>
                    <a:pt x="8" y="52"/>
                  </a:cubicBezTo>
                  <a:cubicBezTo>
                    <a:pt x="8" y="127"/>
                    <a:pt x="8" y="127"/>
                    <a:pt x="8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6" y="135"/>
                    <a:pt x="11" y="136"/>
                    <a:pt x="17" y="137"/>
                  </a:cubicBezTo>
                  <a:cubicBezTo>
                    <a:pt x="49" y="141"/>
                    <a:pt x="80" y="144"/>
                    <a:pt x="109" y="147"/>
                  </a:cubicBezTo>
                  <a:cubicBezTo>
                    <a:pt x="140" y="147"/>
                    <a:pt x="140" y="147"/>
                    <a:pt x="140" y="147"/>
                  </a:cubicBezTo>
                  <a:cubicBezTo>
                    <a:pt x="140" y="127"/>
                    <a:pt x="140" y="127"/>
                    <a:pt x="140" y="127"/>
                  </a:cubicBezTo>
                  <a:cubicBezTo>
                    <a:pt x="132" y="127"/>
                    <a:pt x="132" y="127"/>
                    <a:pt x="132" y="127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2" y="23"/>
                    <a:pt x="104" y="0"/>
                    <a:pt x="70" y="0"/>
                  </a:cubicBezTo>
                </a:path>
              </a:pathLst>
            </a:custGeom>
            <a:solidFill>
              <a:srgbClr val="C6C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5" name="Freeform 110"/>
            <p:cNvSpPr/>
            <p:nvPr/>
          </p:nvSpPr>
          <p:spPr bwMode="auto">
            <a:xfrm>
              <a:off x="5493543" y="2575719"/>
              <a:ext cx="409575" cy="46038"/>
            </a:xfrm>
            <a:custGeom>
              <a:avLst/>
              <a:gdLst>
                <a:gd name="T0" fmla="*/ 0 w 109"/>
                <a:gd name="T1" fmla="*/ 0 h 12"/>
                <a:gd name="T2" fmla="*/ 0 w 109"/>
                <a:gd name="T3" fmla="*/ 12 h 12"/>
                <a:gd name="T4" fmla="*/ 109 w 109"/>
                <a:gd name="T5" fmla="*/ 12 h 12"/>
                <a:gd name="T6" fmla="*/ 17 w 109"/>
                <a:gd name="T7" fmla="*/ 2 h 12"/>
                <a:gd name="T8" fmla="*/ 0 w 10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12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80" y="9"/>
                    <a:pt x="49" y="6"/>
                    <a:pt x="17" y="2"/>
                  </a:cubicBezTo>
                  <a:cubicBezTo>
                    <a:pt x="11" y="1"/>
                    <a:pt x="6" y="0"/>
                    <a:pt x="0" y="0"/>
                  </a:cubicBezTo>
                </a:path>
              </a:pathLst>
            </a:custGeom>
            <a:solidFill>
              <a:srgbClr val="A5AC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6" name="Freeform 111"/>
            <p:cNvSpPr/>
            <p:nvPr/>
          </p:nvSpPr>
          <p:spPr bwMode="auto">
            <a:xfrm>
              <a:off x="5557043" y="2034382"/>
              <a:ext cx="466725" cy="511175"/>
            </a:xfrm>
            <a:custGeom>
              <a:avLst/>
              <a:gdLst>
                <a:gd name="T0" fmla="*/ 62 w 124"/>
                <a:gd name="T1" fmla="*/ 0 h 136"/>
                <a:gd name="T2" fmla="*/ 0 w 124"/>
                <a:gd name="T3" fmla="*/ 51 h 136"/>
                <a:gd name="T4" fmla="*/ 0 w 124"/>
                <a:gd name="T5" fmla="*/ 136 h 136"/>
                <a:gd name="T6" fmla="*/ 124 w 124"/>
                <a:gd name="T7" fmla="*/ 136 h 136"/>
                <a:gd name="T8" fmla="*/ 124 w 124"/>
                <a:gd name="T9" fmla="*/ 51 h 136"/>
                <a:gd name="T10" fmla="*/ 62 w 124"/>
                <a:gd name="T1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6">
                  <a:moveTo>
                    <a:pt x="62" y="0"/>
                  </a:moveTo>
                  <a:cubicBezTo>
                    <a:pt x="28" y="0"/>
                    <a:pt x="0" y="23"/>
                    <a:pt x="0" y="51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124" y="136"/>
                    <a:pt x="124" y="136"/>
                    <a:pt x="124" y="136"/>
                  </a:cubicBezTo>
                  <a:cubicBezTo>
                    <a:pt x="124" y="51"/>
                    <a:pt x="124" y="51"/>
                    <a:pt x="124" y="51"/>
                  </a:cubicBezTo>
                  <a:cubicBezTo>
                    <a:pt x="124" y="23"/>
                    <a:pt x="97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7" name="Freeform 112"/>
            <p:cNvSpPr/>
            <p:nvPr/>
          </p:nvSpPr>
          <p:spPr bwMode="auto">
            <a:xfrm>
              <a:off x="5557043" y="3004344"/>
              <a:ext cx="466725" cy="511175"/>
            </a:xfrm>
            <a:custGeom>
              <a:avLst/>
              <a:gdLst>
                <a:gd name="T0" fmla="*/ 62 w 124"/>
                <a:gd name="T1" fmla="*/ 0 h 136"/>
                <a:gd name="T2" fmla="*/ 0 w 124"/>
                <a:gd name="T3" fmla="*/ 51 h 136"/>
                <a:gd name="T4" fmla="*/ 0 w 124"/>
                <a:gd name="T5" fmla="*/ 136 h 136"/>
                <a:gd name="T6" fmla="*/ 124 w 124"/>
                <a:gd name="T7" fmla="*/ 136 h 136"/>
                <a:gd name="T8" fmla="*/ 124 w 124"/>
                <a:gd name="T9" fmla="*/ 51 h 136"/>
                <a:gd name="T10" fmla="*/ 62 w 124"/>
                <a:gd name="T1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6">
                  <a:moveTo>
                    <a:pt x="62" y="0"/>
                  </a:moveTo>
                  <a:cubicBezTo>
                    <a:pt x="28" y="0"/>
                    <a:pt x="0" y="23"/>
                    <a:pt x="0" y="51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124" y="136"/>
                    <a:pt x="124" y="136"/>
                    <a:pt x="124" y="136"/>
                  </a:cubicBezTo>
                  <a:cubicBezTo>
                    <a:pt x="124" y="51"/>
                    <a:pt x="124" y="51"/>
                    <a:pt x="124" y="51"/>
                  </a:cubicBezTo>
                  <a:cubicBezTo>
                    <a:pt x="124" y="23"/>
                    <a:pt x="97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8" name="Freeform 113"/>
            <p:cNvSpPr/>
            <p:nvPr/>
          </p:nvSpPr>
          <p:spPr bwMode="auto">
            <a:xfrm>
              <a:off x="5557043" y="3940969"/>
              <a:ext cx="466725" cy="514350"/>
            </a:xfrm>
            <a:custGeom>
              <a:avLst/>
              <a:gdLst>
                <a:gd name="T0" fmla="*/ 62 w 124"/>
                <a:gd name="T1" fmla="*/ 0 h 137"/>
                <a:gd name="T2" fmla="*/ 0 w 124"/>
                <a:gd name="T3" fmla="*/ 52 h 137"/>
                <a:gd name="T4" fmla="*/ 0 w 124"/>
                <a:gd name="T5" fmla="*/ 137 h 137"/>
                <a:gd name="T6" fmla="*/ 124 w 124"/>
                <a:gd name="T7" fmla="*/ 137 h 137"/>
                <a:gd name="T8" fmla="*/ 124 w 124"/>
                <a:gd name="T9" fmla="*/ 52 h 137"/>
                <a:gd name="T10" fmla="*/ 62 w 124"/>
                <a:gd name="T11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2" y="0"/>
                  </a:moveTo>
                  <a:cubicBezTo>
                    <a:pt x="28" y="0"/>
                    <a:pt x="0" y="23"/>
                    <a:pt x="0" y="52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124" y="137"/>
                    <a:pt x="124" y="137"/>
                    <a:pt x="124" y="137"/>
                  </a:cubicBezTo>
                  <a:cubicBezTo>
                    <a:pt x="124" y="52"/>
                    <a:pt x="124" y="52"/>
                    <a:pt x="124" y="52"/>
                  </a:cubicBezTo>
                  <a:cubicBezTo>
                    <a:pt x="124" y="23"/>
                    <a:pt x="97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9" name="Freeform 114"/>
            <p:cNvSpPr/>
            <p:nvPr/>
          </p:nvSpPr>
          <p:spPr bwMode="auto">
            <a:xfrm>
              <a:off x="5557043" y="4876007"/>
              <a:ext cx="466725" cy="514350"/>
            </a:xfrm>
            <a:custGeom>
              <a:avLst/>
              <a:gdLst>
                <a:gd name="T0" fmla="*/ 62 w 124"/>
                <a:gd name="T1" fmla="*/ 0 h 137"/>
                <a:gd name="T2" fmla="*/ 0 w 124"/>
                <a:gd name="T3" fmla="*/ 52 h 137"/>
                <a:gd name="T4" fmla="*/ 0 w 124"/>
                <a:gd name="T5" fmla="*/ 137 h 137"/>
                <a:gd name="T6" fmla="*/ 124 w 124"/>
                <a:gd name="T7" fmla="*/ 137 h 137"/>
                <a:gd name="T8" fmla="*/ 124 w 124"/>
                <a:gd name="T9" fmla="*/ 52 h 137"/>
                <a:gd name="T10" fmla="*/ 62 w 124"/>
                <a:gd name="T11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2" y="0"/>
                  </a:moveTo>
                  <a:cubicBezTo>
                    <a:pt x="28" y="0"/>
                    <a:pt x="0" y="24"/>
                    <a:pt x="0" y="52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124" y="137"/>
                    <a:pt x="124" y="137"/>
                    <a:pt x="124" y="137"/>
                  </a:cubicBezTo>
                  <a:cubicBezTo>
                    <a:pt x="124" y="52"/>
                    <a:pt x="124" y="52"/>
                    <a:pt x="124" y="52"/>
                  </a:cubicBezTo>
                  <a:cubicBezTo>
                    <a:pt x="124" y="24"/>
                    <a:pt x="97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0" name="Rectangle 115"/>
            <p:cNvSpPr>
              <a:spLocks noChangeArrowheads="1"/>
            </p:cNvSpPr>
            <p:nvPr/>
          </p:nvSpPr>
          <p:spPr bwMode="auto">
            <a:xfrm>
              <a:off x="5528468" y="2509044"/>
              <a:ext cx="525463" cy="77788"/>
            </a:xfrm>
            <a:prstGeom prst="rect">
              <a:avLst/>
            </a:prstGeom>
            <a:solidFill>
              <a:srgbClr val="E17C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1" name="Rectangle 116"/>
            <p:cNvSpPr>
              <a:spLocks noChangeArrowheads="1"/>
            </p:cNvSpPr>
            <p:nvPr/>
          </p:nvSpPr>
          <p:spPr bwMode="auto">
            <a:xfrm>
              <a:off x="5528468" y="3471069"/>
              <a:ext cx="525463" cy="77788"/>
            </a:xfrm>
            <a:prstGeom prst="rect">
              <a:avLst/>
            </a:prstGeom>
            <a:solidFill>
              <a:srgbClr val="E17C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2" name="Rectangle 117"/>
            <p:cNvSpPr>
              <a:spLocks noChangeArrowheads="1"/>
            </p:cNvSpPr>
            <p:nvPr/>
          </p:nvSpPr>
          <p:spPr bwMode="auto">
            <a:xfrm>
              <a:off x="5528468" y="4417219"/>
              <a:ext cx="525463" cy="76200"/>
            </a:xfrm>
            <a:prstGeom prst="rect">
              <a:avLst/>
            </a:prstGeom>
            <a:solidFill>
              <a:srgbClr val="E17C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3" name="Rectangle 118"/>
            <p:cNvSpPr>
              <a:spLocks noChangeArrowheads="1"/>
            </p:cNvSpPr>
            <p:nvPr/>
          </p:nvSpPr>
          <p:spPr bwMode="auto">
            <a:xfrm>
              <a:off x="5528468" y="5353844"/>
              <a:ext cx="525463" cy="74613"/>
            </a:xfrm>
            <a:prstGeom prst="rect">
              <a:avLst/>
            </a:prstGeom>
            <a:solidFill>
              <a:srgbClr val="E17C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4" name="Oval 124"/>
            <p:cNvSpPr>
              <a:spLocks noChangeArrowheads="1"/>
            </p:cNvSpPr>
            <p:nvPr/>
          </p:nvSpPr>
          <p:spPr bwMode="auto">
            <a:xfrm>
              <a:off x="6696868" y="242094"/>
              <a:ext cx="1692275" cy="11874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5" name="Freeform 125"/>
            <p:cNvSpPr/>
            <p:nvPr/>
          </p:nvSpPr>
          <p:spPr bwMode="auto">
            <a:xfrm>
              <a:off x="6204743" y="1154907"/>
              <a:ext cx="1154113" cy="879475"/>
            </a:xfrm>
            <a:custGeom>
              <a:avLst/>
              <a:gdLst>
                <a:gd name="T0" fmla="*/ 493 w 727"/>
                <a:gd name="T1" fmla="*/ 0 h 554"/>
                <a:gd name="T2" fmla="*/ 0 w 727"/>
                <a:gd name="T3" fmla="*/ 554 h 554"/>
                <a:gd name="T4" fmla="*/ 727 w 727"/>
                <a:gd name="T5" fmla="*/ 33 h 554"/>
                <a:gd name="T6" fmla="*/ 493 w 727"/>
                <a:gd name="T7" fmla="*/ 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7" h="554">
                  <a:moveTo>
                    <a:pt x="493" y="0"/>
                  </a:moveTo>
                  <a:lnTo>
                    <a:pt x="0" y="554"/>
                  </a:lnTo>
                  <a:lnTo>
                    <a:pt x="727" y="33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6" name="文本框 148"/>
            <p:cNvSpPr txBox="1"/>
            <p:nvPr/>
          </p:nvSpPr>
          <p:spPr>
            <a:xfrm>
              <a:off x="6897580" y="447572"/>
              <a:ext cx="1290847" cy="9740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4000" dirty="0">
                  <a:solidFill>
                    <a:srgbClr val="D3381C"/>
                  </a:solidFill>
                  <a:latin typeface="Impact" panose="020B0806030902050204" pitchFamily="34" charset="0"/>
                  <a:cs typeface="Aharoni" panose="02010803020104030203" pitchFamily="2" charset="-79"/>
                </a:rPr>
                <a:t>OK!</a:t>
              </a:r>
              <a:endParaRPr lang="zh-CN" altLang="en-US" sz="4000" dirty="0">
                <a:solidFill>
                  <a:srgbClr val="D3381C"/>
                </a:solidFill>
                <a:latin typeface="Impact" panose="020B0806030902050204" pitchFamily="34" charset="0"/>
                <a:cs typeface="Aharoni" panose="02010803020104030203" pitchFamily="2" charset="-79"/>
              </a:endParaRPr>
            </a:p>
          </p:txBody>
        </p:sp>
        <p:sp>
          <p:nvSpPr>
            <p:cNvPr id="117" name="文本框 181"/>
            <p:cNvSpPr txBox="1"/>
            <p:nvPr/>
          </p:nvSpPr>
          <p:spPr>
            <a:xfrm>
              <a:off x="4126858" y="1967256"/>
              <a:ext cx="783509" cy="7199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800" dirty="0" smtClean="0">
                  <a:solidFill>
                    <a:srgbClr val="D3381C"/>
                  </a:solidFill>
                  <a:latin typeface="Impact" panose="020B0806030902050204" pitchFamily="34" charset="0"/>
                  <a:cs typeface="Aharoni" panose="02010803020104030203" pitchFamily="2" charset="-79"/>
                </a:rPr>
                <a:t>04</a:t>
              </a:r>
              <a:endParaRPr lang="zh-CN" altLang="en-US" sz="2800" dirty="0">
                <a:solidFill>
                  <a:srgbClr val="D3381C"/>
                </a:solidFill>
                <a:latin typeface="Impact" panose="020B0806030902050204" pitchFamily="34" charset="0"/>
                <a:cs typeface="Aharoni" panose="02010803020104030203" pitchFamily="2" charset="-79"/>
              </a:endParaRPr>
            </a:p>
          </p:txBody>
        </p:sp>
        <p:sp>
          <p:nvSpPr>
            <p:cNvPr id="118" name="文本框 182"/>
            <p:cNvSpPr txBox="1"/>
            <p:nvPr/>
          </p:nvSpPr>
          <p:spPr>
            <a:xfrm>
              <a:off x="4139645" y="2806573"/>
              <a:ext cx="783509" cy="7199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800" dirty="0" smtClean="0">
                  <a:solidFill>
                    <a:srgbClr val="D3381C"/>
                  </a:solidFill>
                  <a:latin typeface="Impact" panose="020B0806030902050204" pitchFamily="34" charset="0"/>
                  <a:cs typeface="Aharoni" panose="02010803020104030203" pitchFamily="2" charset="-79"/>
                </a:rPr>
                <a:t>03</a:t>
              </a:r>
              <a:endParaRPr lang="zh-CN" altLang="en-US" sz="2800" dirty="0">
                <a:solidFill>
                  <a:srgbClr val="D3381C"/>
                </a:solidFill>
                <a:latin typeface="Impact" panose="020B0806030902050204" pitchFamily="34" charset="0"/>
                <a:cs typeface="Aharoni" panose="02010803020104030203" pitchFamily="2" charset="-79"/>
              </a:endParaRPr>
            </a:p>
          </p:txBody>
        </p:sp>
        <p:sp>
          <p:nvSpPr>
            <p:cNvPr id="119" name="文本框 186"/>
            <p:cNvSpPr txBox="1"/>
            <p:nvPr/>
          </p:nvSpPr>
          <p:spPr>
            <a:xfrm>
              <a:off x="4151263" y="3755901"/>
              <a:ext cx="783509" cy="7199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800" dirty="0" smtClean="0">
                  <a:solidFill>
                    <a:srgbClr val="D3381C"/>
                  </a:solidFill>
                  <a:latin typeface="Impact" panose="020B0806030902050204" pitchFamily="34" charset="0"/>
                  <a:cs typeface="Aharoni" panose="02010803020104030203" pitchFamily="2" charset="-79"/>
                </a:rPr>
                <a:t>02</a:t>
              </a:r>
              <a:endParaRPr lang="zh-CN" altLang="en-US" sz="2800" dirty="0">
                <a:solidFill>
                  <a:srgbClr val="D3381C"/>
                </a:solidFill>
                <a:latin typeface="Impact" panose="020B0806030902050204" pitchFamily="34" charset="0"/>
                <a:cs typeface="Aharoni" panose="02010803020104030203" pitchFamily="2" charset="-79"/>
              </a:endParaRPr>
            </a:p>
          </p:txBody>
        </p:sp>
        <p:sp>
          <p:nvSpPr>
            <p:cNvPr id="120" name="文本框 187"/>
            <p:cNvSpPr txBox="1"/>
            <p:nvPr/>
          </p:nvSpPr>
          <p:spPr>
            <a:xfrm>
              <a:off x="4194148" y="4785681"/>
              <a:ext cx="783509" cy="7199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800" dirty="0" smtClean="0">
                  <a:solidFill>
                    <a:srgbClr val="D3381C"/>
                  </a:solidFill>
                  <a:latin typeface="Impact" panose="020B0806030902050204" pitchFamily="34" charset="0"/>
                  <a:cs typeface="Aharoni" panose="02010803020104030203" pitchFamily="2" charset="-79"/>
                </a:rPr>
                <a:t>01</a:t>
              </a:r>
              <a:endParaRPr lang="zh-CN" altLang="en-US" sz="2800" dirty="0">
                <a:solidFill>
                  <a:srgbClr val="D3381C"/>
                </a:solidFill>
                <a:latin typeface="Impact" panose="020B0806030902050204" pitchFamily="34" charset="0"/>
                <a:cs typeface="Aharoni" panose="02010803020104030203" pitchFamily="2" charset="-79"/>
              </a:endParaRPr>
            </a:p>
          </p:txBody>
        </p:sp>
        <p:sp>
          <p:nvSpPr>
            <p:cNvPr id="129" name="AutoShape 180"/>
            <p:cNvSpPr>
              <a:spLocks noChangeAspect="1" noChangeArrowheads="1" noTextEdit="1"/>
            </p:cNvSpPr>
            <p:nvPr/>
          </p:nvSpPr>
          <p:spPr bwMode="auto">
            <a:xfrm>
              <a:off x="3050381" y="6057106"/>
              <a:ext cx="60912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30" name="Rectangle 182"/>
            <p:cNvSpPr>
              <a:spLocks noChangeArrowheads="1"/>
            </p:cNvSpPr>
            <p:nvPr/>
          </p:nvSpPr>
          <p:spPr bwMode="auto">
            <a:xfrm>
              <a:off x="3042444" y="6050756"/>
              <a:ext cx="6107112" cy="552450"/>
            </a:xfrm>
            <a:prstGeom prst="rect">
              <a:avLst/>
            </a:prstGeom>
            <a:solidFill>
              <a:srgbClr val="1F8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31" name="Freeform 183"/>
            <p:cNvSpPr/>
            <p:nvPr/>
          </p:nvSpPr>
          <p:spPr bwMode="auto">
            <a:xfrm>
              <a:off x="3042444" y="6128544"/>
              <a:ext cx="6107112" cy="474663"/>
            </a:xfrm>
            <a:custGeom>
              <a:avLst/>
              <a:gdLst>
                <a:gd name="T0" fmla="*/ 3847 w 3847"/>
                <a:gd name="T1" fmla="*/ 299 h 299"/>
                <a:gd name="T2" fmla="*/ 0 w 3847"/>
                <a:gd name="T3" fmla="*/ 299 h 299"/>
                <a:gd name="T4" fmla="*/ 0 w 3847"/>
                <a:gd name="T5" fmla="*/ 0 h 299"/>
                <a:gd name="T6" fmla="*/ 3847 w 3847"/>
                <a:gd name="T7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7" h="299">
                  <a:moveTo>
                    <a:pt x="3847" y="299"/>
                  </a:moveTo>
                  <a:lnTo>
                    <a:pt x="0" y="299"/>
                  </a:lnTo>
                  <a:lnTo>
                    <a:pt x="0" y="0"/>
                  </a:lnTo>
                  <a:lnTo>
                    <a:pt x="3847" y="299"/>
                  </a:lnTo>
                  <a:close/>
                </a:path>
              </a:pathLst>
            </a:custGeom>
            <a:solidFill>
              <a:srgbClr val="215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32" name="Freeform 187"/>
            <p:cNvSpPr/>
            <p:nvPr/>
          </p:nvSpPr>
          <p:spPr bwMode="auto">
            <a:xfrm>
              <a:off x="7682706" y="1947069"/>
              <a:ext cx="495300" cy="4668838"/>
            </a:xfrm>
            <a:custGeom>
              <a:avLst/>
              <a:gdLst>
                <a:gd name="T0" fmla="*/ 312 w 312"/>
                <a:gd name="T1" fmla="*/ 212 h 2941"/>
                <a:gd name="T2" fmla="*/ 156 w 312"/>
                <a:gd name="T3" fmla="*/ 0 h 2941"/>
                <a:gd name="T4" fmla="*/ 0 w 312"/>
                <a:gd name="T5" fmla="*/ 212 h 2941"/>
                <a:gd name="T6" fmla="*/ 110 w 312"/>
                <a:gd name="T7" fmla="*/ 212 h 2941"/>
                <a:gd name="T8" fmla="*/ 110 w 312"/>
                <a:gd name="T9" fmla="*/ 385 h 2941"/>
                <a:gd name="T10" fmla="*/ 110 w 312"/>
                <a:gd name="T11" fmla="*/ 909 h 2941"/>
                <a:gd name="T12" fmla="*/ 110 w 312"/>
                <a:gd name="T13" fmla="*/ 982 h 2941"/>
                <a:gd name="T14" fmla="*/ 110 w 312"/>
                <a:gd name="T15" fmla="*/ 1507 h 2941"/>
                <a:gd name="T16" fmla="*/ 110 w 312"/>
                <a:gd name="T17" fmla="*/ 1574 h 2941"/>
                <a:gd name="T18" fmla="*/ 110 w 312"/>
                <a:gd name="T19" fmla="*/ 2098 h 2941"/>
                <a:gd name="T20" fmla="*/ 110 w 312"/>
                <a:gd name="T21" fmla="*/ 2941 h 2941"/>
                <a:gd name="T22" fmla="*/ 208 w 312"/>
                <a:gd name="T23" fmla="*/ 2941 h 2941"/>
                <a:gd name="T24" fmla="*/ 208 w 312"/>
                <a:gd name="T25" fmla="*/ 2098 h 2941"/>
                <a:gd name="T26" fmla="*/ 208 w 312"/>
                <a:gd name="T27" fmla="*/ 1574 h 2941"/>
                <a:gd name="T28" fmla="*/ 208 w 312"/>
                <a:gd name="T29" fmla="*/ 1507 h 2941"/>
                <a:gd name="T30" fmla="*/ 208 w 312"/>
                <a:gd name="T31" fmla="*/ 982 h 2941"/>
                <a:gd name="T32" fmla="*/ 208 w 312"/>
                <a:gd name="T33" fmla="*/ 909 h 2941"/>
                <a:gd name="T34" fmla="*/ 208 w 312"/>
                <a:gd name="T35" fmla="*/ 385 h 2941"/>
                <a:gd name="T36" fmla="*/ 208 w 312"/>
                <a:gd name="T37" fmla="*/ 212 h 2941"/>
                <a:gd name="T38" fmla="*/ 312 w 312"/>
                <a:gd name="T39" fmla="*/ 212 h 2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2" h="2941">
                  <a:moveTo>
                    <a:pt x="312" y="212"/>
                  </a:moveTo>
                  <a:lnTo>
                    <a:pt x="156" y="0"/>
                  </a:lnTo>
                  <a:lnTo>
                    <a:pt x="0" y="212"/>
                  </a:lnTo>
                  <a:lnTo>
                    <a:pt x="110" y="212"/>
                  </a:lnTo>
                  <a:lnTo>
                    <a:pt x="110" y="385"/>
                  </a:lnTo>
                  <a:lnTo>
                    <a:pt x="110" y="909"/>
                  </a:lnTo>
                  <a:lnTo>
                    <a:pt x="110" y="982"/>
                  </a:lnTo>
                  <a:lnTo>
                    <a:pt x="110" y="1507"/>
                  </a:lnTo>
                  <a:lnTo>
                    <a:pt x="110" y="1574"/>
                  </a:lnTo>
                  <a:lnTo>
                    <a:pt x="110" y="2098"/>
                  </a:lnTo>
                  <a:lnTo>
                    <a:pt x="110" y="2941"/>
                  </a:lnTo>
                  <a:lnTo>
                    <a:pt x="208" y="2941"/>
                  </a:lnTo>
                  <a:lnTo>
                    <a:pt x="208" y="2098"/>
                  </a:lnTo>
                  <a:lnTo>
                    <a:pt x="208" y="1574"/>
                  </a:lnTo>
                  <a:lnTo>
                    <a:pt x="208" y="1507"/>
                  </a:lnTo>
                  <a:lnTo>
                    <a:pt x="208" y="982"/>
                  </a:lnTo>
                  <a:lnTo>
                    <a:pt x="208" y="909"/>
                  </a:lnTo>
                  <a:lnTo>
                    <a:pt x="208" y="385"/>
                  </a:lnTo>
                  <a:lnTo>
                    <a:pt x="208" y="212"/>
                  </a:lnTo>
                  <a:lnTo>
                    <a:pt x="312" y="212"/>
                  </a:lnTo>
                  <a:close/>
                </a:path>
              </a:pathLst>
            </a:custGeom>
            <a:noFill/>
            <a:ln w="74613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33" name="Rectangle 188"/>
            <p:cNvSpPr>
              <a:spLocks noChangeArrowheads="1"/>
            </p:cNvSpPr>
            <p:nvPr/>
          </p:nvSpPr>
          <p:spPr bwMode="auto">
            <a:xfrm>
              <a:off x="7857331" y="2115344"/>
              <a:ext cx="155575" cy="4500563"/>
            </a:xfrm>
            <a:prstGeom prst="rect">
              <a:avLst/>
            </a:prstGeom>
            <a:solidFill>
              <a:srgbClr val="E17C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34" name="Freeform 189"/>
            <p:cNvSpPr/>
            <p:nvPr/>
          </p:nvSpPr>
          <p:spPr bwMode="auto">
            <a:xfrm>
              <a:off x="7682706" y="1947069"/>
              <a:ext cx="495300" cy="336550"/>
            </a:xfrm>
            <a:custGeom>
              <a:avLst/>
              <a:gdLst>
                <a:gd name="T0" fmla="*/ 0 w 312"/>
                <a:gd name="T1" fmla="*/ 212 h 212"/>
                <a:gd name="T2" fmla="*/ 156 w 312"/>
                <a:gd name="T3" fmla="*/ 0 h 212"/>
                <a:gd name="T4" fmla="*/ 312 w 312"/>
                <a:gd name="T5" fmla="*/ 212 h 212"/>
                <a:gd name="T6" fmla="*/ 0 w 312"/>
                <a:gd name="T7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2" h="212">
                  <a:moveTo>
                    <a:pt x="0" y="212"/>
                  </a:moveTo>
                  <a:lnTo>
                    <a:pt x="156" y="0"/>
                  </a:lnTo>
                  <a:lnTo>
                    <a:pt x="312" y="212"/>
                  </a:lnTo>
                  <a:lnTo>
                    <a:pt x="0" y="212"/>
                  </a:lnTo>
                  <a:close/>
                </a:path>
              </a:pathLst>
            </a:custGeom>
            <a:solidFill>
              <a:srgbClr val="E17C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35" name="Rectangle 190"/>
            <p:cNvSpPr>
              <a:spLocks noChangeArrowheads="1"/>
            </p:cNvSpPr>
            <p:nvPr/>
          </p:nvSpPr>
          <p:spPr bwMode="auto">
            <a:xfrm>
              <a:off x="7857331" y="4445794"/>
              <a:ext cx="155575" cy="831850"/>
            </a:xfrm>
            <a:prstGeom prst="rect">
              <a:avLst/>
            </a:prstGeom>
            <a:solidFill>
              <a:srgbClr val="215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36" name="Rectangle 191"/>
            <p:cNvSpPr>
              <a:spLocks noChangeArrowheads="1"/>
            </p:cNvSpPr>
            <p:nvPr/>
          </p:nvSpPr>
          <p:spPr bwMode="auto">
            <a:xfrm>
              <a:off x="7857331" y="3505994"/>
              <a:ext cx="155575" cy="833438"/>
            </a:xfrm>
            <a:prstGeom prst="rect">
              <a:avLst/>
            </a:prstGeom>
            <a:solidFill>
              <a:srgbClr val="1F8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37" name="Rectangle 192"/>
            <p:cNvSpPr>
              <a:spLocks noChangeArrowheads="1"/>
            </p:cNvSpPr>
            <p:nvPr/>
          </p:nvSpPr>
          <p:spPr bwMode="auto">
            <a:xfrm>
              <a:off x="7857331" y="2558256"/>
              <a:ext cx="155575" cy="831850"/>
            </a:xfrm>
            <a:prstGeom prst="rect">
              <a:avLst/>
            </a:prstGeom>
            <a:solidFill>
              <a:srgbClr val="AFD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189" name="Text Placeholder 2"/>
          <p:cNvSpPr txBox="1"/>
          <p:nvPr/>
        </p:nvSpPr>
        <p:spPr>
          <a:xfrm>
            <a:off x="6016993" y="2015117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90" name="文本框 36"/>
          <p:cNvSpPr txBox="1"/>
          <p:nvPr/>
        </p:nvSpPr>
        <p:spPr>
          <a:xfrm>
            <a:off x="5904595" y="1638572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3" name="Text Placeholder 2"/>
          <p:cNvSpPr txBox="1"/>
          <p:nvPr/>
        </p:nvSpPr>
        <p:spPr>
          <a:xfrm>
            <a:off x="9068741" y="2015117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94" name="文本框 36"/>
          <p:cNvSpPr txBox="1"/>
          <p:nvPr/>
        </p:nvSpPr>
        <p:spPr>
          <a:xfrm>
            <a:off x="8956343" y="1638572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5" name="Text Placeholder 2"/>
          <p:cNvSpPr txBox="1"/>
          <p:nvPr/>
        </p:nvSpPr>
        <p:spPr>
          <a:xfrm>
            <a:off x="6016993" y="4153493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96" name="文本框 36"/>
          <p:cNvSpPr txBox="1"/>
          <p:nvPr/>
        </p:nvSpPr>
        <p:spPr>
          <a:xfrm>
            <a:off x="5904595" y="3776948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7" name="Text Placeholder 2"/>
          <p:cNvSpPr txBox="1"/>
          <p:nvPr/>
        </p:nvSpPr>
        <p:spPr>
          <a:xfrm>
            <a:off x="9068741" y="4153493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98" name="文本框 36"/>
          <p:cNvSpPr txBox="1"/>
          <p:nvPr/>
        </p:nvSpPr>
        <p:spPr>
          <a:xfrm>
            <a:off x="8956343" y="3776948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3"/>
          <p:cNvSpPr/>
          <p:nvPr/>
        </p:nvSpPr>
        <p:spPr bwMode="auto">
          <a:xfrm>
            <a:off x="3932596" y="969664"/>
            <a:ext cx="1444267" cy="1377890"/>
          </a:xfrm>
          <a:custGeom>
            <a:avLst/>
            <a:gdLst>
              <a:gd name="T0" fmla="*/ 45 w 45"/>
              <a:gd name="T1" fmla="*/ 43 h 43"/>
              <a:gd name="T2" fmla="*/ 22 w 45"/>
              <a:gd name="T3" fmla="*/ 43 h 43"/>
              <a:gd name="T4" fmla="*/ 0 w 45"/>
              <a:gd name="T5" fmla="*/ 21 h 43"/>
              <a:gd name="T6" fmla="*/ 22 w 45"/>
              <a:gd name="T7" fmla="*/ 0 h 43"/>
              <a:gd name="T8" fmla="*/ 45 w 45"/>
              <a:gd name="T9" fmla="*/ 0 h 43"/>
              <a:gd name="T10" fmla="*/ 45 w 45"/>
              <a:gd name="T11" fmla="*/ 13 h 43"/>
              <a:gd name="T12" fmla="*/ 22 w 45"/>
              <a:gd name="T13" fmla="*/ 13 h 43"/>
              <a:gd name="T14" fmla="*/ 13 w 45"/>
              <a:gd name="T15" fmla="*/ 21 h 43"/>
              <a:gd name="T16" fmla="*/ 22 w 45"/>
              <a:gd name="T17" fmla="*/ 30 h 43"/>
              <a:gd name="T18" fmla="*/ 45 w 45"/>
              <a:gd name="T19" fmla="*/ 30 h 43"/>
              <a:gd name="T20" fmla="*/ 45 w 45"/>
              <a:gd name="T21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43">
                <a:moveTo>
                  <a:pt x="45" y="43"/>
                </a:moveTo>
                <a:cubicBezTo>
                  <a:pt x="22" y="43"/>
                  <a:pt x="22" y="43"/>
                  <a:pt x="22" y="43"/>
                </a:cubicBezTo>
                <a:cubicBezTo>
                  <a:pt x="10" y="43"/>
                  <a:pt x="0" y="33"/>
                  <a:pt x="0" y="21"/>
                </a:cubicBezTo>
                <a:cubicBezTo>
                  <a:pt x="0" y="9"/>
                  <a:pt x="10" y="0"/>
                  <a:pt x="2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13"/>
                  <a:pt x="45" y="13"/>
                  <a:pt x="45" y="13"/>
                </a:cubicBezTo>
                <a:cubicBezTo>
                  <a:pt x="22" y="13"/>
                  <a:pt x="22" y="13"/>
                  <a:pt x="22" y="13"/>
                </a:cubicBezTo>
                <a:cubicBezTo>
                  <a:pt x="17" y="13"/>
                  <a:pt x="13" y="17"/>
                  <a:pt x="13" y="21"/>
                </a:cubicBezTo>
                <a:cubicBezTo>
                  <a:pt x="13" y="26"/>
                  <a:pt x="17" y="30"/>
                  <a:pt x="22" y="30"/>
                </a:cubicBezTo>
                <a:cubicBezTo>
                  <a:pt x="45" y="30"/>
                  <a:pt x="45" y="30"/>
                  <a:pt x="45" y="30"/>
                </a:cubicBezTo>
                <a:lnTo>
                  <a:pt x="45" y="43"/>
                </a:lnTo>
                <a:close/>
              </a:path>
            </a:pathLst>
          </a:custGeom>
          <a:solidFill>
            <a:srgbClr val="D3381C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" name="Freeform 24"/>
          <p:cNvSpPr/>
          <p:nvPr/>
        </p:nvSpPr>
        <p:spPr bwMode="auto">
          <a:xfrm>
            <a:off x="6796644" y="2371149"/>
            <a:ext cx="1444267" cy="1409934"/>
          </a:xfrm>
          <a:custGeom>
            <a:avLst/>
            <a:gdLst>
              <a:gd name="T0" fmla="*/ 0 w 45"/>
              <a:gd name="T1" fmla="*/ 44 h 44"/>
              <a:gd name="T2" fmla="*/ 22 w 45"/>
              <a:gd name="T3" fmla="*/ 44 h 44"/>
              <a:gd name="T4" fmla="*/ 45 w 45"/>
              <a:gd name="T5" fmla="*/ 22 h 44"/>
              <a:gd name="T6" fmla="*/ 22 w 45"/>
              <a:gd name="T7" fmla="*/ 0 h 44"/>
              <a:gd name="T8" fmla="*/ 0 w 45"/>
              <a:gd name="T9" fmla="*/ 0 h 44"/>
              <a:gd name="T10" fmla="*/ 0 w 45"/>
              <a:gd name="T11" fmla="*/ 13 h 44"/>
              <a:gd name="T12" fmla="*/ 22 w 45"/>
              <a:gd name="T13" fmla="*/ 13 h 44"/>
              <a:gd name="T14" fmla="*/ 32 w 45"/>
              <a:gd name="T15" fmla="*/ 22 h 44"/>
              <a:gd name="T16" fmla="*/ 22 w 45"/>
              <a:gd name="T17" fmla="*/ 30 h 44"/>
              <a:gd name="T18" fmla="*/ 0 w 45"/>
              <a:gd name="T19" fmla="*/ 30 h 44"/>
              <a:gd name="T20" fmla="*/ 0 w 45"/>
              <a:gd name="T21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44">
                <a:moveTo>
                  <a:pt x="0" y="44"/>
                </a:moveTo>
                <a:cubicBezTo>
                  <a:pt x="22" y="44"/>
                  <a:pt x="22" y="44"/>
                  <a:pt x="22" y="44"/>
                </a:cubicBezTo>
                <a:cubicBezTo>
                  <a:pt x="35" y="44"/>
                  <a:pt x="45" y="34"/>
                  <a:pt x="45" y="22"/>
                </a:cubicBezTo>
                <a:cubicBezTo>
                  <a:pt x="45" y="10"/>
                  <a:pt x="35" y="0"/>
                  <a:pt x="2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3"/>
                  <a:pt x="0" y="13"/>
                  <a:pt x="0" y="13"/>
                </a:cubicBezTo>
                <a:cubicBezTo>
                  <a:pt x="22" y="13"/>
                  <a:pt x="22" y="13"/>
                  <a:pt x="22" y="13"/>
                </a:cubicBezTo>
                <a:cubicBezTo>
                  <a:pt x="28" y="13"/>
                  <a:pt x="32" y="17"/>
                  <a:pt x="32" y="22"/>
                </a:cubicBezTo>
                <a:cubicBezTo>
                  <a:pt x="32" y="26"/>
                  <a:pt x="28" y="30"/>
                  <a:pt x="22" y="30"/>
                </a:cubicBezTo>
                <a:cubicBezTo>
                  <a:pt x="0" y="30"/>
                  <a:pt x="0" y="30"/>
                  <a:pt x="0" y="30"/>
                </a:cubicBezTo>
                <a:lnTo>
                  <a:pt x="0" y="44"/>
                </a:lnTo>
                <a:close/>
              </a:path>
            </a:pathLst>
          </a:custGeom>
          <a:solidFill>
            <a:srgbClr val="D3381C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" name="Freeform 25"/>
          <p:cNvSpPr/>
          <p:nvPr/>
        </p:nvSpPr>
        <p:spPr bwMode="auto">
          <a:xfrm>
            <a:off x="3951114" y="3768216"/>
            <a:ext cx="1444267" cy="1409934"/>
          </a:xfrm>
          <a:custGeom>
            <a:avLst/>
            <a:gdLst>
              <a:gd name="T0" fmla="*/ 45 w 45"/>
              <a:gd name="T1" fmla="*/ 44 h 44"/>
              <a:gd name="T2" fmla="*/ 23 w 45"/>
              <a:gd name="T3" fmla="*/ 44 h 44"/>
              <a:gd name="T4" fmla="*/ 0 w 45"/>
              <a:gd name="T5" fmla="*/ 22 h 44"/>
              <a:gd name="T6" fmla="*/ 23 w 45"/>
              <a:gd name="T7" fmla="*/ 0 h 44"/>
              <a:gd name="T8" fmla="*/ 45 w 45"/>
              <a:gd name="T9" fmla="*/ 0 h 44"/>
              <a:gd name="T10" fmla="*/ 45 w 45"/>
              <a:gd name="T11" fmla="*/ 13 h 44"/>
              <a:gd name="T12" fmla="*/ 23 w 45"/>
              <a:gd name="T13" fmla="*/ 13 h 44"/>
              <a:gd name="T14" fmla="*/ 13 w 45"/>
              <a:gd name="T15" fmla="*/ 22 h 44"/>
              <a:gd name="T16" fmla="*/ 23 w 45"/>
              <a:gd name="T17" fmla="*/ 30 h 44"/>
              <a:gd name="T18" fmla="*/ 45 w 45"/>
              <a:gd name="T19" fmla="*/ 30 h 44"/>
              <a:gd name="T20" fmla="*/ 45 w 45"/>
              <a:gd name="T21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44">
                <a:moveTo>
                  <a:pt x="45" y="44"/>
                </a:moveTo>
                <a:cubicBezTo>
                  <a:pt x="23" y="44"/>
                  <a:pt x="23" y="44"/>
                  <a:pt x="23" y="44"/>
                </a:cubicBezTo>
                <a:cubicBezTo>
                  <a:pt x="10" y="44"/>
                  <a:pt x="0" y="34"/>
                  <a:pt x="0" y="22"/>
                </a:cubicBezTo>
                <a:cubicBezTo>
                  <a:pt x="0" y="10"/>
                  <a:pt x="10" y="0"/>
                  <a:pt x="23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13"/>
                  <a:pt x="45" y="13"/>
                  <a:pt x="45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17" y="13"/>
                  <a:pt x="13" y="17"/>
                  <a:pt x="13" y="22"/>
                </a:cubicBezTo>
                <a:cubicBezTo>
                  <a:pt x="13" y="27"/>
                  <a:pt x="17" y="30"/>
                  <a:pt x="23" y="30"/>
                </a:cubicBezTo>
                <a:cubicBezTo>
                  <a:pt x="45" y="30"/>
                  <a:pt x="45" y="30"/>
                  <a:pt x="45" y="30"/>
                </a:cubicBezTo>
                <a:lnTo>
                  <a:pt x="45" y="44"/>
                </a:lnTo>
                <a:close/>
              </a:path>
            </a:pathLst>
          </a:custGeom>
          <a:solidFill>
            <a:srgbClr val="D3381C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" name="Freeform 26"/>
          <p:cNvSpPr/>
          <p:nvPr/>
        </p:nvSpPr>
        <p:spPr bwMode="auto">
          <a:xfrm>
            <a:off x="6762037" y="4553395"/>
            <a:ext cx="1603326" cy="1496438"/>
          </a:xfrm>
          <a:custGeom>
            <a:avLst/>
            <a:gdLst>
              <a:gd name="T0" fmla="*/ 0 w 46"/>
              <a:gd name="T1" fmla="*/ 43 h 43"/>
              <a:gd name="T2" fmla="*/ 23 w 46"/>
              <a:gd name="T3" fmla="*/ 43 h 43"/>
              <a:gd name="T4" fmla="*/ 46 w 46"/>
              <a:gd name="T5" fmla="*/ 21 h 43"/>
              <a:gd name="T6" fmla="*/ 23 w 46"/>
              <a:gd name="T7" fmla="*/ 0 h 43"/>
              <a:gd name="T8" fmla="*/ 0 w 46"/>
              <a:gd name="T9" fmla="*/ 0 h 43"/>
              <a:gd name="T10" fmla="*/ 0 w 46"/>
              <a:gd name="T11" fmla="*/ 13 h 43"/>
              <a:gd name="T12" fmla="*/ 23 w 46"/>
              <a:gd name="T13" fmla="*/ 13 h 43"/>
              <a:gd name="T14" fmla="*/ 32 w 46"/>
              <a:gd name="T15" fmla="*/ 21 h 43"/>
              <a:gd name="T16" fmla="*/ 23 w 46"/>
              <a:gd name="T17" fmla="*/ 30 h 43"/>
              <a:gd name="T18" fmla="*/ 0 w 46"/>
              <a:gd name="T19" fmla="*/ 30 h 43"/>
              <a:gd name="T20" fmla="*/ 0 w 46"/>
              <a:gd name="T21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6" h="43">
                <a:moveTo>
                  <a:pt x="0" y="43"/>
                </a:moveTo>
                <a:cubicBezTo>
                  <a:pt x="23" y="43"/>
                  <a:pt x="23" y="43"/>
                  <a:pt x="23" y="43"/>
                </a:cubicBezTo>
                <a:cubicBezTo>
                  <a:pt x="35" y="43"/>
                  <a:pt x="46" y="33"/>
                  <a:pt x="46" y="21"/>
                </a:cubicBezTo>
                <a:cubicBezTo>
                  <a:pt x="46" y="9"/>
                  <a:pt x="35" y="0"/>
                  <a:pt x="2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3"/>
                  <a:pt x="0" y="13"/>
                  <a:pt x="0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8" y="13"/>
                  <a:pt x="32" y="17"/>
                  <a:pt x="32" y="21"/>
                </a:cubicBezTo>
                <a:cubicBezTo>
                  <a:pt x="32" y="26"/>
                  <a:pt x="28" y="30"/>
                  <a:pt x="23" y="30"/>
                </a:cubicBezTo>
                <a:cubicBezTo>
                  <a:pt x="0" y="30"/>
                  <a:pt x="0" y="30"/>
                  <a:pt x="0" y="30"/>
                </a:cubicBezTo>
                <a:lnTo>
                  <a:pt x="0" y="43"/>
                </a:lnTo>
                <a:close/>
              </a:path>
            </a:pathLst>
          </a:custGeom>
          <a:solidFill>
            <a:srgbClr val="D3381C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7057158" y="2902528"/>
            <a:ext cx="446327" cy="296407"/>
            <a:chOff x="4254500" y="1266825"/>
            <a:chExt cx="619126" cy="411163"/>
          </a:xfrm>
          <a:solidFill>
            <a:srgbClr val="D3381C"/>
          </a:solidFill>
        </p:grpSpPr>
        <p:sp>
          <p:nvSpPr>
            <p:cNvPr id="24" name="Freeform 11"/>
            <p:cNvSpPr>
              <a:spLocks noEditPoints="1"/>
            </p:cNvSpPr>
            <p:nvPr/>
          </p:nvSpPr>
          <p:spPr bwMode="auto">
            <a:xfrm>
              <a:off x="4254500" y="1276350"/>
              <a:ext cx="411163" cy="390525"/>
            </a:xfrm>
            <a:custGeom>
              <a:avLst/>
              <a:gdLst>
                <a:gd name="T0" fmla="*/ 182 w 192"/>
                <a:gd name="T1" fmla="*/ 0 h 182"/>
                <a:gd name="T2" fmla="*/ 10 w 192"/>
                <a:gd name="T3" fmla="*/ 0 h 182"/>
                <a:gd name="T4" fmla="*/ 0 w 192"/>
                <a:gd name="T5" fmla="*/ 10 h 182"/>
                <a:gd name="T6" fmla="*/ 0 w 192"/>
                <a:gd name="T7" fmla="*/ 128 h 182"/>
                <a:gd name="T8" fmla="*/ 10 w 192"/>
                <a:gd name="T9" fmla="*/ 138 h 182"/>
                <a:gd name="T10" fmla="*/ 80 w 192"/>
                <a:gd name="T11" fmla="*/ 138 h 182"/>
                <a:gd name="T12" fmla="*/ 80 w 192"/>
                <a:gd name="T13" fmla="*/ 170 h 182"/>
                <a:gd name="T14" fmla="*/ 38 w 192"/>
                <a:gd name="T15" fmla="*/ 170 h 182"/>
                <a:gd name="T16" fmla="*/ 34 w 192"/>
                <a:gd name="T17" fmla="*/ 176 h 182"/>
                <a:gd name="T18" fmla="*/ 38 w 192"/>
                <a:gd name="T19" fmla="*/ 182 h 182"/>
                <a:gd name="T20" fmla="*/ 162 w 192"/>
                <a:gd name="T21" fmla="*/ 182 h 182"/>
                <a:gd name="T22" fmla="*/ 167 w 192"/>
                <a:gd name="T23" fmla="*/ 176 h 182"/>
                <a:gd name="T24" fmla="*/ 162 w 192"/>
                <a:gd name="T25" fmla="*/ 170 h 182"/>
                <a:gd name="T26" fmla="*/ 119 w 192"/>
                <a:gd name="T27" fmla="*/ 170 h 182"/>
                <a:gd name="T28" fmla="*/ 119 w 192"/>
                <a:gd name="T29" fmla="*/ 138 h 182"/>
                <a:gd name="T30" fmla="*/ 182 w 192"/>
                <a:gd name="T31" fmla="*/ 138 h 182"/>
                <a:gd name="T32" fmla="*/ 192 w 192"/>
                <a:gd name="T33" fmla="*/ 128 h 182"/>
                <a:gd name="T34" fmla="*/ 192 w 192"/>
                <a:gd name="T35" fmla="*/ 10 h 182"/>
                <a:gd name="T36" fmla="*/ 182 w 192"/>
                <a:gd name="T37" fmla="*/ 0 h 182"/>
                <a:gd name="T38" fmla="*/ 183 w 192"/>
                <a:gd name="T39" fmla="*/ 130 h 182"/>
                <a:gd name="T40" fmla="*/ 10 w 192"/>
                <a:gd name="T41" fmla="*/ 130 h 182"/>
                <a:gd name="T42" fmla="*/ 10 w 192"/>
                <a:gd name="T43" fmla="*/ 6 h 182"/>
                <a:gd name="T44" fmla="*/ 183 w 192"/>
                <a:gd name="T45" fmla="*/ 6 h 182"/>
                <a:gd name="T46" fmla="*/ 183 w 192"/>
                <a:gd name="T47" fmla="*/ 13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2" h="182">
                  <a:moveTo>
                    <a:pt x="18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3"/>
                    <a:pt x="4" y="138"/>
                    <a:pt x="10" y="138"/>
                  </a:cubicBezTo>
                  <a:cubicBezTo>
                    <a:pt x="80" y="138"/>
                    <a:pt x="80" y="138"/>
                    <a:pt x="80" y="138"/>
                  </a:cubicBezTo>
                  <a:cubicBezTo>
                    <a:pt x="80" y="170"/>
                    <a:pt x="80" y="170"/>
                    <a:pt x="80" y="170"/>
                  </a:cubicBezTo>
                  <a:cubicBezTo>
                    <a:pt x="38" y="170"/>
                    <a:pt x="38" y="170"/>
                    <a:pt x="38" y="170"/>
                  </a:cubicBezTo>
                  <a:cubicBezTo>
                    <a:pt x="36" y="170"/>
                    <a:pt x="34" y="173"/>
                    <a:pt x="34" y="176"/>
                  </a:cubicBezTo>
                  <a:cubicBezTo>
                    <a:pt x="34" y="179"/>
                    <a:pt x="36" y="182"/>
                    <a:pt x="38" y="182"/>
                  </a:cubicBezTo>
                  <a:cubicBezTo>
                    <a:pt x="162" y="182"/>
                    <a:pt x="162" y="182"/>
                    <a:pt x="162" y="182"/>
                  </a:cubicBezTo>
                  <a:cubicBezTo>
                    <a:pt x="165" y="182"/>
                    <a:pt x="167" y="179"/>
                    <a:pt x="167" y="176"/>
                  </a:cubicBezTo>
                  <a:cubicBezTo>
                    <a:pt x="167" y="173"/>
                    <a:pt x="165" y="170"/>
                    <a:pt x="162" y="170"/>
                  </a:cubicBezTo>
                  <a:cubicBezTo>
                    <a:pt x="119" y="170"/>
                    <a:pt x="119" y="170"/>
                    <a:pt x="119" y="170"/>
                  </a:cubicBezTo>
                  <a:cubicBezTo>
                    <a:pt x="119" y="138"/>
                    <a:pt x="119" y="138"/>
                    <a:pt x="119" y="138"/>
                  </a:cubicBezTo>
                  <a:cubicBezTo>
                    <a:pt x="182" y="138"/>
                    <a:pt x="182" y="138"/>
                    <a:pt x="182" y="138"/>
                  </a:cubicBezTo>
                  <a:cubicBezTo>
                    <a:pt x="187" y="138"/>
                    <a:pt x="192" y="133"/>
                    <a:pt x="192" y="128"/>
                  </a:cubicBezTo>
                  <a:cubicBezTo>
                    <a:pt x="192" y="10"/>
                    <a:pt x="192" y="10"/>
                    <a:pt x="192" y="10"/>
                  </a:cubicBezTo>
                  <a:cubicBezTo>
                    <a:pt x="192" y="4"/>
                    <a:pt x="187" y="0"/>
                    <a:pt x="182" y="0"/>
                  </a:cubicBezTo>
                  <a:close/>
                  <a:moveTo>
                    <a:pt x="183" y="130"/>
                  </a:moveTo>
                  <a:cubicBezTo>
                    <a:pt x="10" y="130"/>
                    <a:pt x="10" y="130"/>
                    <a:pt x="10" y="130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83" y="6"/>
                    <a:pt x="183" y="6"/>
                    <a:pt x="183" y="6"/>
                  </a:cubicBezTo>
                  <a:lnTo>
                    <a:pt x="183" y="1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5" name="Freeform 12"/>
            <p:cNvSpPr>
              <a:spLocks noEditPoints="1"/>
            </p:cNvSpPr>
            <p:nvPr/>
          </p:nvSpPr>
          <p:spPr bwMode="auto">
            <a:xfrm>
              <a:off x="4681538" y="1266825"/>
              <a:ext cx="192088" cy="411163"/>
            </a:xfrm>
            <a:custGeom>
              <a:avLst/>
              <a:gdLst>
                <a:gd name="T0" fmla="*/ 74 w 90"/>
                <a:gd name="T1" fmla="*/ 0 h 192"/>
                <a:gd name="T2" fmla="*/ 16 w 90"/>
                <a:gd name="T3" fmla="*/ 0 h 192"/>
                <a:gd name="T4" fmla="*/ 0 w 90"/>
                <a:gd name="T5" fmla="*/ 9 h 192"/>
                <a:gd name="T6" fmla="*/ 0 w 90"/>
                <a:gd name="T7" fmla="*/ 182 h 192"/>
                <a:gd name="T8" fmla="*/ 16 w 90"/>
                <a:gd name="T9" fmla="*/ 192 h 192"/>
                <a:gd name="T10" fmla="*/ 74 w 90"/>
                <a:gd name="T11" fmla="*/ 192 h 192"/>
                <a:gd name="T12" fmla="*/ 90 w 90"/>
                <a:gd name="T13" fmla="*/ 182 h 192"/>
                <a:gd name="T14" fmla="*/ 90 w 90"/>
                <a:gd name="T15" fmla="*/ 9 h 192"/>
                <a:gd name="T16" fmla="*/ 74 w 90"/>
                <a:gd name="T17" fmla="*/ 0 h 192"/>
                <a:gd name="T18" fmla="*/ 45 w 90"/>
                <a:gd name="T19" fmla="*/ 160 h 192"/>
                <a:gd name="T20" fmla="*/ 32 w 90"/>
                <a:gd name="T21" fmla="*/ 148 h 192"/>
                <a:gd name="T22" fmla="*/ 45 w 90"/>
                <a:gd name="T23" fmla="*/ 135 h 192"/>
                <a:gd name="T24" fmla="*/ 57 w 90"/>
                <a:gd name="T25" fmla="*/ 148 h 192"/>
                <a:gd name="T26" fmla="*/ 45 w 90"/>
                <a:gd name="T27" fmla="*/ 16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" h="192">
                  <a:moveTo>
                    <a:pt x="74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4"/>
                    <a:pt x="0" y="9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88"/>
                    <a:pt x="7" y="192"/>
                    <a:pt x="16" y="192"/>
                  </a:cubicBezTo>
                  <a:cubicBezTo>
                    <a:pt x="74" y="192"/>
                    <a:pt x="74" y="192"/>
                    <a:pt x="74" y="192"/>
                  </a:cubicBezTo>
                  <a:cubicBezTo>
                    <a:pt x="83" y="192"/>
                    <a:pt x="90" y="188"/>
                    <a:pt x="90" y="182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0" y="4"/>
                    <a:pt x="83" y="0"/>
                    <a:pt x="74" y="0"/>
                  </a:cubicBezTo>
                  <a:close/>
                  <a:moveTo>
                    <a:pt x="45" y="160"/>
                  </a:moveTo>
                  <a:cubicBezTo>
                    <a:pt x="38" y="160"/>
                    <a:pt x="32" y="155"/>
                    <a:pt x="32" y="148"/>
                  </a:cubicBezTo>
                  <a:cubicBezTo>
                    <a:pt x="32" y="141"/>
                    <a:pt x="38" y="135"/>
                    <a:pt x="45" y="135"/>
                  </a:cubicBezTo>
                  <a:cubicBezTo>
                    <a:pt x="52" y="135"/>
                    <a:pt x="57" y="141"/>
                    <a:pt x="57" y="148"/>
                  </a:cubicBezTo>
                  <a:cubicBezTo>
                    <a:pt x="57" y="155"/>
                    <a:pt x="52" y="160"/>
                    <a:pt x="45" y="1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8" name="Freeform 19"/>
          <p:cNvSpPr/>
          <p:nvPr/>
        </p:nvSpPr>
        <p:spPr bwMode="auto">
          <a:xfrm>
            <a:off x="4766073" y="4287786"/>
            <a:ext cx="370794" cy="370794"/>
          </a:xfrm>
          <a:custGeom>
            <a:avLst/>
            <a:gdLst>
              <a:gd name="T0" fmla="*/ 194 w 240"/>
              <a:gd name="T1" fmla="*/ 157 h 240"/>
              <a:gd name="T2" fmla="*/ 163 w 240"/>
              <a:gd name="T3" fmla="*/ 167 h 240"/>
              <a:gd name="T4" fmla="*/ 92 w 240"/>
              <a:gd name="T5" fmla="*/ 127 h 240"/>
              <a:gd name="T6" fmla="*/ 92 w 240"/>
              <a:gd name="T7" fmla="*/ 120 h 240"/>
              <a:gd name="T8" fmla="*/ 165 w 240"/>
              <a:gd name="T9" fmla="*/ 78 h 240"/>
              <a:gd name="T10" fmla="*/ 189 w 240"/>
              <a:gd name="T11" fmla="*/ 84 h 240"/>
              <a:gd name="T12" fmla="*/ 235 w 240"/>
              <a:gd name="T13" fmla="*/ 42 h 240"/>
              <a:gd name="T14" fmla="*/ 189 w 240"/>
              <a:gd name="T15" fmla="*/ 0 h 240"/>
              <a:gd name="T16" fmla="*/ 143 w 240"/>
              <a:gd name="T17" fmla="*/ 42 h 240"/>
              <a:gd name="T18" fmla="*/ 145 w 240"/>
              <a:gd name="T19" fmla="*/ 55 h 240"/>
              <a:gd name="T20" fmla="*/ 75 w 240"/>
              <a:gd name="T21" fmla="*/ 95 h 240"/>
              <a:gd name="T22" fmla="*/ 46 w 240"/>
              <a:gd name="T23" fmla="*/ 85 h 240"/>
              <a:gd name="T24" fmla="*/ 0 w 240"/>
              <a:gd name="T25" fmla="*/ 127 h 240"/>
              <a:gd name="T26" fmla="*/ 46 w 240"/>
              <a:gd name="T27" fmla="*/ 169 h 240"/>
              <a:gd name="T28" fmla="*/ 81 w 240"/>
              <a:gd name="T29" fmla="*/ 155 h 240"/>
              <a:gd name="T30" fmla="*/ 148 w 240"/>
              <a:gd name="T31" fmla="*/ 193 h 240"/>
              <a:gd name="T32" fmla="*/ 148 w 240"/>
              <a:gd name="T33" fmla="*/ 198 h 240"/>
              <a:gd name="T34" fmla="*/ 194 w 240"/>
              <a:gd name="T35" fmla="*/ 240 h 240"/>
              <a:gd name="T36" fmla="*/ 240 w 240"/>
              <a:gd name="T37" fmla="*/ 198 h 240"/>
              <a:gd name="T38" fmla="*/ 194 w 240"/>
              <a:gd name="T39" fmla="*/ 157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40" h="240">
                <a:moveTo>
                  <a:pt x="194" y="157"/>
                </a:moveTo>
                <a:cubicBezTo>
                  <a:pt x="182" y="157"/>
                  <a:pt x="171" y="161"/>
                  <a:pt x="163" y="167"/>
                </a:cubicBezTo>
                <a:cubicBezTo>
                  <a:pt x="92" y="127"/>
                  <a:pt x="92" y="127"/>
                  <a:pt x="92" y="127"/>
                </a:cubicBezTo>
                <a:cubicBezTo>
                  <a:pt x="92" y="124"/>
                  <a:pt x="92" y="122"/>
                  <a:pt x="92" y="120"/>
                </a:cubicBezTo>
                <a:cubicBezTo>
                  <a:pt x="165" y="78"/>
                  <a:pt x="165" y="78"/>
                  <a:pt x="165" y="78"/>
                </a:cubicBezTo>
                <a:cubicBezTo>
                  <a:pt x="172" y="82"/>
                  <a:pt x="180" y="84"/>
                  <a:pt x="189" y="84"/>
                </a:cubicBezTo>
                <a:cubicBezTo>
                  <a:pt x="215" y="84"/>
                  <a:pt x="235" y="65"/>
                  <a:pt x="235" y="42"/>
                </a:cubicBezTo>
                <a:cubicBezTo>
                  <a:pt x="235" y="19"/>
                  <a:pt x="215" y="0"/>
                  <a:pt x="189" y="0"/>
                </a:cubicBezTo>
                <a:cubicBezTo>
                  <a:pt x="164" y="0"/>
                  <a:pt x="143" y="19"/>
                  <a:pt x="143" y="42"/>
                </a:cubicBezTo>
                <a:cubicBezTo>
                  <a:pt x="143" y="47"/>
                  <a:pt x="144" y="51"/>
                  <a:pt x="145" y="55"/>
                </a:cubicBezTo>
                <a:cubicBezTo>
                  <a:pt x="75" y="95"/>
                  <a:pt x="75" y="95"/>
                  <a:pt x="75" y="95"/>
                </a:cubicBezTo>
                <a:cubicBezTo>
                  <a:pt x="67" y="89"/>
                  <a:pt x="57" y="85"/>
                  <a:pt x="46" y="85"/>
                </a:cubicBezTo>
                <a:cubicBezTo>
                  <a:pt x="21" y="85"/>
                  <a:pt x="0" y="104"/>
                  <a:pt x="0" y="127"/>
                </a:cubicBezTo>
                <a:cubicBezTo>
                  <a:pt x="0" y="150"/>
                  <a:pt x="21" y="169"/>
                  <a:pt x="46" y="169"/>
                </a:cubicBezTo>
                <a:cubicBezTo>
                  <a:pt x="60" y="169"/>
                  <a:pt x="73" y="164"/>
                  <a:pt x="81" y="155"/>
                </a:cubicBezTo>
                <a:cubicBezTo>
                  <a:pt x="148" y="193"/>
                  <a:pt x="148" y="193"/>
                  <a:pt x="148" y="193"/>
                </a:cubicBezTo>
                <a:cubicBezTo>
                  <a:pt x="148" y="195"/>
                  <a:pt x="148" y="197"/>
                  <a:pt x="148" y="198"/>
                </a:cubicBezTo>
                <a:cubicBezTo>
                  <a:pt x="148" y="221"/>
                  <a:pt x="168" y="240"/>
                  <a:pt x="194" y="240"/>
                </a:cubicBezTo>
                <a:cubicBezTo>
                  <a:pt x="219" y="240"/>
                  <a:pt x="240" y="221"/>
                  <a:pt x="240" y="198"/>
                </a:cubicBezTo>
                <a:cubicBezTo>
                  <a:pt x="240" y="175"/>
                  <a:pt x="219" y="157"/>
                  <a:pt x="194" y="157"/>
                </a:cubicBezTo>
                <a:close/>
              </a:path>
            </a:pathLst>
          </a:custGeom>
          <a:solidFill>
            <a:srgbClr val="D3381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9" name="Freeform 20"/>
          <p:cNvSpPr>
            <a:spLocks noEditPoints="1"/>
          </p:cNvSpPr>
          <p:nvPr/>
        </p:nvSpPr>
        <p:spPr bwMode="auto">
          <a:xfrm>
            <a:off x="7218782" y="5145631"/>
            <a:ext cx="389024" cy="311965"/>
          </a:xfrm>
          <a:custGeom>
            <a:avLst/>
            <a:gdLst>
              <a:gd name="T0" fmla="*/ 227 w 232"/>
              <a:gd name="T1" fmla="*/ 0 h 186"/>
              <a:gd name="T2" fmla="*/ 213 w 232"/>
              <a:gd name="T3" fmla="*/ 0 h 186"/>
              <a:gd name="T4" fmla="*/ 208 w 232"/>
              <a:gd name="T5" fmla="*/ 5 h 186"/>
              <a:gd name="T6" fmla="*/ 208 w 232"/>
              <a:gd name="T7" fmla="*/ 28 h 186"/>
              <a:gd name="T8" fmla="*/ 24 w 232"/>
              <a:gd name="T9" fmla="*/ 28 h 186"/>
              <a:gd name="T10" fmla="*/ 24 w 232"/>
              <a:gd name="T11" fmla="*/ 5 h 186"/>
              <a:gd name="T12" fmla="*/ 19 w 232"/>
              <a:gd name="T13" fmla="*/ 0 h 186"/>
              <a:gd name="T14" fmla="*/ 5 w 232"/>
              <a:gd name="T15" fmla="*/ 0 h 186"/>
              <a:gd name="T16" fmla="*/ 0 w 232"/>
              <a:gd name="T17" fmla="*/ 5 h 186"/>
              <a:gd name="T18" fmla="*/ 0 w 232"/>
              <a:gd name="T19" fmla="*/ 180 h 186"/>
              <a:gd name="T20" fmla="*/ 5 w 232"/>
              <a:gd name="T21" fmla="*/ 186 h 186"/>
              <a:gd name="T22" fmla="*/ 19 w 232"/>
              <a:gd name="T23" fmla="*/ 186 h 186"/>
              <a:gd name="T24" fmla="*/ 24 w 232"/>
              <a:gd name="T25" fmla="*/ 180 h 186"/>
              <a:gd name="T26" fmla="*/ 24 w 232"/>
              <a:gd name="T27" fmla="*/ 157 h 186"/>
              <a:gd name="T28" fmla="*/ 208 w 232"/>
              <a:gd name="T29" fmla="*/ 157 h 186"/>
              <a:gd name="T30" fmla="*/ 208 w 232"/>
              <a:gd name="T31" fmla="*/ 180 h 186"/>
              <a:gd name="T32" fmla="*/ 213 w 232"/>
              <a:gd name="T33" fmla="*/ 186 h 186"/>
              <a:gd name="T34" fmla="*/ 227 w 232"/>
              <a:gd name="T35" fmla="*/ 186 h 186"/>
              <a:gd name="T36" fmla="*/ 232 w 232"/>
              <a:gd name="T37" fmla="*/ 180 h 186"/>
              <a:gd name="T38" fmla="*/ 232 w 232"/>
              <a:gd name="T39" fmla="*/ 5 h 186"/>
              <a:gd name="T40" fmla="*/ 227 w 232"/>
              <a:gd name="T41" fmla="*/ 0 h 186"/>
              <a:gd name="T42" fmla="*/ 157 w 232"/>
              <a:gd name="T43" fmla="*/ 98 h 186"/>
              <a:gd name="T44" fmla="*/ 97 w 232"/>
              <a:gd name="T45" fmla="*/ 135 h 186"/>
              <a:gd name="T46" fmla="*/ 92 w 232"/>
              <a:gd name="T47" fmla="*/ 130 h 186"/>
              <a:gd name="T48" fmla="*/ 92 w 232"/>
              <a:gd name="T49" fmla="*/ 56 h 186"/>
              <a:gd name="T50" fmla="*/ 97 w 232"/>
              <a:gd name="T51" fmla="*/ 50 h 186"/>
              <a:gd name="T52" fmla="*/ 157 w 232"/>
              <a:gd name="T53" fmla="*/ 87 h 186"/>
              <a:gd name="T54" fmla="*/ 162 w 232"/>
              <a:gd name="T55" fmla="*/ 93 h 186"/>
              <a:gd name="T56" fmla="*/ 157 w 232"/>
              <a:gd name="T57" fmla="*/ 98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32" h="186">
                <a:moveTo>
                  <a:pt x="227" y="0"/>
                </a:moveTo>
                <a:cubicBezTo>
                  <a:pt x="213" y="0"/>
                  <a:pt x="213" y="0"/>
                  <a:pt x="213" y="0"/>
                </a:cubicBezTo>
                <a:cubicBezTo>
                  <a:pt x="210" y="0"/>
                  <a:pt x="208" y="2"/>
                  <a:pt x="208" y="5"/>
                </a:cubicBezTo>
                <a:cubicBezTo>
                  <a:pt x="208" y="28"/>
                  <a:pt x="208" y="28"/>
                  <a:pt x="208" y="28"/>
                </a:cubicBezTo>
                <a:cubicBezTo>
                  <a:pt x="24" y="28"/>
                  <a:pt x="24" y="28"/>
                  <a:pt x="24" y="28"/>
                </a:cubicBezTo>
                <a:cubicBezTo>
                  <a:pt x="24" y="5"/>
                  <a:pt x="24" y="5"/>
                  <a:pt x="24" y="5"/>
                </a:cubicBezTo>
                <a:cubicBezTo>
                  <a:pt x="24" y="2"/>
                  <a:pt x="22" y="0"/>
                  <a:pt x="19" y="0"/>
                </a:cubicBezTo>
                <a:cubicBezTo>
                  <a:pt x="5" y="0"/>
                  <a:pt x="5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180"/>
                  <a:pt x="0" y="180"/>
                  <a:pt x="0" y="180"/>
                </a:cubicBezTo>
                <a:cubicBezTo>
                  <a:pt x="0" y="183"/>
                  <a:pt x="2" y="186"/>
                  <a:pt x="5" y="186"/>
                </a:cubicBezTo>
                <a:cubicBezTo>
                  <a:pt x="19" y="186"/>
                  <a:pt x="19" y="186"/>
                  <a:pt x="19" y="186"/>
                </a:cubicBezTo>
                <a:cubicBezTo>
                  <a:pt x="22" y="186"/>
                  <a:pt x="24" y="183"/>
                  <a:pt x="24" y="180"/>
                </a:cubicBezTo>
                <a:cubicBezTo>
                  <a:pt x="24" y="157"/>
                  <a:pt x="24" y="157"/>
                  <a:pt x="24" y="157"/>
                </a:cubicBezTo>
                <a:cubicBezTo>
                  <a:pt x="208" y="157"/>
                  <a:pt x="208" y="157"/>
                  <a:pt x="208" y="157"/>
                </a:cubicBezTo>
                <a:cubicBezTo>
                  <a:pt x="208" y="180"/>
                  <a:pt x="208" y="180"/>
                  <a:pt x="208" y="180"/>
                </a:cubicBezTo>
                <a:cubicBezTo>
                  <a:pt x="208" y="183"/>
                  <a:pt x="210" y="186"/>
                  <a:pt x="213" y="186"/>
                </a:cubicBezTo>
                <a:cubicBezTo>
                  <a:pt x="227" y="186"/>
                  <a:pt x="227" y="186"/>
                  <a:pt x="227" y="186"/>
                </a:cubicBezTo>
                <a:cubicBezTo>
                  <a:pt x="230" y="186"/>
                  <a:pt x="232" y="183"/>
                  <a:pt x="232" y="180"/>
                </a:cubicBezTo>
                <a:cubicBezTo>
                  <a:pt x="232" y="5"/>
                  <a:pt x="232" y="5"/>
                  <a:pt x="232" y="5"/>
                </a:cubicBezTo>
                <a:cubicBezTo>
                  <a:pt x="232" y="2"/>
                  <a:pt x="230" y="0"/>
                  <a:pt x="227" y="0"/>
                </a:cubicBezTo>
                <a:close/>
                <a:moveTo>
                  <a:pt x="157" y="98"/>
                </a:moveTo>
                <a:cubicBezTo>
                  <a:pt x="156" y="98"/>
                  <a:pt x="100" y="135"/>
                  <a:pt x="97" y="135"/>
                </a:cubicBezTo>
                <a:cubicBezTo>
                  <a:pt x="95" y="135"/>
                  <a:pt x="92" y="133"/>
                  <a:pt x="92" y="130"/>
                </a:cubicBezTo>
                <a:cubicBezTo>
                  <a:pt x="92" y="128"/>
                  <a:pt x="92" y="57"/>
                  <a:pt x="92" y="56"/>
                </a:cubicBezTo>
                <a:cubicBezTo>
                  <a:pt x="92" y="53"/>
                  <a:pt x="95" y="50"/>
                  <a:pt x="97" y="50"/>
                </a:cubicBezTo>
                <a:cubicBezTo>
                  <a:pt x="100" y="50"/>
                  <a:pt x="156" y="87"/>
                  <a:pt x="157" y="87"/>
                </a:cubicBezTo>
                <a:cubicBezTo>
                  <a:pt x="159" y="89"/>
                  <a:pt x="162" y="90"/>
                  <a:pt x="162" y="93"/>
                </a:cubicBezTo>
                <a:cubicBezTo>
                  <a:pt x="162" y="96"/>
                  <a:pt x="159" y="96"/>
                  <a:pt x="157" y="98"/>
                </a:cubicBezTo>
                <a:close/>
              </a:path>
            </a:pathLst>
          </a:custGeom>
          <a:solidFill>
            <a:srgbClr val="D3381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5376863" y="0"/>
            <a:ext cx="1425575" cy="6858000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33" name="组合 32"/>
          <p:cNvGrpSpPr/>
          <p:nvPr/>
        </p:nvGrpSpPr>
        <p:grpSpPr>
          <a:xfrm>
            <a:off x="4690657" y="1492219"/>
            <a:ext cx="420005" cy="362783"/>
            <a:chOff x="7408863" y="1169988"/>
            <a:chExt cx="582613" cy="503237"/>
          </a:xfrm>
          <a:solidFill>
            <a:srgbClr val="D3381C"/>
          </a:solidFill>
        </p:grpSpPr>
        <p:sp>
          <p:nvSpPr>
            <p:cNvPr id="34" name="Freeform 13"/>
            <p:cNvSpPr/>
            <p:nvPr/>
          </p:nvSpPr>
          <p:spPr bwMode="auto">
            <a:xfrm>
              <a:off x="7546975" y="1404938"/>
              <a:ext cx="304800" cy="115888"/>
            </a:xfrm>
            <a:custGeom>
              <a:avLst/>
              <a:gdLst>
                <a:gd name="T0" fmla="*/ 16 w 142"/>
                <a:gd name="T1" fmla="*/ 53 h 54"/>
                <a:gd name="T2" fmla="*/ 6 w 142"/>
                <a:gd name="T3" fmla="*/ 48 h 54"/>
                <a:gd name="T4" fmla="*/ 6 w 142"/>
                <a:gd name="T5" fmla="*/ 27 h 54"/>
                <a:gd name="T6" fmla="*/ 71 w 142"/>
                <a:gd name="T7" fmla="*/ 0 h 54"/>
                <a:gd name="T8" fmla="*/ 71 w 142"/>
                <a:gd name="T9" fmla="*/ 0 h 54"/>
                <a:gd name="T10" fmla="*/ 136 w 142"/>
                <a:gd name="T11" fmla="*/ 26 h 54"/>
                <a:gd name="T12" fmla="*/ 136 w 142"/>
                <a:gd name="T13" fmla="*/ 48 h 54"/>
                <a:gd name="T14" fmla="*/ 114 w 142"/>
                <a:gd name="T15" fmla="*/ 48 h 54"/>
                <a:gd name="T16" fmla="*/ 71 w 142"/>
                <a:gd name="T17" fmla="*/ 30 h 54"/>
                <a:gd name="T18" fmla="*/ 71 w 142"/>
                <a:gd name="T19" fmla="*/ 30 h 54"/>
                <a:gd name="T20" fmla="*/ 27 w 142"/>
                <a:gd name="T21" fmla="*/ 48 h 54"/>
                <a:gd name="T22" fmla="*/ 16 w 142"/>
                <a:gd name="T23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2" h="54">
                  <a:moveTo>
                    <a:pt x="16" y="53"/>
                  </a:moveTo>
                  <a:cubicBezTo>
                    <a:pt x="13" y="53"/>
                    <a:pt x="9" y="51"/>
                    <a:pt x="6" y="48"/>
                  </a:cubicBezTo>
                  <a:cubicBezTo>
                    <a:pt x="0" y="42"/>
                    <a:pt x="0" y="33"/>
                    <a:pt x="6" y="27"/>
                  </a:cubicBezTo>
                  <a:cubicBezTo>
                    <a:pt x="23" y="9"/>
                    <a:pt x="46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95" y="0"/>
                    <a:pt x="118" y="9"/>
                    <a:pt x="136" y="26"/>
                  </a:cubicBezTo>
                  <a:cubicBezTo>
                    <a:pt x="142" y="32"/>
                    <a:pt x="142" y="42"/>
                    <a:pt x="136" y="48"/>
                  </a:cubicBezTo>
                  <a:cubicBezTo>
                    <a:pt x="130" y="54"/>
                    <a:pt x="120" y="54"/>
                    <a:pt x="114" y="48"/>
                  </a:cubicBezTo>
                  <a:cubicBezTo>
                    <a:pt x="102" y="37"/>
                    <a:pt x="87" y="30"/>
                    <a:pt x="71" y="30"/>
                  </a:cubicBezTo>
                  <a:cubicBezTo>
                    <a:pt x="71" y="30"/>
                    <a:pt x="71" y="30"/>
                    <a:pt x="71" y="30"/>
                  </a:cubicBezTo>
                  <a:cubicBezTo>
                    <a:pt x="54" y="30"/>
                    <a:pt x="39" y="37"/>
                    <a:pt x="27" y="48"/>
                  </a:cubicBezTo>
                  <a:cubicBezTo>
                    <a:pt x="24" y="51"/>
                    <a:pt x="20" y="53"/>
                    <a:pt x="16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5" name="Freeform 14"/>
            <p:cNvSpPr/>
            <p:nvPr/>
          </p:nvSpPr>
          <p:spPr bwMode="auto">
            <a:xfrm>
              <a:off x="7477125" y="1306513"/>
              <a:ext cx="442913" cy="146050"/>
            </a:xfrm>
            <a:custGeom>
              <a:avLst/>
              <a:gdLst>
                <a:gd name="T0" fmla="*/ 17 w 207"/>
                <a:gd name="T1" fmla="*/ 66 h 68"/>
                <a:gd name="T2" fmla="*/ 6 w 207"/>
                <a:gd name="T3" fmla="*/ 62 h 68"/>
                <a:gd name="T4" fmla="*/ 6 w 207"/>
                <a:gd name="T5" fmla="*/ 40 h 68"/>
                <a:gd name="T6" fmla="*/ 104 w 207"/>
                <a:gd name="T7" fmla="*/ 0 h 68"/>
                <a:gd name="T8" fmla="*/ 104 w 207"/>
                <a:gd name="T9" fmla="*/ 0 h 68"/>
                <a:gd name="T10" fmla="*/ 201 w 207"/>
                <a:gd name="T11" fmla="*/ 40 h 68"/>
                <a:gd name="T12" fmla="*/ 201 w 207"/>
                <a:gd name="T13" fmla="*/ 62 h 68"/>
                <a:gd name="T14" fmla="*/ 180 w 207"/>
                <a:gd name="T15" fmla="*/ 62 h 68"/>
                <a:gd name="T16" fmla="*/ 104 w 207"/>
                <a:gd name="T17" fmla="*/ 30 h 68"/>
                <a:gd name="T18" fmla="*/ 104 w 207"/>
                <a:gd name="T19" fmla="*/ 30 h 68"/>
                <a:gd name="T20" fmla="*/ 28 w 207"/>
                <a:gd name="T21" fmla="*/ 62 h 68"/>
                <a:gd name="T22" fmla="*/ 17 w 207"/>
                <a:gd name="T23" fmla="*/ 6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7" h="68">
                  <a:moveTo>
                    <a:pt x="17" y="66"/>
                  </a:moveTo>
                  <a:cubicBezTo>
                    <a:pt x="13" y="66"/>
                    <a:pt x="9" y="65"/>
                    <a:pt x="6" y="62"/>
                  </a:cubicBezTo>
                  <a:cubicBezTo>
                    <a:pt x="0" y="56"/>
                    <a:pt x="0" y="46"/>
                    <a:pt x="6" y="40"/>
                  </a:cubicBezTo>
                  <a:cubicBezTo>
                    <a:pt x="32" y="14"/>
                    <a:pt x="67" y="0"/>
                    <a:pt x="104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41" y="0"/>
                    <a:pt x="175" y="14"/>
                    <a:pt x="201" y="40"/>
                  </a:cubicBezTo>
                  <a:cubicBezTo>
                    <a:pt x="207" y="46"/>
                    <a:pt x="207" y="56"/>
                    <a:pt x="201" y="62"/>
                  </a:cubicBezTo>
                  <a:cubicBezTo>
                    <a:pt x="195" y="68"/>
                    <a:pt x="186" y="68"/>
                    <a:pt x="180" y="62"/>
                  </a:cubicBezTo>
                  <a:cubicBezTo>
                    <a:pt x="159" y="41"/>
                    <a:pt x="132" y="30"/>
                    <a:pt x="104" y="30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75" y="30"/>
                    <a:pt x="48" y="41"/>
                    <a:pt x="28" y="62"/>
                  </a:cubicBezTo>
                  <a:cubicBezTo>
                    <a:pt x="25" y="65"/>
                    <a:pt x="21" y="66"/>
                    <a:pt x="17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6" name="Freeform 15"/>
            <p:cNvSpPr/>
            <p:nvPr/>
          </p:nvSpPr>
          <p:spPr bwMode="auto">
            <a:xfrm>
              <a:off x="7408863" y="1169988"/>
              <a:ext cx="582613" cy="211138"/>
            </a:xfrm>
            <a:custGeom>
              <a:avLst/>
              <a:gdLst>
                <a:gd name="T0" fmla="*/ 16 w 272"/>
                <a:gd name="T1" fmla="*/ 98 h 99"/>
                <a:gd name="T2" fmla="*/ 6 w 272"/>
                <a:gd name="T3" fmla="*/ 93 h 99"/>
                <a:gd name="T4" fmla="*/ 6 w 272"/>
                <a:gd name="T5" fmla="*/ 72 h 99"/>
                <a:gd name="T6" fmla="*/ 266 w 272"/>
                <a:gd name="T7" fmla="*/ 71 h 99"/>
                <a:gd name="T8" fmla="*/ 266 w 272"/>
                <a:gd name="T9" fmla="*/ 93 h 99"/>
                <a:gd name="T10" fmla="*/ 244 w 272"/>
                <a:gd name="T11" fmla="*/ 93 h 99"/>
                <a:gd name="T12" fmla="*/ 27 w 272"/>
                <a:gd name="T13" fmla="*/ 93 h 99"/>
                <a:gd name="T14" fmla="*/ 16 w 272"/>
                <a:gd name="T15" fmla="*/ 9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99">
                  <a:moveTo>
                    <a:pt x="16" y="98"/>
                  </a:moveTo>
                  <a:cubicBezTo>
                    <a:pt x="12" y="98"/>
                    <a:pt x="9" y="96"/>
                    <a:pt x="6" y="93"/>
                  </a:cubicBezTo>
                  <a:cubicBezTo>
                    <a:pt x="0" y="87"/>
                    <a:pt x="0" y="78"/>
                    <a:pt x="6" y="72"/>
                  </a:cubicBezTo>
                  <a:cubicBezTo>
                    <a:pt x="77" y="0"/>
                    <a:pt x="194" y="0"/>
                    <a:pt x="266" y="71"/>
                  </a:cubicBezTo>
                  <a:cubicBezTo>
                    <a:pt x="272" y="77"/>
                    <a:pt x="272" y="87"/>
                    <a:pt x="266" y="93"/>
                  </a:cubicBezTo>
                  <a:cubicBezTo>
                    <a:pt x="260" y="99"/>
                    <a:pt x="250" y="99"/>
                    <a:pt x="244" y="93"/>
                  </a:cubicBezTo>
                  <a:cubicBezTo>
                    <a:pt x="184" y="33"/>
                    <a:pt x="87" y="33"/>
                    <a:pt x="27" y="93"/>
                  </a:cubicBezTo>
                  <a:cubicBezTo>
                    <a:pt x="24" y="96"/>
                    <a:pt x="20" y="98"/>
                    <a:pt x="16" y="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7" name="Freeform 16"/>
            <p:cNvSpPr/>
            <p:nvPr/>
          </p:nvSpPr>
          <p:spPr bwMode="auto">
            <a:xfrm>
              <a:off x="7626350" y="1530350"/>
              <a:ext cx="144463" cy="142875"/>
            </a:xfrm>
            <a:custGeom>
              <a:avLst/>
              <a:gdLst>
                <a:gd name="T0" fmla="*/ 55 w 67"/>
                <a:gd name="T1" fmla="*/ 12 h 67"/>
                <a:gd name="T2" fmla="*/ 55 w 67"/>
                <a:gd name="T3" fmla="*/ 55 h 67"/>
                <a:gd name="T4" fmla="*/ 12 w 67"/>
                <a:gd name="T5" fmla="*/ 55 h 67"/>
                <a:gd name="T6" fmla="*/ 12 w 67"/>
                <a:gd name="T7" fmla="*/ 12 h 67"/>
                <a:gd name="T8" fmla="*/ 55 w 67"/>
                <a:gd name="T9" fmla="*/ 1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7">
                  <a:moveTo>
                    <a:pt x="55" y="12"/>
                  </a:moveTo>
                  <a:cubicBezTo>
                    <a:pt x="67" y="24"/>
                    <a:pt x="67" y="43"/>
                    <a:pt x="55" y="55"/>
                  </a:cubicBezTo>
                  <a:cubicBezTo>
                    <a:pt x="43" y="67"/>
                    <a:pt x="24" y="67"/>
                    <a:pt x="12" y="55"/>
                  </a:cubicBezTo>
                  <a:cubicBezTo>
                    <a:pt x="0" y="43"/>
                    <a:pt x="0" y="24"/>
                    <a:pt x="12" y="12"/>
                  </a:cubicBezTo>
                  <a:cubicBezTo>
                    <a:pt x="24" y="0"/>
                    <a:pt x="43" y="0"/>
                    <a:pt x="5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8" name="Freeform 17"/>
            <p:cNvSpPr/>
            <p:nvPr/>
          </p:nvSpPr>
          <p:spPr bwMode="auto">
            <a:xfrm>
              <a:off x="7786688" y="1558925"/>
              <a:ext cx="57150" cy="84138"/>
            </a:xfrm>
            <a:custGeom>
              <a:avLst/>
              <a:gdLst>
                <a:gd name="T0" fmla="*/ 11 w 26"/>
                <a:gd name="T1" fmla="*/ 1 h 39"/>
                <a:gd name="T2" fmla="*/ 0 w 26"/>
                <a:gd name="T3" fmla="*/ 17 h 39"/>
                <a:gd name="T4" fmla="*/ 2 w 26"/>
                <a:gd name="T5" fmla="*/ 18 h 39"/>
                <a:gd name="T6" fmla="*/ 6 w 26"/>
                <a:gd name="T7" fmla="*/ 18 h 39"/>
                <a:gd name="T8" fmla="*/ 6 w 26"/>
                <a:gd name="T9" fmla="*/ 38 h 39"/>
                <a:gd name="T10" fmla="*/ 7 w 26"/>
                <a:gd name="T11" fmla="*/ 39 h 39"/>
                <a:gd name="T12" fmla="*/ 18 w 26"/>
                <a:gd name="T13" fmla="*/ 39 h 39"/>
                <a:gd name="T14" fmla="*/ 20 w 26"/>
                <a:gd name="T15" fmla="*/ 38 h 39"/>
                <a:gd name="T16" fmla="*/ 20 w 26"/>
                <a:gd name="T17" fmla="*/ 18 h 39"/>
                <a:gd name="T18" fmla="*/ 24 w 26"/>
                <a:gd name="T19" fmla="*/ 18 h 39"/>
                <a:gd name="T20" fmla="*/ 26 w 26"/>
                <a:gd name="T21" fmla="*/ 17 h 39"/>
                <a:gd name="T22" fmla="*/ 14 w 26"/>
                <a:gd name="T23" fmla="*/ 1 h 39"/>
                <a:gd name="T24" fmla="*/ 13 w 26"/>
                <a:gd name="T25" fmla="*/ 0 h 39"/>
                <a:gd name="T26" fmla="*/ 11 w 26"/>
                <a:gd name="T2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39">
                  <a:moveTo>
                    <a:pt x="11" y="1"/>
                  </a:moveTo>
                  <a:cubicBezTo>
                    <a:pt x="11" y="1"/>
                    <a:pt x="0" y="16"/>
                    <a:pt x="0" y="17"/>
                  </a:cubicBezTo>
                  <a:cubicBezTo>
                    <a:pt x="0" y="18"/>
                    <a:pt x="1" y="18"/>
                    <a:pt x="2" y="18"/>
                  </a:cubicBezTo>
                  <a:cubicBezTo>
                    <a:pt x="2" y="18"/>
                    <a:pt x="3" y="18"/>
                    <a:pt x="6" y="18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39"/>
                    <a:pt x="6" y="39"/>
                    <a:pt x="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9" y="39"/>
                    <a:pt x="20" y="39"/>
                    <a:pt x="20" y="3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2" y="18"/>
                    <a:pt x="24" y="18"/>
                    <a:pt x="24" y="18"/>
                  </a:cubicBezTo>
                  <a:cubicBezTo>
                    <a:pt x="25" y="18"/>
                    <a:pt x="26" y="18"/>
                    <a:pt x="26" y="17"/>
                  </a:cubicBezTo>
                  <a:cubicBezTo>
                    <a:pt x="26" y="16"/>
                    <a:pt x="15" y="1"/>
                    <a:pt x="14" y="1"/>
                  </a:cubicBezTo>
                  <a:cubicBezTo>
                    <a:pt x="14" y="0"/>
                    <a:pt x="14" y="0"/>
                    <a:pt x="13" y="0"/>
                  </a:cubicBezTo>
                  <a:cubicBezTo>
                    <a:pt x="12" y="0"/>
                    <a:pt x="12" y="0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9" name="Freeform 18"/>
            <p:cNvSpPr/>
            <p:nvPr/>
          </p:nvSpPr>
          <p:spPr bwMode="auto">
            <a:xfrm>
              <a:off x="7556500" y="1558925"/>
              <a:ext cx="52388" cy="84138"/>
            </a:xfrm>
            <a:custGeom>
              <a:avLst/>
              <a:gdLst>
                <a:gd name="T0" fmla="*/ 14 w 25"/>
                <a:gd name="T1" fmla="*/ 38 h 39"/>
                <a:gd name="T2" fmla="*/ 25 w 25"/>
                <a:gd name="T3" fmla="*/ 22 h 39"/>
                <a:gd name="T4" fmla="*/ 24 w 25"/>
                <a:gd name="T5" fmla="*/ 21 h 39"/>
                <a:gd name="T6" fmla="*/ 20 w 25"/>
                <a:gd name="T7" fmla="*/ 21 h 39"/>
                <a:gd name="T8" fmla="*/ 20 w 25"/>
                <a:gd name="T9" fmla="*/ 1 h 39"/>
                <a:gd name="T10" fmla="*/ 18 w 25"/>
                <a:gd name="T11" fmla="*/ 0 h 39"/>
                <a:gd name="T12" fmla="*/ 7 w 25"/>
                <a:gd name="T13" fmla="*/ 0 h 39"/>
                <a:gd name="T14" fmla="*/ 5 w 25"/>
                <a:gd name="T15" fmla="*/ 1 h 39"/>
                <a:gd name="T16" fmla="*/ 5 w 25"/>
                <a:gd name="T17" fmla="*/ 21 h 39"/>
                <a:gd name="T18" fmla="*/ 1 w 25"/>
                <a:gd name="T19" fmla="*/ 21 h 39"/>
                <a:gd name="T20" fmla="*/ 0 w 25"/>
                <a:gd name="T21" fmla="*/ 22 h 39"/>
                <a:gd name="T22" fmla="*/ 11 w 25"/>
                <a:gd name="T23" fmla="*/ 38 h 39"/>
                <a:gd name="T24" fmla="*/ 12 w 25"/>
                <a:gd name="T25" fmla="*/ 39 h 39"/>
                <a:gd name="T26" fmla="*/ 14 w 25"/>
                <a:gd name="T27" fmla="*/ 3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39">
                  <a:moveTo>
                    <a:pt x="14" y="38"/>
                  </a:moveTo>
                  <a:cubicBezTo>
                    <a:pt x="14" y="38"/>
                    <a:pt x="25" y="23"/>
                    <a:pt x="25" y="22"/>
                  </a:cubicBezTo>
                  <a:cubicBezTo>
                    <a:pt x="25" y="21"/>
                    <a:pt x="25" y="21"/>
                    <a:pt x="24" y="21"/>
                  </a:cubicBezTo>
                  <a:cubicBezTo>
                    <a:pt x="24" y="21"/>
                    <a:pt x="22" y="21"/>
                    <a:pt x="20" y="2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0" y="0"/>
                    <a:pt x="19" y="0"/>
                    <a:pt x="1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5" y="0"/>
                    <a:pt x="5" y="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3" y="21"/>
                    <a:pt x="1" y="21"/>
                    <a:pt x="1" y="21"/>
                  </a:cubicBezTo>
                  <a:cubicBezTo>
                    <a:pt x="0" y="21"/>
                    <a:pt x="0" y="21"/>
                    <a:pt x="0" y="22"/>
                  </a:cubicBezTo>
                  <a:cubicBezTo>
                    <a:pt x="0" y="23"/>
                    <a:pt x="11" y="38"/>
                    <a:pt x="11" y="38"/>
                  </a:cubicBezTo>
                  <a:cubicBezTo>
                    <a:pt x="11" y="39"/>
                    <a:pt x="12" y="39"/>
                    <a:pt x="12" y="39"/>
                  </a:cubicBezTo>
                  <a:cubicBezTo>
                    <a:pt x="13" y="39"/>
                    <a:pt x="14" y="39"/>
                    <a:pt x="14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10" name="文本框 37"/>
          <p:cNvSpPr txBox="1"/>
          <p:nvPr/>
        </p:nvSpPr>
        <p:spPr>
          <a:xfrm>
            <a:off x="5732463" y="740515"/>
            <a:ext cx="736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D3381C"/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01</a:t>
            </a:r>
            <a:endParaRPr lang="zh-CN" altLang="en-US" sz="4000" dirty="0">
              <a:solidFill>
                <a:srgbClr val="D3381C"/>
              </a:solidFill>
              <a:latin typeface="Impact" panose="020B0806030902050204" pitchFamily="34" charset="0"/>
              <a:cs typeface="Aharoni" panose="02010803020104030203" pitchFamily="2" charset="-79"/>
            </a:endParaRPr>
          </a:p>
        </p:txBody>
      </p:sp>
      <p:sp>
        <p:nvSpPr>
          <p:cNvPr id="11" name="文本框 110"/>
          <p:cNvSpPr txBox="1"/>
          <p:nvPr/>
        </p:nvSpPr>
        <p:spPr>
          <a:xfrm>
            <a:off x="5732463" y="2103587"/>
            <a:ext cx="736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D3381C"/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02</a:t>
            </a:r>
            <a:endParaRPr lang="zh-CN" altLang="en-US" sz="4000" dirty="0">
              <a:solidFill>
                <a:srgbClr val="D3381C"/>
              </a:solidFill>
              <a:latin typeface="Impact" panose="020B0806030902050204" pitchFamily="34" charset="0"/>
              <a:cs typeface="Aharoni" panose="02010803020104030203" pitchFamily="2" charset="-79"/>
            </a:endParaRPr>
          </a:p>
        </p:txBody>
      </p:sp>
      <p:sp>
        <p:nvSpPr>
          <p:cNvPr id="12" name="文本框 111"/>
          <p:cNvSpPr txBox="1"/>
          <p:nvPr/>
        </p:nvSpPr>
        <p:spPr>
          <a:xfrm>
            <a:off x="5732463" y="3466659"/>
            <a:ext cx="7328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D3381C"/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03</a:t>
            </a:r>
            <a:endParaRPr lang="zh-CN" altLang="en-US" sz="4000" dirty="0">
              <a:solidFill>
                <a:srgbClr val="D3381C"/>
              </a:solidFill>
              <a:latin typeface="Impact" panose="020B0806030902050204" pitchFamily="34" charset="0"/>
              <a:cs typeface="Aharoni" panose="02010803020104030203" pitchFamily="2" charset="-79"/>
            </a:endParaRPr>
          </a:p>
        </p:txBody>
      </p:sp>
      <p:sp>
        <p:nvSpPr>
          <p:cNvPr id="13" name="文本框 112"/>
          <p:cNvSpPr txBox="1"/>
          <p:nvPr/>
        </p:nvSpPr>
        <p:spPr>
          <a:xfrm>
            <a:off x="5732463" y="4829730"/>
            <a:ext cx="736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D3381C"/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04</a:t>
            </a:r>
            <a:endParaRPr lang="zh-CN" altLang="en-US" sz="4000" dirty="0">
              <a:solidFill>
                <a:srgbClr val="D3381C"/>
              </a:solidFill>
              <a:latin typeface="Impact" panose="020B0806030902050204" pitchFamily="34" charset="0"/>
              <a:cs typeface="Aharoni" panose="02010803020104030203" pitchFamily="2" charset="-79"/>
            </a:endParaRPr>
          </a:p>
        </p:txBody>
      </p:sp>
      <p:sp>
        <p:nvSpPr>
          <p:cNvPr id="40" name="Text Placeholder 2"/>
          <p:cNvSpPr txBox="1"/>
          <p:nvPr/>
        </p:nvSpPr>
        <p:spPr>
          <a:xfrm>
            <a:off x="1214346" y="1528439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1" name="文本框 36"/>
          <p:cNvSpPr txBox="1"/>
          <p:nvPr/>
        </p:nvSpPr>
        <p:spPr>
          <a:xfrm>
            <a:off x="1101948" y="1151894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 Placeholder 2"/>
          <p:cNvSpPr txBox="1"/>
          <p:nvPr/>
        </p:nvSpPr>
        <p:spPr>
          <a:xfrm>
            <a:off x="1167622" y="3944706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3" name="文本框 36"/>
          <p:cNvSpPr txBox="1"/>
          <p:nvPr/>
        </p:nvSpPr>
        <p:spPr>
          <a:xfrm>
            <a:off x="1055224" y="3568161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 Placeholder 2"/>
          <p:cNvSpPr txBox="1"/>
          <p:nvPr/>
        </p:nvSpPr>
        <p:spPr>
          <a:xfrm>
            <a:off x="8690391" y="2433022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5" name="文本框 36"/>
          <p:cNvSpPr txBox="1"/>
          <p:nvPr/>
        </p:nvSpPr>
        <p:spPr>
          <a:xfrm>
            <a:off x="8577993" y="2056477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 Placeholder 2"/>
          <p:cNvSpPr txBox="1"/>
          <p:nvPr/>
        </p:nvSpPr>
        <p:spPr>
          <a:xfrm>
            <a:off x="8771236" y="4929940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7" name="文本框 36"/>
          <p:cNvSpPr txBox="1"/>
          <p:nvPr/>
        </p:nvSpPr>
        <p:spPr>
          <a:xfrm>
            <a:off x="8658838" y="4553395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"/>
          <p:cNvSpPr txBox="1"/>
          <p:nvPr/>
        </p:nvSpPr>
        <p:spPr>
          <a:xfrm>
            <a:off x="6075022" y="2313488"/>
            <a:ext cx="2101857" cy="667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1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第三部分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TextBox 2"/>
          <p:cNvSpPr txBox="1"/>
          <p:nvPr/>
        </p:nvSpPr>
        <p:spPr>
          <a:xfrm>
            <a:off x="4288524" y="3743841"/>
            <a:ext cx="1203795" cy="328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135" b="0" i="0" u="none" strike="noStrike" kern="1200" cap="none" spc="0" normalizeH="0" baseline="0" noProof="0" dirty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PART </a:t>
            </a:r>
            <a:r>
              <a:rPr kumimoji="0" lang="en-US" altLang="zh-CN" sz="2135" b="0" i="0" u="none" strike="noStrike" kern="1200" cap="none" spc="0" normalizeH="0" baseline="0" noProof="0" dirty="0" smtClean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03</a:t>
            </a:r>
            <a:endParaRPr kumimoji="0" lang="zh-CN" altLang="en-US" sz="2135" b="0" i="0" u="none" strike="noStrike" kern="1200" cap="none" spc="0" normalizeH="0" baseline="0" noProof="0" dirty="0">
              <a:ln>
                <a:noFill/>
              </a:ln>
              <a:solidFill>
                <a:srgbClr val="D3381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4007232" y="2005815"/>
            <a:ext cx="1596233" cy="15962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0" name="同心圆 1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26" name="KSO_Shape"/>
          <p:cNvSpPr/>
          <p:nvPr/>
        </p:nvSpPr>
        <p:spPr bwMode="auto">
          <a:xfrm>
            <a:off x="4371854" y="2413635"/>
            <a:ext cx="916556" cy="780592"/>
          </a:xfrm>
          <a:custGeom>
            <a:avLst/>
            <a:gdLst>
              <a:gd name="T0" fmla="*/ 432030 w 2125663"/>
              <a:gd name="T1" fmla="*/ 1344893 h 1811338"/>
              <a:gd name="T2" fmla="*/ 462740 w 2125663"/>
              <a:gd name="T3" fmla="*/ 1477960 h 1811338"/>
              <a:gd name="T4" fmla="*/ 513638 w 2125663"/>
              <a:gd name="T5" fmla="*/ 1557743 h 1811338"/>
              <a:gd name="T6" fmla="*/ 516481 w 2125663"/>
              <a:gd name="T7" fmla="*/ 1336346 h 1811338"/>
              <a:gd name="T8" fmla="*/ 503401 w 2125663"/>
              <a:gd name="T9" fmla="*/ 1310416 h 1811338"/>
              <a:gd name="T10" fmla="*/ 515913 w 2125663"/>
              <a:gd name="T11" fmla="*/ 1250009 h 1811338"/>
              <a:gd name="T12" fmla="*/ 618846 w 2125663"/>
              <a:gd name="T13" fmla="*/ 1242885 h 1811338"/>
              <a:gd name="T14" fmla="*/ 643583 w 2125663"/>
              <a:gd name="T15" fmla="*/ 1263116 h 1811338"/>
              <a:gd name="T16" fmla="*/ 642446 w 2125663"/>
              <a:gd name="T17" fmla="*/ 1324948 h 1811338"/>
              <a:gd name="T18" fmla="*/ 619414 w 2125663"/>
              <a:gd name="T19" fmla="*/ 1342899 h 1811338"/>
              <a:gd name="T20" fmla="*/ 664057 w 2125663"/>
              <a:gd name="T21" fmla="*/ 1524691 h 1811338"/>
              <a:gd name="T22" fmla="*/ 704434 w 2125663"/>
              <a:gd name="T23" fmla="*/ 1417553 h 1811338"/>
              <a:gd name="T24" fmla="*/ 725191 w 2125663"/>
              <a:gd name="T25" fmla="*/ 1259697 h 1811338"/>
              <a:gd name="T26" fmla="*/ 857412 w 2125663"/>
              <a:gd name="T27" fmla="*/ 1192451 h 1811338"/>
              <a:gd name="T28" fmla="*/ 923096 w 2125663"/>
              <a:gd name="T29" fmla="*/ 1212682 h 1811338"/>
              <a:gd name="T30" fmla="*/ 970013 w 2125663"/>
              <a:gd name="T31" fmla="*/ 1259697 h 1811338"/>
              <a:gd name="T32" fmla="*/ 990201 w 2125663"/>
              <a:gd name="T33" fmla="*/ 1325233 h 1811338"/>
              <a:gd name="T34" fmla="*/ 980818 w 2125663"/>
              <a:gd name="T35" fmla="*/ 1537228 h 1811338"/>
              <a:gd name="T36" fmla="*/ 935891 w 2125663"/>
              <a:gd name="T37" fmla="*/ 1570566 h 1811338"/>
              <a:gd name="T38" fmla="*/ 798837 w 2125663"/>
              <a:gd name="T39" fmla="*/ 1607608 h 1811338"/>
              <a:gd name="T40" fmla="*/ 617424 w 2125663"/>
              <a:gd name="T41" fmla="*/ 1622140 h 1811338"/>
              <a:gd name="T42" fmla="*/ 428049 w 2125663"/>
              <a:gd name="T43" fmla="*/ 1615872 h 1811338"/>
              <a:gd name="T44" fmla="*/ 264551 w 2125663"/>
              <a:gd name="T45" fmla="*/ 1588232 h 1811338"/>
              <a:gd name="T46" fmla="*/ 180669 w 2125663"/>
              <a:gd name="T47" fmla="*/ 1549481 h 1811338"/>
              <a:gd name="T48" fmla="*/ 159912 w 2125663"/>
              <a:gd name="T49" fmla="*/ 1517283 h 1811338"/>
              <a:gd name="T50" fmla="*/ 167873 w 2125663"/>
              <a:gd name="T51" fmla="*/ 1284201 h 1811338"/>
              <a:gd name="T52" fmla="*/ 205123 w 2125663"/>
              <a:gd name="T53" fmla="*/ 1228638 h 1811338"/>
              <a:gd name="T54" fmla="*/ 264266 w 2125663"/>
              <a:gd name="T55" fmla="*/ 1196440 h 1811338"/>
              <a:gd name="T56" fmla="*/ 421225 w 2125663"/>
              <a:gd name="T57" fmla="*/ 1183048 h 1811338"/>
              <a:gd name="T58" fmla="*/ 433514 w 2125663"/>
              <a:gd name="T59" fmla="*/ 761303 h 1811338"/>
              <a:gd name="T60" fmla="*/ 391450 w 2125663"/>
              <a:gd name="T61" fmla="*/ 813630 h 1811338"/>
              <a:gd name="T62" fmla="*/ 379229 w 2125663"/>
              <a:gd name="T63" fmla="*/ 902075 h 1811338"/>
              <a:gd name="T64" fmla="*/ 414756 w 2125663"/>
              <a:gd name="T65" fmla="*/ 1016114 h 1811338"/>
              <a:gd name="T66" fmla="*/ 487516 w 2125663"/>
              <a:gd name="T67" fmla="*/ 1099439 h 1811338"/>
              <a:gd name="T68" fmla="*/ 567666 w 2125663"/>
              <a:gd name="T69" fmla="*/ 1135272 h 1811338"/>
              <a:gd name="T70" fmla="*/ 645542 w 2125663"/>
              <a:gd name="T71" fmla="*/ 1111099 h 1811338"/>
              <a:gd name="T72" fmla="*/ 722282 w 2125663"/>
              <a:gd name="T73" fmla="*/ 1035452 h 1811338"/>
              <a:gd name="T74" fmla="*/ 767757 w 2125663"/>
              <a:gd name="T75" fmla="*/ 926248 h 1811338"/>
              <a:gd name="T76" fmla="*/ 666290 w 2125663"/>
              <a:gd name="T77" fmla="*/ 863967 h 1811338"/>
              <a:gd name="T78" fmla="*/ 546918 w 2125663"/>
              <a:gd name="T79" fmla="*/ 832116 h 1811338"/>
              <a:gd name="T80" fmla="*/ 484389 w 2125663"/>
              <a:gd name="T81" fmla="*/ 790595 h 1811338"/>
              <a:gd name="T82" fmla="*/ 452273 w 2125663"/>
              <a:gd name="T83" fmla="*/ 760734 h 1811338"/>
              <a:gd name="T84" fmla="*/ 568234 w 2125663"/>
              <a:gd name="T85" fmla="*/ 587258 h 1811338"/>
              <a:gd name="T86" fmla="*/ 631616 w 2125663"/>
              <a:gd name="T87" fmla="*/ 594937 h 1811338"/>
              <a:gd name="T88" fmla="*/ 705513 w 2125663"/>
              <a:gd name="T89" fmla="*/ 631054 h 1811338"/>
              <a:gd name="T90" fmla="*/ 790210 w 2125663"/>
              <a:gd name="T91" fmla="*/ 732864 h 1811338"/>
              <a:gd name="T92" fmla="*/ 826306 w 2125663"/>
              <a:gd name="T93" fmla="*/ 873920 h 1811338"/>
              <a:gd name="T94" fmla="*/ 818064 w 2125663"/>
              <a:gd name="T95" fmla="*/ 959237 h 1811338"/>
              <a:gd name="T96" fmla="*/ 780831 w 2125663"/>
              <a:gd name="T97" fmla="*/ 1048534 h 1811338"/>
              <a:gd name="T98" fmla="*/ 687607 w 2125663"/>
              <a:gd name="T99" fmla="*/ 1148922 h 1811338"/>
              <a:gd name="T100" fmla="*/ 588983 w 2125663"/>
              <a:gd name="T101" fmla="*/ 1190727 h 1811338"/>
              <a:gd name="T102" fmla="*/ 525033 w 2125663"/>
              <a:gd name="T103" fmla="*/ 1182480 h 1811338"/>
              <a:gd name="T104" fmla="*/ 421293 w 2125663"/>
              <a:gd name="T105" fmla="*/ 1115081 h 1811338"/>
              <a:gd name="T106" fmla="*/ 345406 w 2125663"/>
              <a:gd name="T107" fmla="*/ 1002463 h 1811338"/>
              <a:gd name="T108" fmla="*/ 325511 w 2125663"/>
              <a:gd name="T109" fmla="*/ 929092 h 1811338"/>
              <a:gd name="T110" fmla="*/ 330627 w 2125663"/>
              <a:gd name="T111" fmla="*/ 813915 h 1811338"/>
              <a:gd name="T112" fmla="*/ 388324 w 2125663"/>
              <a:gd name="T113" fmla="*/ 686510 h 1811338"/>
              <a:gd name="T114" fmla="*/ 482400 w 2125663"/>
              <a:gd name="T115" fmla="*/ 608303 h 1811338"/>
              <a:gd name="T116" fmla="*/ 542939 w 2125663"/>
              <a:gd name="T117" fmla="*/ 589534 h 1811338"/>
              <a:gd name="T118" fmla="*/ 0 w 2125663"/>
              <a:gd name="T119" fmla="*/ 0 h 1811338"/>
              <a:gd name="T120" fmla="*/ 174993 w 2125663"/>
              <a:gd name="T121" fmla="*/ 1118883 h 181133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125663" h="1811338">
                <a:moveTo>
                  <a:pt x="470017" y="1320800"/>
                </a:moveTo>
                <a:lnTo>
                  <a:pt x="470335" y="1343069"/>
                </a:lnTo>
                <a:lnTo>
                  <a:pt x="471286" y="1364382"/>
                </a:lnTo>
                <a:lnTo>
                  <a:pt x="472238" y="1385696"/>
                </a:lnTo>
                <a:lnTo>
                  <a:pt x="473190" y="1406374"/>
                </a:lnTo>
                <a:lnTo>
                  <a:pt x="474459" y="1426415"/>
                </a:lnTo>
                <a:lnTo>
                  <a:pt x="476363" y="1446139"/>
                </a:lnTo>
                <a:lnTo>
                  <a:pt x="478267" y="1464908"/>
                </a:lnTo>
                <a:lnTo>
                  <a:pt x="480170" y="1483677"/>
                </a:lnTo>
                <a:lnTo>
                  <a:pt x="482074" y="1501491"/>
                </a:lnTo>
                <a:lnTo>
                  <a:pt x="484612" y="1518988"/>
                </a:lnTo>
                <a:lnTo>
                  <a:pt x="487468" y="1535530"/>
                </a:lnTo>
                <a:lnTo>
                  <a:pt x="490323" y="1552072"/>
                </a:lnTo>
                <a:lnTo>
                  <a:pt x="493179" y="1567660"/>
                </a:lnTo>
                <a:lnTo>
                  <a:pt x="496352" y="1582611"/>
                </a:lnTo>
                <a:lnTo>
                  <a:pt x="500159" y="1597563"/>
                </a:lnTo>
                <a:lnTo>
                  <a:pt x="503649" y="1611560"/>
                </a:lnTo>
                <a:lnTo>
                  <a:pt x="507774" y="1624921"/>
                </a:lnTo>
                <a:lnTo>
                  <a:pt x="511899" y="1637646"/>
                </a:lnTo>
                <a:lnTo>
                  <a:pt x="516341" y="1650052"/>
                </a:lnTo>
                <a:lnTo>
                  <a:pt x="520783" y="1661505"/>
                </a:lnTo>
                <a:lnTo>
                  <a:pt x="525859" y="1672639"/>
                </a:lnTo>
                <a:lnTo>
                  <a:pt x="530936" y="1683137"/>
                </a:lnTo>
                <a:lnTo>
                  <a:pt x="536329" y="1692998"/>
                </a:lnTo>
                <a:lnTo>
                  <a:pt x="541723" y="1702224"/>
                </a:lnTo>
                <a:lnTo>
                  <a:pt x="547752" y="1710813"/>
                </a:lnTo>
                <a:lnTo>
                  <a:pt x="553463" y="1718766"/>
                </a:lnTo>
                <a:lnTo>
                  <a:pt x="559808" y="1726083"/>
                </a:lnTo>
                <a:lnTo>
                  <a:pt x="566154" y="1732763"/>
                </a:lnTo>
                <a:lnTo>
                  <a:pt x="573134" y="1739125"/>
                </a:lnTo>
                <a:lnTo>
                  <a:pt x="580114" y="1744215"/>
                </a:lnTo>
                <a:lnTo>
                  <a:pt x="587412" y="1749305"/>
                </a:lnTo>
                <a:lnTo>
                  <a:pt x="594709" y="1753123"/>
                </a:lnTo>
                <a:lnTo>
                  <a:pt x="594709" y="1499901"/>
                </a:lnTo>
                <a:lnTo>
                  <a:pt x="591537" y="1499264"/>
                </a:lnTo>
                <a:lnTo>
                  <a:pt x="588047" y="1498310"/>
                </a:lnTo>
                <a:lnTo>
                  <a:pt x="584874" y="1497038"/>
                </a:lnTo>
                <a:lnTo>
                  <a:pt x="582018" y="1495765"/>
                </a:lnTo>
                <a:lnTo>
                  <a:pt x="579163" y="1494175"/>
                </a:lnTo>
                <a:lnTo>
                  <a:pt x="576307" y="1491948"/>
                </a:lnTo>
                <a:lnTo>
                  <a:pt x="573769" y="1489721"/>
                </a:lnTo>
                <a:lnTo>
                  <a:pt x="571548" y="1487494"/>
                </a:lnTo>
                <a:lnTo>
                  <a:pt x="569327" y="1484949"/>
                </a:lnTo>
                <a:lnTo>
                  <a:pt x="567106" y="1482404"/>
                </a:lnTo>
                <a:lnTo>
                  <a:pt x="565519" y="1479223"/>
                </a:lnTo>
                <a:lnTo>
                  <a:pt x="564250" y="1476360"/>
                </a:lnTo>
                <a:lnTo>
                  <a:pt x="563298" y="1473179"/>
                </a:lnTo>
                <a:lnTo>
                  <a:pt x="562347" y="1469998"/>
                </a:lnTo>
                <a:lnTo>
                  <a:pt x="562029" y="1466180"/>
                </a:lnTo>
                <a:lnTo>
                  <a:pt x="561712" y="1462999"/>
                </a:lnTo>
                <a:lnTo>
                  <a:pt x="561712" y="1425143"/>
                </a:lnTo>
                <a:lnTo>
                  <a:pt x="562029" y="1421007"/>
                </a:lnTo>
                <a:lnTo>
                  <a:pt x="562664" y="1417508"/>
                </a:lnTo>
                <a:lnTo>
                  <a:pt x="563616" y="1414009"/>
                </a:lnTo>
                <a:lnTo>
                  <a:pt x="564885" y="1410191"/>
                </a:lnTo>
                <a:lnTo>
                  <a:pt x="566154" y="1407010"/>
                </a:lnTo>
                <a:lnTo>
                  <a:pt x="568375" y="1403829"/>
                </a:lnTo>
                <a:lnTo>
                  <a:pt x="570596" y="1400966"/>
                </a:lnTo>
                <a:lnTo>
                  <a:pt x="572817" y="1398103"/>
                </a:lnTo>
                <a:lnTo>
                  <a:pt x="575673" y="1395558"/>
                </a:lnTo>
                <a:lnTo>
                  <a:pt x="578528" y="1393649"/>
                </a:lnTo>
                <a:lnTo>
                  <a:pt x="581701" y="1391741"/>
                </a:lnTo>
                <a:lnTo>
                  <a:pt x="584874" y="1390150"/>
                </a:lnTo>
                <a:lnTo>
                  <a:pt x="588364" y="1388878"/>
                </a:lnTo>
                <a:lnTo>
                  <a:pt x="592171" y="1387605"/>
                </a:lnTo>
                <a:lnTo>
                  <a:pt x="595979" y="1386969"/>
                </a:lnTo>
                <a:lnTo>
                  <a:pt x="599786" y="1386969"/>
                </a:lnTo>
                <a:lnTo>
                  <a:pt x="682597" y="1386969"/>
                </a:lnTo>
                <a:lnTo>
                  <a:pt x="686721" y="1386969"/>
                </a:lnTo>
                <a:lnTo>
                  <a:pt x="690529" y="1387605"/>
                </a:lnTo>
                <a:lnTo>
                  <a:pt x="694019" y="1388878"/>
                </a:lnTo>
                <a:lnTo>
                  <a:pt x="697826" y="1390150"/>
                </a:lnTo>
                <a:lnTo>
                  <a:pt x="700999" y="1391741"/>
                </a:lnTo>
                <a:lnTo>
                  <a:pt x="704172" y="1393649"/>
                </a:lnTo>
                <a:lnTo>
                  <a:pt x="707345" y="1395558"/>
                </a:lnTo>
                <a:lnTo>
                  <a:pt x="709883" y="1398103"/>
                </a:lnTo>
                <a:lnTo>
                  <a:pt x="712104" y="1400966"/>
                </a:lnTo>
                <a:lnTo>
                  <a:pt x="714325" y="1403829"/>
                </a:lnTo>
                <a:lnTo>
                  <a:pt x="716229" y="1407010"/>
                </a:lnTo>
                <a:lnTo>
                  <a:pt x="718132" y="1410191"/>
                </a:lnTo>
                <a:lnTo>
                  <a:pt x="719402" y="1414009"/>
                </a:lnTo>
                <a:lnTo>
                  <a:pt x="720353" y="1417508"/>
                </a:lnTo>
                <a:lnTo>
                  <a:pt x="720671" y="1421007"/>
                </a:lnTo>
                <a:lnTo>
                  <a:pt x="720988" y="1425143"/>
                </a:lnTo>
                <a:lnTo>
                  <a:pt x="720988" y="1462999"/>
                </a:lnTo>
                <a:lnTo>
                  <a:pt x="720988" y="1466180"/>
                </a:lnTo>
                <a:lnTo>
                  <a:pt x="720353" y="1469998"/>
                </a:lnTo>
                <a:lnTo>
                  <a:pt x="719719" y="1473179"/>
                </a:lnTo>
                <a:lnTo>
                  <a:pt x="718450" y="1476360"/>
                </a:lnTo>
                <a:lnTo>
                  <a:pt x="716863" y="1479223"/>
                </a:lnTo>
                <a:lnTo>
                  <a:pt x="715277" y="1482404"/>
                </a:lnTo>
                <a:lnTo>
                  <a:pt x="713373" y="1484949"/>
                </a:lnTo>
                <a:lnTo>
                  <a:pt x="711469" y="1487494"/>
                </a:lnTo>
                <a:lnTo>
                  <a:pt x="708931" y="1489721"/>
                </a:lnTo>
                <a:lnTo>
                  <a:pt x="706710" y="1491948"/>
                </a:lnTo>
                <a:lnTo>
                  <a:pt x="703537" y="1494175"/>
                </a:lnTo>
                <a:lnTo>
                  <a:pt x="700682" y="1495765"/>
                </a:lnTo>
                <a:lnTo>
                  <a:pt x="697826" y="1497038"/>
                </a:lnTo>
                <a:lnTo>
                  <a:pt x="694653" y="1498310"/>
                </a:lnTo>
                <a:lnTo>
                  <a:pt x="691163" y="1499264"/>
                </a:lnTo>
                <a:lnTo>
                  <a:pt x="687991" y="1499901"/>
                </a:lnTo>
                <a:lnTo>
                  <a:pt x="687991" y="1753123"/>
                </a:lnTo>
                <a:lnTo>
                  <a:pt x="695605" y="1749305"/>
                </a:lnTo>
                <a:lnTo>
                  <a:pt x="702586" y="1744215"/>
                </a:lnTo>
                <a:lnTo>
                  <a:pt x="709566" y="1739125"/>
                </a:lnTo>
                <a:lnTo>
                  <a:pt x="716229" y="1732763"/>
                </a:lnTo>
                <a:lnTo>
                  <a:pt x="722892" y="1726083"/>
                </a:lnTo>
                <a:lnTo>
                  <a:pt x="729237" y="1718766"/>
                </a:lnTo>
                <a:lnTo>
                  <a:pt x="734948" y="1710813"/>
                </a:lnTo>
                <a:lnTo>
                  <a:pt x="740977" y="1702224"/>
                </a:lnTo>
                <a:lnTo>
                  <a:pt x="746371" y="1692998"/>
                </a:lnTo>
                <a:lnTo>
                  <a:pt x="751447" y="1683137"/>
                </a:lnTo>
                <a:lnTo>
                  <a:pt x="756841" y="1672639"/>
                </a:lnTo>
                <a:lnTo>
                  <a:pt x="761600" y="1661505"/>
                </a:lnTo>
                <a:lnTo>
                  <a:pt x="766359" y="1650052"/>
                </a:lnTo>
                <a:lnTo>
                  <a:pt x="770801" y="1637646"/>
                </a:lnTo>
                <a:lnTo>
                  <a:pt x="774926" y="1624921"/>
                </a:lnTo>
                <a:lnTo>
                  <a:pt x="779051" y="1611560"/>
                </a:lnTo>
                <a:lnTo>
                  <a:pt x="782541" y="1597563"/>
                </a:lnTo>
                <a:lnTo>
                  <a:pt x="786031" y="1582611"/>
                </a:lnTo>
                <a:lnTo>
                  <a:pt x="789521" y="1567660"/>
                </a:lnTo>
                <a:lnTo>
                  <a:pt x="792377" y="1552072"/>
                </a:lnTo>
                <a:lnTo>
                  <a:pt x="795232" y="1535530"/>
                </a:lnTo>
                <a:lnTo>
                  <a:pt x="797770" y="1518988"/>
                </a:lnTo>
                <a:lnTo>
                  <a:pt x="800626" y="1501491"/>
                </a:lnTo>
                <a:lnTo>
                  <a:pt x="802530" y="1483677"/>
                </a:lnTo>
                <a:lnTo>
                  <a:pt x="804751" y="1464908"/>
                </a:lnTo>
                <a:lnTo>
                  <a:pt x="806337" y="1446139"/>
                </a:lnTo>
                <a:lnTo>
                  <a:pt x="807923" y="1426415"/>
                </a:lnTo>
                <a:lnTo>
                  <a:pt x="809193" y="1406374"/>
                </a:lnTo>
                <a:lnTo>
                  <a:pt x="810779" y="1385696"/>
                </a:lnTo>
                <a:lnTo>
                  <a:pt x="811731" y="1364382"/>
                </a:lnTo>
                <a:lnTo>
                  <a:pt x="812365" y="1343069"/>
                </a:lnTo>
                <a:lnTo>
                  <a:pt x="813000" y="1320800"/>
                </a:lnTo>
                <a:lnTo>
                  <a:pt x="840921" y="1322709"/>
                </a:lnTo>
                <a:lnTo>
                  <a:pt x="866621" y="1324300"/>
                </a:lnTo>
                <a:lnTo>
                  <a:pt x="909771" y="1327481"/>
                </a:lnTo>
                <a:lnTo>
                  <a:pt x="938644" y="1330026"/>
                </a:lnTo>
                <a:lnTo>
                  <a:pt x="948797" y="1330980"/>
                </a:lnTo>
                <a:lnTo>
                  <a:pt x="956729" y="1331298"/>
                </a:lnTo>
                <a:lnTo>
                  <a:pt x="964661" y="1331934"/>
                </a:lnTo>
                <a:lnTo>
                  <a:pt x="972593" y="1332889"/>
                </a:lnTo>
                <a:lnTo>
                  <a:pt x="980208" y="1334161"/>
                </a:lnTo>
                <a:lnTo>
                  <a:pt x="987823" y="1335752"/>
                </a:lnTo>
                <a:lnTo>
                  <a:pt x="995437" y="1337979"/>
                </a:lnTo>
                <a:lnTo>
                  <a:pt x="1002418" y="1340205"/>
                </a:lnTo>
                <a:lnTo>
                  <a:pt x="1009715" y="1343387"/>
                </a:lnTo>
                <a:lnTo>
                  <a:pt x="1016378" y="1346250"/>
                </a:lnTo>
                <a:lnTo>
                  <a:pt x="1023358" y="1349749"/>
                </a:lnTo>
                <a:lnTo>
                  <a:pt x="1030021" y="1353885"/>
                </a:lnTo>
                <a:lnTo>
                  <a:pt x="1036050" y="1357702"/>
                </a:lnTo>
                <a:lnTo>
                  <a:pt x="1042395" y="1361837"/>
                </a:lnTo>
                <a:lnTo>
                  <a:pt x="1048106" y="1366927"/>
                </a:lnTo>
                <a:lnTo>
                  <a:pt x="1053817" y="1371699"/>
                </a:lnTo>
                <a:lnTo>
                  <a:pt x="1059211" y="1377107"/>
                </a:lnTo>
                <a:lnTo>
                  <a:pt x="1064605" y="1382197"/>
                </a:lnTo>
                <a:lnTo>
                  <a:pt x="1069364" y="1388241"/>
                </a:lnTo>
                <a:lnTo>
                  <a:pt x="1073806" y="1393967"/>
                </a:lnTo>
                <a:lnTo>
                  <a:pt x="1078248" y="1400012"/>
                </a:lnTo>
                <a:lnTo>
                  <a:pt x="1082373" y="1406374"/>
                </a:lnTo>
                <a:lnTo>
                  <a:pt x="1085863" y="1413054"/>
                </a:lnTo>
                <a:lnTo>
                  <a:pt x="1089670" y="1419735"/>
                </a:lnTo>
                <a:lnTo>
                  <a:pt x="1092843" y="1426734"/>
                </a:lnTo>
                <a:lnTo>
                  <a:pt x="1095381" y="1433732"/>
                </a:lnTo>
                <a:lnTo>
                  <a:pt x="1097920" y="1441049"/>
                </a:lnTo>
                <a:lnTo>
                  <a:pt x="1100141" y="1448684"/>
                </a:lnTo>
                <a:lnTo>
                  <a:pt x="1101727" y="1456000"/>
                </a:lnTo>
                <a:lnTo>
                  <a:pt x="1103314" y="1463635"/>
                </a:lnTo>
                <a:lnTo>
                  <a:pt x="1104265" y="1471588"/>
                </a:lnTo>
                <a:lnTo>
                  <a:pt x="1104900" y="1479541"/>
                </a:lnTo>
                <a:lnTo>
                  <a:pt x="1104900" y="1487494"/>
                </a:lnTo>
                <a:lnTo>
                  <a:pt x="1104900" y="1686000"/>
                </a:lnTo>
                <a:lnTo>
                  <a:pt x="1104900" y="1690135"/>
                </a:lnTo>
                <a:lnTo>
                  <a:pt x="1104265" y="1693953"/>
                </a:lnTo>
                <a:lnTo>
                  <a:pt x="1103631" y="1697770"/>
                </a:lnTo>
                <a:lnTo>
                  <a:pt x="1102362" y="1701906"/>
                </a:lnTo>
                <a:lnTo>
                  <a:pt x="1101093" y="1705405"/>
                </a:lnTo>
                <a:lnTo>
                  <a:pt x="1099189" y="1709222"/>
                </a:lnTo>
                <a:lnTo>
                  <a:pt x="1096968" y="1713040"/>
                </a:lnTo>
                <a:lnTo>
                  <a:pt x="1094430" y="1716221"/>
                </a:lnTo>
                <a:lnTo>
                  <a:pt x="1091891" y="1719720"/>
                </a:lnTo>
                <a:lnTo>
                  <a:pt x="1089036" y="1722901"/>
                </a:lnTo>
                <a:lnTo>
                  <a:pt x="1085546" y="1726719"/>
                </a:lnTo>
                <a:lnTo>
                  <a:pt x="1082056" y="1729900"/>
                </a:lnTo>
                <a:lnTo>
                  <a:pt x="1078248" y="1732763"/>
                </a:lnTo>
                <a:lnTo>
                  <a:pt x="1074124" y="1736262"/>
                </a:lnTo>
                <a:lnTo>
                  <a:pt x="1069682" y="1739125"/>
                </a:lnTo>
                <a:lnTo>
                  <a:pt x="1065240" y="1741989"/>
                </a:lnTo>
                <a:lnTo>
                  <a:pt x="1055404" y="1748033"/>
                </a:lnTo>
                <a:lnTo>
                  <a:pt x="1044299" y="1753441"/>
                </a:lnTo>
                <a:lnTo>
                  <a:pt x="1032560" y="1758531"/>
                </a:lnTo>
                <a:lnTo>
                  <a:pt x="1019868" y="1763939"/>
                </a:lnTo>
                <a:lnTo>
                  <a:pt x="1005908" y="1768392"/>
                </a:lnTo>
                <a:lnTo>
                  <a:pt x="991630" y="1773164"/>
                </a:lnTo>
                <a:lnTo>
                  <a:pt x="976718" y="1777300"/>
                </a:lnTo>
                <a:lnTo>
                  <a:pt x="960854" y="1781117"/>
                </a:lnTo>
                <a:lnTo>
                  <a:pt x="944038" y="1784934"/>
                </a:lnTo>
                <a:lnTo>
                  <a:pt x="927222" y="1788434"/>
                </a:lnTo>
                <a:lnTo>
                  <a:pt x="909454" y="1791615"/>
                </a:lnTo>
                <a:lnTo>
                  <a:pt x="891369" y="1794796"/>
                </a:lnTo>
                <a:lnTo>
                  <a:pt x="872332" y="1797341"/>
                </a:lnTo>
                <a:lnTo>
                  <a:pt x="853295" y="1799886"/>
                </a:lnTo>
                <a:lnTo>
                  <a:pt x="833941" y="1801795"/>
                </a:lnTo>
                <a:lnTo>
                  <a:pt x="813952" y="1804022"/>
                </a:lnTo>
                <a:lnTo>
                  <a:pt x="793328" y="1805930"/>
                </a:lnTo>
                <a:lnTo>
                  <a:pt x="773022" y="1807203"/>
                </a:lnTo>
                <a:lnTo>
                  <a:pt x="752399" y="1808475"/>
                </a:lnTo>
                <a:lnTo>
                  <a:pt x="731458" y="1809748"/>
                </a:lnTo>
                <a:lnTo>
                  <a:pt x="710200" y="1810384"/>
                </a:lnTo>
                <a:lnTo>
                  <a:pt x="688942" y="1811020"/>
                </a:lnTo>
                <a:lnTo>
                  <a:pt x="667684" y="1811338"/>
                </a:lnTo>
                <a:lnTo>
                  <a:pt x="646427" y="1811338"/>
                </a:lnTo>
                <a:lnTo>
                  <a:pt x="625486" y="1811338"/>
                </a:lnTo>
                <a:lnTo>
                  <a:pt x="603911" y="1811020"/>
                </a:lnTo>
                <a:lnTo>
                  <a:pt x="582653" y="1810384"/>
                </a:lnTo>
                <a:lnTo>
                  <a:pt x="561395" y="1809748"/>
                </a:lnTo>
                <a:lnTo>
                  <a:pt x="540137" y="1808475"/>
                </a:lnTo>
                <a:lnTo>
                  <a:pt x="518879" y="1807203"/>
                </a:lnTo>
                <a:lnTo>
                  <a:pt x="498573" y="1805930"/>
                </a:lnTo>
                <a:lnTo>
                  <a:pt x="477632" y="1804022"/>
                </a:lnTo>
                <a:lnTo>
                  <a:pt x="457326" y="1801795"/>
                </a:lnTo>
                <a:lnTo>
                  <a:pt x="437337" y="1799886"/>
                </a:lnTo>
                <a:lnTo>
                  <a:pt x="417983" y="1797341"/>
                </a:lnTo>
                <a:lnTo>
                  <a:pt x="398629" y="1794796"/>
                </a:lnTo>
                <a:lnTo>
                  <a:pt x="379909" y="1791615"/>
                </a:lnTo>
                <a:lnTo>
                  <a:pt x="361824" y="1788434"/>
                </a:lnTo>
                <a:lnTo>
                  <a:pt x="344056" y="1784934"/>
                </a:lnTo>
                <a:lnTo>
                  <a:pt x="327240" y="1781117"/>
                </a:lnTo>
                <a:lnTo>
                  <a:pt x="310741" y="1777300"/>
                </a:lnTo>
                <a:lnTo>
                  <a:pt x="295195" y="1773164"/>
                </a:lnTo>
                <a:lnTo>
                  <a:pt x="280600" y="1768392"/>
                </a:lnTo>
                <a:lnTo>
                  <a:pt x="266322" y="1763939"/>
                </a:lnTo>
                <a:lnTo>
                  <a:pt x="252996" y="1758531"/>
                </a:lnTo>
                <a:lnTo>
                  <a:pt x="240622" y="1753441"/>
                </a:lnTo>
                <a:lnTo>
                  <a:pt x="229517" y="1748033"/>
                </a:lnTo>
                <a:lnTo>
                  <a:pt x="219047" y="1741989"/>
                </a:lnTo>
                <a:lnTo>
                  <a:pt x="214288" y="1739125"/>
                </a:lnTo>
                <a:lnTo>
                  <a:pt x="209846" y="1736262"/>
                </a:lnTo>
                <a:lnTo>
                  <a:pt x="205404" y="1732763"/>
                </a:lnTo>
                <a:lnTo>
                  <a:pt x="201596" y="1729900"/>
                </a:lnTo>
                <a:lnTo>
                  <a:pt x="198106" y="1726719"/>
                </a:lnTo>
                <a:lnTo>
                  <a:pt x="194299" y="1722901"/>
                </a:lnTo>
                <a:lnTo>
                  <a:pt x="191443" y="1719720"/>
                </a:lnTo>
                <a:lnTo>
                  <a:pt x="188588" y="1716221"/>
                </a:lnTo>
                <a:lnTo>
                  <a:pt x="186367" y="1713040"/>
                </a:lnTo>
                <a:lnTo>
                  <a:pt x="183828" y="1709222"/>
                </a:lnTo>
                <a:lnTo>
                  <a:pt x="181925" y="1705405"/>
                </a:lnTo>
                <a:lnTo>
                  <a:pt x="180338" y="1701906"/>
                </a:lnTo>
                <a:lnTo>
                  <a:pt x="179386" y="1697770"/>
                </a:lnTo>
                <a:lnTo>
                  <a:pt x="178435" y="1693953"/>
                </a:lnTo>
                <a:lnTo>
                  <a:pt x="177800" y="1690135"/>
                </a:lnTo>
                <a:lnTo>
                  <a:pt x="177800" y="1686000"/>
                </a:lnTo>
                <a:lnTo>
                  <a:pt x="177800" y="1487494"/>
                </a:lnTo>
                <a:lnTo>
                  <a:pt x="178117" y="1479541"/>
                </a:lnTo>
                <a:lnTo>
                  <a:pt x="178435" y="1471588"/>
                </a:lnTo>
                <a:lnTo>
                  <a:pt x="179386" y="1463635"/>
                </a:lnTo>
                <a:lnTo>
                  <a:pt x="180973" y="1456000"/>
                </a:lnTo>
                <a:lnTo>
                  <a:pt x="182559" y="1448684"/>
                </a:lnTo>
                <a:lnTo>
                  <a:pt x="184463" y="1441049"/>
                </a:lnTo>
                <a:lnTo>
                  <a:pt x="187318" y="1433732"/>
                </a:lnTo>
                <a:lnTo>
                  <a:pt x="190174" y="1426734"/>
                </a:lnTo>
                <a:lnTo>
                  <a:pt x="193030" y="1419735"/>
                </a:lnTo>
                <a:lnTo>
                  <a:pt x="196520" y="1413054"/>
                </a:lnTo>
                <a:lnTo>
                  <a:pt x="200327" y="1406374"/>
                </a:lnTo>
                <a:lnTo>
                  <a:pt x="204452" y="1400012"/>
                </a:lnTo>
                <a:lnTo>
                  <a:pt x="208576" y="1393967"/>
                </a:lnTo>
                <a:lnTo>
                  <a:pt x="213336" y="1388241"/>
                </a:lnTo>
                <a:lnTo>
                  <a:pt x="218095" y="1382197"/>
                </a:lnTo>
                <a:lnTo>
                  <a:pt x="223489" y="1377107"/>
                </a:lnTo>
                <a:lnTo>
                  <a:pt x="228883" y="1371699"/>
                </a:lnTo>
                <a:lnTo>
                  <a:pt x="234594" y="1366927"/>
                </a:lnTo>
                <a:lnTo>
                  <a:pt x="240305" y="1361837"/>
                </a:lnTo>
                <a:lnTo>
                  <a:pt x="246650" y="1357702"/>
                </a:lnTo>
                <a:lnTo>
                  <a:pt x="252679" y="1353885"/>
                </a:lnTo>
                <a:lnTo>
                  <a:pt x="259659" y="1349749"/>
                </a:lnTo>
                <a:lnTo>
                  <a:pt x="266005" y="1346250"/>
                </a:lnTo>
                <a:lnTo>
                  <a:pt x="272985" y="1343387"/>
                </a:lnTo>
                <a:lnTo>
                  <a:pt x="280282" y="1340205"/>
                </a:lnTo>
                <a:lnTo>
                  <a:pt x="287263" y="1337979"/>
                </a:lnTo>
                <a:lnTo>
                  <a:pt x="294877" y="1335752"/>
                </a:lnTo>
                <a:lnTo>
                  <a:pt x="302492" y="1334161"/>
                </a:lnTo>
                <a:lnTo>
                  <a:pt x="310107" y="1332889"/>
                </a:lnTo>
                <a:lnTo>
                  <a:pt x="318039" y="1331934"/>
                </a:lnTo>
                <a:lnTo>
                  <a:pt x="325971" y="1331298"/>
                </a:lnTo>
                <a:lnTo>
                  <a:pt x="333903" y="1330980"/>
                </a:lnTo>
                <a:lnTo>
                  <a:pt x="344056" y="1330026"/>
                </a:lnTo>
                <a:lnTo>
                  <a:pt x="372929" y="1327481"/>
                </a:lnTo>
                <a:lnTo>
                  <a:pt x="415762" y="1324300"/>
                </a:lnTo>
                <a:lnTo>
                  <a:pt x="441779" y="1322709"/>
                </a:lnTo>
                <a:lnTo>
                  <a:pt x="470017" y="1320800"/>
                </a:lnTo>
                <a:close/>
                <a:moveTo>
                  <a:pt x="1004887" y="995363"/>
                </a:moveTo>
                <a:lnTo>
                  <a:pt x="1176337" y="995363"/>
                </a:lnTo>
                <a:lnTo>
                  <a:pt x="1176337" y="1265238"/>
                </a:lnTo>
                <a:lnTo>
                  <a:pt x="1004887" y="1265238"/>
                </a:lnTo>
                <a:lnTo>
                  <a:pt x="1004887" y="995363"/>
                </a:lnTo>
                <a:close/>
                <a:moveTo>
                  <a:pt x="493561" y="847408"/>
                </a:moveTo>
                <a:lnTo>
                  <a:pt x="491024" y="847726"/>
                </a:lnTo>
                <a:lnTo>
                  <a:pt x="488804" y="848043"/>
                </a:lnTo>
                <a:lnTo>
                  <a:pt x="485950" y="848996"/>
                </a:lnTo>
                <a:lnTo>
                  <a:pt x="483730" y="849948"/>
                </a:lnTo>
                <a:lnTo>
                  <a:pt x="481510" y="851218"/>
                </a:lnTo>
                <a:lnTo>
                  <a:pt x="479290" y="852806"/>
                </a:lnTo>
                <a:lnTo>
                  <a:pt x="475167" y="856933"/>
                </a:lnTo>
                <a:lnTo>
                  <a:pt x="470727" y="861061"/>
                </a:lnTo>
                <a:lnTo>
                  <a:pt x="466604" y="865823"/>
                </a:lnTo>
                <a:lnTo>
                  <a:pt x="462482" y="871221"/>
                </a:lnTo>
                <a:lnTo>
                  <a:pt x="454553" y="882651"/>
                </a:lnTo>
                <a:lnTo>
                  <a:pt x="448527" y="890906"/>
                </a:lnTo>
                <a:lnTo>
                  <a:pt x="442819" y="899478"/>
                </a:lnTo>
                <a:lnTo>
                  <a:pt x="436793" y="908368"/>
                </a:lnTo>
                <a:lnTo>
                  <a:pt x="431402" y="917893"/>
                </a:lnTo>
                <a:lnTo>
                  <a:pt x="429499" y="926783"/>
                </a:lnTo>
                <a:lnTo>
                  <a:pt x="427596" y="935673"/>
                </a:lnTo>
                <a:lnTo>
                  <a:pt x="426010" y="945198"/>
                </a:lnTo>
                <a:lnTo>
                  <a:pt x="424742" y="954406"/>
                </a:lnTo>
                <a:lnTo>
                  <a:pt x="423790" y="963931"/>
                </a:lnTo>
                <a:lnTo>
                  <a:pt x="423156" y="973773"/>
                </a:lnTo>
                <a:lnTo>
                  <a:pt x="422839" y="982981"/>
                </a:lnTo>
                <a:lnTo>
                  <a:pt x="422839" y="992823"/>
                </a:lnTo>
                <a:lnTo>
                  <a:pt x="423156" y="1007111"/>
                </a:lnTo>
                <a:lnTo>
                  <a:pt x="424107" y="1020764"/>
                </a:lnTo>
                <a:lnTo>
                  <a:pt x="426010" y="1034099"/>
                </a:lnTo>
                <a:lnTo>
                  <a:pt x="428547" y="1047434"/>
                </a:lnTo>
                <a:lnTo>
                  <a:pt x="432036" y="1060769"/>
                </a:lnTo>
                <a:lnTo>
                  <a:pt x="435525" y="1073469"/>
                </a:lnTo>
                <a:lnTo>
                  <a:pt x="439965" y="1086169"/>
                </a:lnTo>
                <a:lnTo>
                  <a:pt x="445039" y="1098551"/>
                </a:lnTo>
                <a:lnTo>
                  <a:pt x="450430" y="1110934"/>
                </a:lnTo>
                <a:lnTo>
                  <a:pt x="456456" y="1122999"/>
                </a:lnTo>
                <a:lnTo>
                  <a:pt x="462799" y="1134429"/>
                </a:lnTo>
                <a:lnTo>
                  <a:pt x="469459" y="1145541"/>
                </a:lnTo>
                <a:lnTo>
                  <a:pt x="477070" y="1156019"/>
                </a:lnTo>
                <a:lnTo>
                  <a:pt x="484364" y="1166496"/>
                </a:lnTo>
                <a:lnTo>
                  <a:pt x="492293" y="1176656"/>
                </a:lnTo>
                <a:lnTo>
                  <a:pt x="500539" y="1186181"/>
                </a:lnTo>
                <a:lnTo>
                  <a:pt x="508784" y="1195389"/>
                </a:lnTo>
                <a:lnTo>
                  <a:pt x="517347" y="1204279"/>
                </a:lnTo>
                <a:lnTo>
                  <a:pt x="526227" y="1212216"/>
                </a:lnTo>
                <a:lnTo>
                  <a:pt x="535107" y="1220154"/>
                </a:lnTo>
                <a:lnTo>
                  <a:pt x="543987" y="1227456"/>
                </a:lnTo>
                <a:lnTo>
                  <a:pt x="553184" y="1234124"/>
                </a:lnTo>
                <a:lnTo>
                  <a:pt x="562381" y="1240474"/>
                </a:lnTo>
                <a:lnTo>
                  <a:pt x="571578" y="1245871"/>
                </a:lnTo>
                <a:lnTo>
                  <a:pt x="580775" y="1250951"/>
                </a:lnTo>
                <a:lnTo>
                  <a:pt x="589655" y="1255079"/>
                </a:lnTo>
                <a:lnTo>
                  <a:pt x="598853" y="1258889"/>
                </a:lnTo>
                <a:lnTo>
                  <a:pt x="607732" y="1262381"/>
                </a:lnTo>
                <a:lnTo>
                  <a:pt x="616612" y="1264604"/>
                </a:lnTo>
                <a:lnTo>
                  <a:pt x="624858" y="1266509"/>
                </a:lnTo>
                <a:lnTo>
                  <a:pt x="633421" y="1267461"/>
                </a:lnTo>
                <a:lnTo>
                  <a:pt x="641349" y="1267779"/>
                </a:lnTo>
                <a:lnTo>
                  <a:pt x="649595" y="1267461"/>
                </a:lnTo>
                <a:lnTo>
                  <a:pt x="657524" y="1266509"/>
                </a:lnTo>
                <a:lnTo>
                  <a:pt x="666404" y="1264604"/>
                </a:lnTo>
                <a:lnTo>
                  <a:pt x="674967" y="1262381"/>
                </a:lnTo>
                <a:lnTo>
                  <a:pt x="684164" y="1258889"/>
                </a:lnTo>
                <a:lnTo>
                  <a:pt x="692726" y="1255079"/>
                </a:lnTo>
                <a:lnTo>
                  <a:pt x="701924" y="1250951"/>
                </a:lnTo>
                <a:lnTo>
                  <a:pt x="711121" y="1245871"/>
                </a:lnTo>
                <a:lnTo>
                  <a:pt x="720318" y="1240474"/>
                </a:lnTo>
                <a:lnTo>
                  <a:pt x="729515" y="1234124"/>
                </a:lnTo>
                <a:lnTo>
                  <a:pt x="738395" y="1227456"/>
                </a:lnTo>
                <a:lnTo>
                  <a:pt x="747592" y="1220154"/>
                </a:lnTo>
                <a:lnTo>
                  <a:pt x="756472" y="1212216"/>
                </a:lnTo>
                <a:lnTo>
                  <a:pt x="765352" y="1204279"/>
                </a:lnTo>
                <a:lnTo>
                  <a:pt x="773915" y="1195389"/>
                </a:lnTo>
                <a:lnTo>
                  <a:pt x="782160" y="1186181"/>
                </a:lnTo>
                <a:lnTo>
                  <a:pt x="790406" y="1176656"/>
                </a:lnTo>
                <a:lnTo>
                  <a:pt x="798652" y="1166496"/>
                </a:lnTo>
                <a:lnTo>
                  <a:pt x="805946" y="1156019"/>
                </a:lnTo>
                <a:lnTo>
                  <a:pt x="813240" y="1145541"/>
                </a:lnTo>
                <a:lnTo>
                  <a:pt x="819900" y="1134429"/>
                </a:lnTo>
                <a:lnTo>
                  <a:pt x="826243" y="1122999"/>
                </a:lnTo>
                <a:lnTo>
                  <a:pt x="831952" y="1110934"/>
                </a:lnTo>
                <a:lnTo>
                  <a:pt x="837660" y="1098551"/>
                </a:lnTo>
                <a:lnTo>
                  <a:pt x="842417" y="1086169"/>
                </a:lnTo>
                <a:lnTo>
                  <a:pt x="847174" y="1073469"/>
                </a:lnTo>
                <a:lnTo>
                  <a:pt x="850980" y="1060769"/>
                </a:lnTo>
                <a:lnTo>
                  <a:pt x="853834" y="1047434"/>
                </a:lnTo>
                <a:lnTo>
                  <a:pt x="856689" y="1034099"/>
                </a:lnTo>
                <a:lnTo>
                  <a:pt x="858592" y="1020764"/>
                </a:lnTo>
                <a:lnTo>
                  <a:pt x="859543" y="1007111"/>
                </a:lnTo>
                <a:lnTo>
                  <a:pt x="860177" y="992823"/>
                </a:lnTo>
                <a:lnTo>
                  <a:pt x="859860" y="984886"/>
                </a:lnTo>
                <a:lnTo>
                  <a:pt x="859543" y="976313"/>
                </a:lnTo>
                <a:lnTo>
                  <a:pt x="837343" y="975361"/>
                </a:lnTo>
                <a:lnTo>
                  <a:pt x="814509" y="973773"/>
                </a:lnTo>
                <a:lnTo>
                  <a:pt x="791040" y="970916"/>
                </a:lnTo>
                <a:lnTo>
                  <a:pt x="767255" y="968058"/>
                </a:lnTo>
                <a:lnTo>
                  <a:pt x="743469" y="964566"/>
                </a:lnTo>
                <a:lnTo>
                  <a:pt x="719366" y="960438"/>
                </a:lnTo>
                <a:lnTo>
                  <a:pt x="695898" y="955041"/>
                </a:lnTo>
                <a:lnTo>
                  <a:pt x="684481" y="952501"/>
                </a:lnTo>
                <a:lnTo>
                  <a:pt x="673064" y="949643"/>
                </a:lnTo>
                <a:lnTo>
                  <a:pt x="661964" y="946468"/>
                </a:lnTo>
                <a:lnTo>
                  <a:pt x="651181" y="943293"/>
                </a:lnTo>
                <a:lnTo>
                  <a:pt x="640398" y="940118"/>
                </a:lnTo>
                <a:lnTo>
                  <a:pt x="629932" y="936308"/>
                </a:lnTo>
                <a:lnTo>
                  <a:pt x="620101" y="932816"/>
                </a:lnTo>
                <a:lnTo>
                  <a:pt x="610270" y="929006"/>
                </a:lnTo>
                <a:lnTo>
                  <a:pt x="601073" y="924878"/>
                </a:lnTo>
                <a:lnTo>
                  <a:pt x="592510" y="921068"/>
                </a:lnTo>
                <a:lnTo>
                  <a:pt x="583947" y="916941"/>
                </a:lnTo>
                <a:lnTo>
                  <a:pt x="576018" y="912178"/>
                </a:lnTo>
                <a:lnTo>
                  <a:pt x="568724" y="907733"/>
                </a:lnTo>
                <a:lnTo>
                  <a:pt x="561747" y="903288"/>
                </a:lnTo>
                <a:lnTo>
                  <a:pt x="555404" y="898208"/>
                </a:lnTo>
                <a:lnTo>
                  <a:pt x="550013" y="893128"/>
                </a:lnTo>
                <a:lnTo>
                  <a:pt x="544938" y="887731"/>
                </a:lnTo>
                <a:lnTo>
                  <a:pt x="540498" y="882651"/>
                </a:lnTo>
                <a:lnTo>
                  <a:pt x="536376" y="876936"/>
                </a:lnTo>
                <a:lnTo>
                  <a:pt x="532253" y="872173"/>
                </a:lnTo>
                <a:lnTo>
                  <a:pt x="528447" y="867728"/>
                </a:lnTo>
                <a:lnTo>
                  <a:pt x="524641" y="863601"/>
                </a:lnTo>
                <a:lnTo>
                  <a:pt x="520836" y="860426"/>
                </a:lnTo>
                <a:lnTo>
                  <a:pt x="517347" y="857251"/>
                </a:lnTo>
                <a:lnTo>
                  <a:pt x="514176" y="854393"/>
                </a:lnTo>
                <a:lnTo>
                  <a:pt x="511004" y="852488"/>
                </a:lnTo>
                <a:lnTo>
                  <a:pt x="507833" y="850583"/>
                </a:lnTo>
                <a:lnTo>
                  <a:pt x="504661" y="849313"/>
                </a:lnTo>
                <a:lnTo>
                  <a:pt x="501807" y="848361"/>
                </a:lnTo>
                <a:lnTo>
                  <a:pt x="499270" y="847726"/>
                </a:lnTo>
                <a:lnTo>
                  <a:pt x="496099" y="847408"/>
                </a:lnTo>
                <a:lnTo>
                  <a:pt x="493561" y="847408"/>
                </a:lnTo>
                <a:close/>
                <a:moveTo>
                  <a:pt x="1304925" y="828675"/>
                </a:moveTo>
                <a:lnTo>
                  <a:pt x="1476375" y="828675"/>
                </a:lnTo>
                <a:lnTo>
                  <a:pt x="1476375" y="1252538"/>
                </a:lnTo>
                <a:lnTo>
                  <a:pt x="1304925" y="1252538"/>
                </a:lnTo>
                <a:lnTo>
                  <a:pt x="1304925" y="828675"/>
                </a:lnTo>
                <a:close/>
                <a:moveTo>
                  <a:pt x="634055" y="655638"/>
                </a:moveTo>
                <a:lnTo>
                  <a:pt x="641349" y="655638"/>
                </a:lnTo>
                <a:lnTo>
                  <a:pt x="648644" y="655638"/>
                </a:lnTo>
                <a:lnTo>
                  <a:pt x="655938" y="655956"/>
                </a:lnTo>
                <a:lnTo>
                  <a:pt x="662915" y="656591"/>
                </a:lnTo>
                <a:lnTo>
                  <a:pt x="669892" y="657226"/>
                </a:lnTo>
                <a:lnTo>
                  <a:pt x="677187" y="658178"/>
                </a:lnTo>
                <a:lnTo>
                  <a:pt x="684164" y="659766"/>
                </a:lnTo>
                <a:lnTo>
                  <a:pt x="691141" y="661036"/>
                </a:lnTo>
                <a:lnTo>
                  <a:pt x="698118" y="662623"/>
                </a:lnTo>
                <a:lnTo>
                  <a:pt x="704778" y="664211"/>
                </a:lnTo>
                <a:lnTo>
                  <a:pt x="711438" y="666433"/>
                </a:lnTo>
                <a:lnTo>
                  <a:pt x="718415" y="668338"/>
                </a:lnTo>
                <a:lnTo>
                  <a:pt x="724758" y="670878"/>
                </a:lnTo>
                <a:lnTo>
                  <a:pt x="731418" y="673418"/>
                </a:lnTo>
                <a:lnTo>
                  <a:pt x="737761" y="676276"/>
                </a:lnTo>
                <a:lnTo>
                  <a:pt x="744421" y="679133"/>
                </a:lnTo>
                <a:lnTo>
                  <a:pt x="750446" y="682308"/>
                </a:lnTo>
                <a:lnTo>
                  <a:pt x="763132" y="688976"/>
                </a:lnTo>
                <a:lnTo>
                  <a:pt x="775500" y="696596"/>
                </a:lnTo>
                <a:lnTo>
                  <a:pt x="787235" y="704533"/>
                </a:lnTo>
                <a:lnTo>
                  <a:pt x="798652" y="713423"/>
                </a:lnTo>
                <a:lnTo>
                  <a:pt x="809435" y="722631"/>
                </a:lnTo>
                <a:lnTo>
                  <a:pt x="819900" y="732791"/>
                </a:lnTo>
                <a:lnTo>
                  <a:pt x="830049" y="743586"/>
                </a:lnTo>
                <a:lnTo>
                  <a:pt x="839880" y="754698"/>
                </a:lnTo>
                <a:lnTo>
                  <a:pt x="849394" y="766446"/>
                </a:lnTo>
                <a:lnTo>
                  <a:pt x="858274" y="778511"/>
                </a:lnTo>
                <a:lnTo>
                  <a:pt x="866520" y="791211"/>
                </a:lnTo>
                <a:lnTo>
                  <a:pt x="874449" y="804546"/>
                </a:lnTo>
                <a:lnTo>
                  <a:pt x="881743" y="818198"/>
                </a:lnTo>
                <a:lnTo>
                  <a:pt x="888403" y="832168"/>
                </a:lnTo>
                <a:lnTo>
                  <a:pt x="894746" y="847091"/>
                </a:lnTo>
                <a:lnTo>
                  <a:pt x="900137" y="861696"/>
                </a:lnTo>
                <a:lnTo>
                  <a:pt x="905529" y="876936"/>
                </a:lnTo>
                <a:lnTo>
                  <a:pt x="909651" y="892811"/>
                </a:lnTo>
                <a:lnTo>
                  <a:pt x="913457" y="908686"/>
                </a:lnTo>
                <a:lnTo>
                  <a:pt x="916946" y="924878"/>
                </a:lnTo>
                <a:lnTo>
                  <a:pt x="919166" y="941706"/>
                </a:lnTo>
                <a:lnTo>
                  <a:pt x="921068" y="958533"/>
                </a:lnTo>
                <a:lnTo>
                  <a:pt x="922020" y="975678"/>
                </a:lnTo>
                <a:lnTo>
                  <a:pt x="922337" y="992823"/>
                </a:lnTo>
                <a:lnTo>
                  <a:pt x="922337" y="1002031"/>
                </a:lnTo>
                <a:lnTo>
                  <a:pt x="922020" y="1010921"/>
                </a:lnTo>
                <a:lnTo>
                  <a:pt x="921386" y="1019811"/>
                </a:lnTo>
                <a:lnTo>
                  <a:pt x="920434" y="1028384"/>
                </a:lnTo>
                <a:lnTo>
                  <a:pt x="919483" y="1037274"/>
                </a:lnTo>
                <a:lnTo>
                  <a:pt x="918214" y="1045846"/>
                </a:lnTo>
                <a:lnTo>
                  <a:pt x="916628" y="1054419"/>
                </a:lnTo>
                <a:lnTo>
                  <a:pt x="915043" y="1062674"/>
                </a:lnTo>
                <a:lnTo>
                  <a:pt x="912823" y="1070929"/>
                </a:lnTo>
                <a:lnTo>
                  <a:pt x="910603" y="1079501"/>
                </a:lnTo>
                <a:lnTo>
                  <a:pt x="908383" y="1087756"/>
                </a:lnTo>
                <a:lnTo>
                  <a:pt x="906163" y="1095694"/>
                </a:lnTo>
                <a:lnTo>
                  <a:pt x="903309" y="1103631"/>
                </a:lnTo>
                <a:lnTo>
                  <a:pt x="900137" y="1111569"/>
                </a:lnTo>
                <a:lnTo>
                  <a:pt x="897283" y="1119189"/>
                </a:lnTo>
                <a:lnTo>
                  <a:pt x="894111" y="1126809"/>
                </a:lnTo>
                <a:lnTo>
                  <a:pt x="887134" y="1141731"/>
                </a:lnTo>
                <a:lnTo>
                  <a:pt x="879523" y="1156336"/>
                </a:lnTo>
                <a:lnTo>
                  <a:pt x="871277" y="1170624"/>
                </a:lnTo>
                <a:lnTo>
                  <a:pt x="862714" y="1184276"/>
                </a:lnTo>
                <a:lnTo>
                  <a:pt x="853517" y="1197611"/>
                </a:lnTo>
                <a:lnTo>
                  <a:pt x="843686" y="1209994"/>
                </a:lnTo>
                <a:lnTo>
                  <a:pt x="833854" y="1222376"/>
                </a:lnTo>
                <a:lnTo>
                  <a:pt x="823389" y="1233806"/>
                </a:lnTo>
                <a:lnTo>
                  <a:pt x="812606" y="1244919"/>
                </a:lnTo>
                <a:lnTo>
                  <a:pt x="801823" y="1255396"/>
                </a:lnTo>
                <a:lnTo>
                  <a:pt x="790406" y="1265239"/>
                </a:lnTo>
                <a:lnTo>
                  <a:pt x="778989" y="1274446"/>
                </a:lnTo>
                <a:lnTo>
                  <a:pt x="767255" y="1282701"/>
                </a:lnTo>
                <a:lnTo>
                  <a:pt x="755521" y="1290956"/>
                </a:lnTo>
                <a:lnTo>
                  <a:pt x="743786" y="1298259"/>
                </a:lnTo>
                <a:lnTo>
                  <a:pt x="732052" y="1304609"/>
                </a:lnTo>
                <a:lnTo>
                  <a:pt x="720318" y="1310641"/>
                </a:lnTo>
                <a:lnTo>
                  <a:pt x="708584" y="1315721"/>
                </a:lnTo>
                <a:lnTo>
                  <a:pt x="696849" y="1320166"/>
                </a:lnTo>
                <a:lnTo>
                  <a:pt x="685432" y="1323659"/>
                </a:lnTo>
                <a:lnTo>
                  <a:pt x="674015" y="1326516"/>
                </a:lnTo>
                <a:lnTo>
                  <a:pt x="662915" y="1328421"/>
                </a:lnTo>
                <a:lnTo>
                  <a:pt x="657207" y="1329374"/>
                </a:lnTo>
                <a:lnTo>
                  <a:pt x="652132" y="1329691"/>
                </a:lnTo>
                <a:lnTo>
                  <a:pt x="646424" y="1330009"/>
                </a:lnTo>
                <a:lnTo>
                  <a:pt x="641349" y="1330326"/>
                </a:lnTo>
                <a:lnTo>
                  <a:pt x="635958" y="1330009"/>
                </a:lnTo>
                <a:lnTo>
                  <a:pt x="630884" y="1329691"/>
                </a:lnTo>
                <a:lnTo>
                  <a:pt x="625492" y="1329374"/>
                </a:lnTo>
                <a:lnTo>
                  <a:pt x="620101" y="1328421"/>
                </a:lnTo>
                <a:lnTo>
                  <a:pt x="609001" y="1326516"/>
                </a:lnTo>
                <a:lnTo>
                  <a:pt x="597584" y="1323659"/>
                </a:lnTo>
                <a:lnTo>
                  <a:pt x="585850" y="1320166"/>
                </a:lnTo>
                <a:lnTo>
                  <a:pt x="574433" y="1315721"/>
                </a:lnTo>
                <a:lnTo>
                  <a:pt x="562698" y="1310641"/>
                </a:lnTo>
                <a:lnTo>
                  <a:pt x="550647" y="1304609"/>
                </a:lnTo>
                <a:lnTo>
                  <a:pt x="538913" y="1298259"/>
                </a:lnTo>
                <a:lnTo>
                  <a:pt x="527179" y="1290956"/>
                </a:lnTo>
                <a:lnTo>
                  <a:pt x="515444" y="1282701"/>
                </a:lnTo>
                <a:lnTo>
                  <a:pt x="503710" y="1274446"/>
                </a:lnTo>
                <a:lnTo>
                  <a:pt x="492293" y="1265239"/>
                </a:lnTo>
                <a:lnTo>
                  <a:pt x="481193" y="1255396"/>
                </a:lnTo>
                <a:lnTo>
                  <a:pt x="470093" y="1244919"/>
                </a:lnTo>
                <a:lnTo>
                  <a:pt x="459310" y="1233806"/>
                </a:lnTo>
                <a:lnTo>
                  <a:pt x="448845" y="1222376"/>
                </a:lnTo>
                <a:lnTo>
                  <a:pt x="438696" y="1209994"/>
                </a:lnTo>
                <a:lnTo>
                  <a:pt x="429499" y="1197611"/>
                </a:lnTo>
                <a:lnTo>
                  <a:pt x="419985" y="1184276"/>
                </a:lnTo>
                <a:lnTo>
                  <a:pt x="411422" y="1170624"/>
                </a:lnTo>
                <a:lnTo>
                  <a:pt x="403176" y="1156336"/>
                </a:lnTo>
                <a:lnTo>
                  <a:pt x="395565" y="1141731"/>
                </a:lnTo>
                <a:lnTo>
                  <a:pt x="388588" y="1126809"/>
                </a:lnTo>
                <a:lnTo>
                  <a:pt x="385416" y="1119189"/>
                </a:lnTo>
                <a:lnTo>
                  <a:pt x="382245" y="1111569"/>
                </a:lnTo>
                <a:lnTo>
                  <a:pt x="379390" y="1103631"/>
                </a:lnTo>
                <a:lnTo>
                  <a:pt x="376853" y="1095694"/>
                </a:lnTo>
                <a:lnTo>
                  <a:pt x="374316" y="1087756"/>
                </a:lnTo>
                <a:lnTo>
                  <a:pt x="372096" y="1079501"/>
                </a:lnTo>
                <a:lnTo>
                  <a:pt x="369559" y="1070929"/>
                </a:lnTo>
                <a:lnTo>
                  <a:pt x="367656" y="1062674"/>
                </a:lnTo>
                <a:lnTo>
                  <a:pt x="366071" y="1054419"/>
                </a:lnTo>
                <a:lnTo>
                  <a:pt x="364485" y="1045846"/>
                </a:lnTo>
                <a:lnTo>
                  <a:pt x="363216" y="1037274"/>
                </a:lnTo>
                <a:lnTo>
                  <a:pt x="362265" y="1028384"/>
                </a:lnTo>
                <a:lnTo>
                  <a:pt x="361313" y="1019811"/>
                </a:lnTo>
                <a:lnTo>
                  <a:pt x="360996" y="1010921"/>
                </a:lnTo>
                <a:lnTo>
                  <a:pt x="360362" y="1002031"/>
                </a:lnTo>
                <a:lnTo>
                  <a:pt x="360362" y="992823"/>
                </a:lnTo>
                <a:lnTo>
                  <a:pt x="360679" y="975678"/>
                </a:lnTo>
                <a:lnTo>
                  <a:pt x="361948" y="958533"/>
                </a:lnTo>
                <a:lnTo>
                  <a:pt x="363533" y="941706"/>
                </a:lnTo>
                <a:lnTo>
                  <a:pt x="366071" y="924878"/>
                </a:lnTo>
                <a:lnTo>
                  <a:pt x="368925" y="908686"/>
                </a:lnTo>
                <a:lnTo>
                  <a:pt x="373048" y="892811"/>
                </a:lnTo>
                <a:lnTo>
                  <a:pt x="377171" y="876936"/>
                </a:lnTo>
                <a:lnTo>
                  <a:pt x="382245" y="861696"/>
                </a:lnTo>
                <a:lnTo>
                  <a:pt x="387953" y="847091"/>
                </a:lnTo>
                <a:lnTo>
                  <a:pt x="393979" y="832168"/>
                </a:lnTo>
                <a:lnTo>
                  <a:pt x="400956" y="818198"/>
                </a:lnTo>
                <a:lnTo>
                  <a:pt x="408568" y="804546"/>
                </a:lnTo>
                <a:lnTo>
                  <a:pt x="416179" y="791211"/>
                </a:lnTo>
                <a:lnTo>
                  <a:pt x="424425" y="778511"/>
                </a:lnTo>
                <a:lnTo>
                  <a:pt x="433305" y="766446"/>
                </a:lnTo>
                <a:lnTo>
                  <a:pt x="442819" y="754698"/>
                </a:lnTo>
                <a:lnTo>
                  <a:pt x="452650" y="743586"/>
                </a:lnTo>
                <a:lnTo>
                  <a:pt x="462482" y="732791"/>
                </a:lnTo>
                <a:lnTo>
                  <a:pt x="473264" y="722631"/>
                </a:lnTo>
                <a:lnTo>
                  <a:pt x="484047" y="713423"/>
                </a:lnTo>
                <a:lnTo>
                  <a:pt x="495464" y="704533"/>
                </a:lnTo>
                <a:lnTo>
                  <a:pt x="507516" y="696596"/>
                </a:lnTo>
                <a:lnTo>
                  <a:pt x="519567" y="688976"/>
                </a:lnTo>
                <a:lnTo>
                  <a:pt x="531936" y="682308"/>
                </a:lnTo>
                <a:lnTo>
                  <a:pt x="538278" y="679133"/>
                </a:lnTo>
                <a:lnTo>
                  <a:pt x="544938" y="676276"/>
                </a:lnTo>
                <a:lnTo>
                  <a:pt x="551281" y="673418"/>
                </a:lnTo>
                <a:lnTo>
                  <a:pt x="557941" y="670878"/>
                </a:lnTo>
                <a:lnTo>
                  <a:pt x="564284" y="668338"/>
                </a:lnTo>
                <a:lnTo>
                  <a:pt x="571261" y="666433"/>
                </a:lnTo>
                <a:lnTo>
                  <a:pt x="577921" y="664211"/>
                </a:lnTo>
                <a:lnTo>
                  <a:pt x="584898" y="662623"/>
                </a:lnTo>
                <a:lnTo>
                  <a:pt x="591875" y="661036"/>
                </a:lnTo>
                <a:lnTo>
                  <a:pt x="598535" y="659766"/>
                </a:lnTo>
                <a:lnTo>
                  <a:pt x="605830" y="658178"/>
                </a:lnTo>
                <a:lnTo>
                  <a:pt x="612490" y="657226"/>
                </a:lnTo>
                <a:lnTo>
                  <a:pt x="619784" y="656591"/>
                </a:lnTo>
                <a:lnTo>
                  <a:pt x="627078" y="655956"/>
                </a:lnTo>
                <a:lnTo>
                  <a:pt x="634055" y="655638"/>
                </a:lnTo>
                <a:close/>
                <a:moveTo>
                  <a:pt x="1604962" y="463550"/>
                </a:moveTo>
                <a:lnTo>
                  <a:pt x="1776412" y="463550"/>
                </a:lnTo>
                <a:lnTo>
                  <a:pt x="1776412" y="1252538"/>
                </a:lnTo>
                <a:lnTo>
                  <a:pt x="1604962" y="1252538"/>
                </a:lnTo>
                <a:lnTo>
                  <a:pt x="1604962" y="463550"/>
                </a:lnTo>
                <a:close/>
                <a:moveTo>
                  <a:pt x="0" y="0"/>
                </a:moveTo>
                <a:lnTo>
                  <a:pt x="2125663" y="0"/>
                </a:lnTo>
                <a:lnTo>
                  <a:pt x="2125663" y="171553"/>
                </a:lnTo>
                <a:lnTo>
                  <a:pt x="2039621" y="171553"/>
                </a:lnTo>
                <a:lnTo>
                  <a:pt x="2039621" y="1577975"/>
                </a:lnTo>
                <a:lnTo>
                  <a:pt x="1252220" y="1577975"/>
                </a:lnTo>
                <a:lnTo>
                  <a:pt x="1252220" y="1449310"/>
                </a:lnTo>
                <a:lnTo>
                  <a:pt x="1911033" y="1449310"/>
                </a:lnTo>
                <a:lnTo>
                  <a:pt x="1911033" y="171553"/>
                </a:lnTo>
                <a:lnTo>
                  <a:pt x="195263" y="171553"/>
                </a:lnTo>
                <a:lnTo>
                  <a:pt x="195263" y="1249164"/>
                </a:lnTo>
                <a:lnTo>
                  <a:pt x="66675" y="1249164"/>
                </a:lnTo>
                <a:lnTo>
                  <a:pt x="66675" y="171553"/>
                </a:lnTo>
                <a:lnTo>
                  <a:pt x="0" y="171553"/>
                </a:lnTo>
                <a:lnTo>
                  <a:pt x="0" y="0"/>
                </a:lnTo>
                <a:close/>
              </a:path>
            </a:pathLst>
          </a:custGeom>
          <a:solidFill>
            <a:srgbClr val="D3381C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" name="文本框 1"/>
          <p:cNvSpPr txBox="1"/>
          <p:nvPr/>
        </p:nvSpPr>
        <p:spPr>
          <a:xfrm>
            <a:off x="6054926" y="2974400"/>
            <a:ext cx="41441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zh-CN" altLang="en-US" sz="4400" b="1" dirty="0">
                <a:solidFill>
                  <a:srgbClr val="D3381C"/>
                </a:solidFill>
                <a:latin typeface="Arial" panose="020B0604020202020204"/>
                <a:ea typeface="微软雅黑" panose="020B0503020204020204" pitchFamily="34" charset="-122"/>
              </a:rPr>
              <a:t>年终工作不足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3782079" y="1062174"/>
            <a:ext cx="4359972" cy="4424724"/>
            <a:chOff x="3188692" y="478514"/>
            <a:chExt cx="5814616" cy="5900972"/>
          </a:xfrm>
        </p:grpSpPr>
        <p:sp>
          <p:nvSpPr>
            <p:cNvPr id="2" name="椭圆 1"/>
            <p:cNvSpPr/>
            <p:nvPr/>
          </p:nvSpPr>
          <p:spPr>
            <a:xfrm>
              <a:off x="6555308" y="3931486"/>
              <a:ext cx="2448000" cy="244800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lumMod val="100000"/>
                  </a:srgbClr>
                </a:gs>
                <a:gs pos="0">
                  <a:srgbClr val="EFEFEF"/>
                </a:gs>
              </a:gsLst>
              <a:lin ang="2700000" scaled="1"/>
              <a:tileRect/>
            </a:gradFill>
            <a:ln w="6350">
              <a:gradFill flip="none" rotWithShape="1">
                <a:gsLst>
                  <a:gs pos="100000">
                    <a:srgbClr val="FFFFFF"/>
                  </a:gs>
                  <a:gs pos="0">
                    <a:srgbClr val="EFEFEF"/>
                  </a:gs>
                </a:gsLst>
                <a:lin ang="13500000" scaled="1"/>
                <a:tileRect/>
              </a:gradFill>
            </a:ln>
            <a:effectLst>
              <a:outerShdw blurRad="266700" dist="1270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3188692" y="3931486"/>
              <a:ext cx="2448000" cy="244800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lumMod val="100000"/>
                  </a:srgbClr>
                </a:gs>
                <a:gs pos="0">
                  <a:srgbClr val="EFEFEF"/>
                </a:gs>
              </a:gsLst>
              <a:lin ang="2700000" scaled="1"/>
              <a:tileRect/>
            </a:gradFill>
            <a:ln w="6350">
              <a:gradFill flip="none" rotWithShape="1">
                <a:gsLst>
                  <a:gs pos="100000">
                    <a:srgbClr val="FFFFFF"/>
                  </a:gs>
                  <a:gs pos="0">
                    <a:srgbClr val="EFEFEF"/>
                  </a:gs>
                </a:gsLst>
                <a:lin ang="13500000" scaled="1"/>
                <a:tileRect/>
              </a:gradFill>
            </a:ln>
            <a:effectLst>
              <a:outerShdw blurRad="266700" dist="1270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6555308" y="478514"/>
              <a:ext cx="2448000" cy="244800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lumMod val="100000"/>
                  </a:srgbClr>
                </a:gs>
                <a:gs pos="0">
                  <a:srgbClr val="EFEFEF"/>
                </a:gs>
              </a:gsLst>
              <a:lin ang="2700000" scaled="1"/>
              <a:tileRect/>
            </a:gradFill>
            <a:ln w="6350">
              <a:gradFill flip="none" rotWithShape="1">
                <a:gsLst>
                  <a:gs pos="100000">
                    <a:srgbClr val="FFFFFF"/>
                  </a:gs>
                  <a:gs pos="0">
                    <a:srgbClr val="EFEFEF"/>
                  </a:gs>
                </a:gsLst>
                <a:lin ang="13500000" scaled="1"/>
                <a:tileRect/>
              </a:gradFill>
            </a:ln>
            <a:effectLst>
              <a:outerShdw blurRad="266700" dist="1270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3188692" y="478514"/>
              <a:ext cx="2448000" cy="244800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lumMod val="100000"/>
                  </a:srgbClr>
                </a:gs>
                <a:gs pos="0">
                  <a:srgbClr val="EFEFEF"/>
                </a:gs>
              </a:gsLst>
              <a:lin ang="2700000" scaled="1"/>
              <a:tileRect/>
            </a:gradFill>
            <a:ln w="6350">
              <a:gradFill flip="none" rotWithShape="1">
                <a:gsLst>
                  <a:gs pos="100000">
                    <a:srgbClr val="FFFFFF"/>
                  </a:gs>
                  <a:gs pos="0">
                    <a:srgbClr val="EFEFEF"/>
                  </a:gs>
                </a:gsLst>
                <a:lin ang="13500000" scaled="1"/>
                <a:tileRect/>
              </a:gradFill>
            </a:ln>
            <a:effectLst>
              <a:outerShdw blurRad="266700" dist="1270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4266784" y="1546195"/>
              <a:ext cx="3571200" cy="357120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lumMod val="100000"/>
                  </a:srgbClr>
                </a:gs>
                <a:gs pos="0">
                  <a:srgbClr val="EFEFEF"/>
                </a:gs>
              </a:gsLst>
              <a:lin ang="2700000" scaled="1"/>
              <a:tileRect/>
            </a:gradFill>
            <a:ln w="6350">
              <a:gradFill flip="none" rotWithShape="1">
                <a:gsLst>
                  <a:gs pos="100000">
                    <a:srgbClr val="FFFFFF"/>
                  </a:gs>
                  <a:gs pos="0">
                    <a:srgbClr val="EFEFEF"/>
                  </a:gs>
                </a:gsLst>
                <a:lin ang="13500000" scaled="1"/>
                <a:tileRect/>
              </a:gradFill>
            </a:ln>
            <a:effectLst>
              <a:outerShdw blurRad="266700" dist="1270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7" name="Freeform 13"/>
            <p:cNvSpPr/>
            <p:nvPr/>
          </p:nvSpPr>
          <p:spPr bwMode="auto">
            <a:xfrm>
              <a:off x="4671953" y="3197593"/>
              <a:ext cx="1568450" cy="1600200"/>
            </a:xfrm>
            <a:custGeom>
              <a:avLst/>
              <a:gdLst>
                <a:gd name="T0" fmla="*/ 862 w 878"/>
                <a:gd name="T1" fmla="*/ 573 h 897"/>
                <a:gd name="T2" fmla="*/ 801 w 878"/>
                <a:gd name="T3" fmla="*/ 577 h 897"/>
                <a:gd name="T4" fmla="*/ 320 w 878"/>
                <a:gd name="T5" fmla="*/ 152 h 897"/>
                <a:gd name="T6" fmla="*/ 169 w 878"/>
                <a:gd name="T7" fmla="*/ 0 h 897"/>
                <a:gd name="T8" fmla="*/ 0 w 878"/>
                <a:gd name="T9" fmla="*/ 169 h 897"/>
                <a:gd name="T10" fmla="*/ 801 w 878"/>
                <a:gd name="T11" fmla="*/ 897 h 897"/>
                <a:gd name="T12" fmla="*/ 878 w 878"/>
                <a:gd name="T13" fmla="*/ 893 h 897"/>
                <a:gd name="T14" fmla="*/ 710 w 878"/>
                <a:gd name="T15" fmla="*/ 724 h 897"/>
                <a:gd name="T16" fmla="*/ 862 w 878"/>
                <a:gd name="T17" fmla="*/ 573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8" h="897">
                  <a:moveTo>
                    <a:pt x="862" y="573"/>
                  </a:moveTo>
                  <a:cubicBezTo>
                    <a:pt x="842" y="575"/>
                    <a:pt x="821" y="577"/>
                    <a:pt x="801" y="577"/>
                  </a:cubicBezTo>
                  <a:cubicBezTo>
                    <a:pt x="554" y="577"/>
                    <a:pt x="350" y="391"/>
                    <a:pt x="320" y="152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39" y="577"/>
                    <a:pt x="383" y="897"/>
                    <a:pt x="801" y="897"/>
                  </a:cubicBezTo>
                  <a:cubicBezTo>
                    <a:pt x="827" y="897"/>
                    <a:pt x="853" y="895"/>
                    <a:pt x="878" y="893"/>
                  </a:cubicBezTo>
                  <a:cubicBezTo>
                    <a:pt x="710" y="724"/>
                    <a:pt x="710" y="724"/>
                    <a:pt x="710" y="724"/>
                  </a:cubicBezTo>
                  <a:lnTo>
                    <a:pt x="862" y="573"/>
                  </a:lnTo>
                  <a:close/>
                </a:path>
              </a:pathLst>
            </a:custGeom>
            <a:gradFill>
              <a:gsLst>
                <a:gs pos="100000">
                  <a:srgbClr val="394E6B"/>
                </a:gs>
                <a:gs pos="0">
                  <a:srgbClr val="457D8E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394E6B"/>
                </a:solidFill>
              </a:endParaRPr>
            </a:p>
          </p:txBody>
        </p:sp>
        <p:sp>
          <p:nvSpPr>
            <p:cNvPr id="8" name="Freeform 14"/>
            <p:cNvSpPr/>
            <p:nvPr/>
          </p:nvSpPr>
          <p:spPr bwMode="auto">
            <a:xfrm>
              <a:off x="5967353" y="1926005"/>
              <a:ext cx="1565275" cy="1600200"/>
            </a:xfrm>
            <a:custGeom>
              <a:avLst/>
              <a:gdLst>
                <a:gd name="T0" fmla="*/ 16 w 877"/>
                <a:gd name="T1" fmla="*/ 324 h 897"/>
                <a:gd name="T2" fmla="*/ 76 w 877"/>
                <a:gd name="T3" fmla="*/ 320 h 897"/>
                <a:gd name="T4" fmla="*/ 557 w 877"/>
                <a:gd name="T5" fmla="*/ 744 h 897"/>
                <a:gd name="T6" fmla="*/ 709 w 877"/>
                <a:gd name="T7" fmla="*/ 897 h 897"/>
                <a:gd name="T8" fmla="*/ 877 w 877"/>
                <a:gd name="T9" fmla="*/ 729 h 897"/>
                <a:gd name="T10" fmla="*/ 76 w 877"/>
                <a:gd name="T11" fmla="*/ 0 h 897"/>
                <a:gd name="T12" fmla="*/ 0 w 877"/>
                <a:gd name="T13" fmla="*/ 4 h 897"/>
                <a:gd name="T14" fmla="*/ 168 w 877"/>
                <a:gd name="T15" fmla="*/ 173 h 897"/>
                <a:gd name="T16" fmla="*/ 16 w 877"/>
                <a:gd name="T17" fmla="*/ 324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7" h="897">
                  <a:moveTo>
                    <a:pt x="16" y="324"/>
                  </a:moveTo>
                  <a:cubicBezTo>
                    <a:pt x="36" y="322"/>
                    <a:pt x="56" y="320"/>
                    <a:pt x="76" y="320"/>
                  </a:cubicBezTo>
                  <a:cubicBezTo>
                    <a:pt x="323" y="320"/>
                    <a:pt x="527" y="506"/>
                    <a:pt x="557" y="744"/>
                  </a:cubicBezTo>
                  <a:cubicBezTo>
                    <a:pt x="709" y="897"/>
                    <a:pt x="709" y="897"/>
                    <a:pt x="709" y="897"/>
                  </a:cubicBezTo>
                  <a:cubicBezTo>
                    <a:pt x="877" y="729"/>
                    <a:pt x="877" y="729"/>
                    <a:pt x="877" y="729"/>
                  </a:cubicBezTo>
                  <a:cubicBezTo>
                    <a:pt x="838" y="321"/>
                    <a:pt x="494" y="0"/>
                    <a:pt x="76" y="0"/>
                  </a:cubicBezTo>
                  <a:cubicBezTo>
                    <a:pt x="50" y="0"/>
                    <a:pt x="25" y="2"/>
                    <a:pt x="0" y="4"/>
                  </a:cubicBezTo>
                  <a:cubicBezTo>
                    <a:pt x="168" y="173"/>
                    <a:pt x="168" y="173"/>
                    <a:pt x="168" y="173"/>
                  </a:cubicBezTo>
                  <a:lnTo>
                    <a:pt x="16" y="324"/>
                  </a:lnTo>
                  <a:close/>
                </a:path>
              </a:pathLst>
            </a:custGeom>
            <a:gradFill>
              <a:gsLst>
                <a:gs pos="100000">
                  <a:srgbClr val="394E6B"/>
                </a:gs>
                <a:gs pos="0">
                  <a:srgbClr val="457D8E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394E6B"/>
                </a:solidFill>
              </a:endParaRPr>
            </a:p>
          </p:txBody>
        </p:sp>
        <p:sp>
          <p:nvSpPr>
            <p:cNvPr id="9" name="Freeform 15"/>
            <p:cNvSpPr/>
            <p:nvPr/>
          </p:nvSpPr>
          <p:spPr bwMode="auto">
            <a:xfrm>
              <a:off x="5940365" y="3226168"/>
              <a:ext cx="1598612" cy="1565275"/>
            </a:xfrm>
            <a:custGeom>
              <a:avLst/>
              <a:gdLst>
                <a:gd name="T0" fmla="*/ 892 w 896"/>
                <a:gd name="T1" fmla="*/ 0 h 877"/>
                <a:gd name="T2" fmla="*/ 724 w 896"/>
                <a:gd name="T3" fmla="*/ 168 h 877"/>
                <a:gd name="T4" fmla="*/ 572 w 896"/>
                <a:gd name="T5" fmla="*/ 15 h 877"/>
                <a:gd name="T6" fmla="*/ 576 w 896"/>
                <a:gd name="T7" fmla="*/ 76 h 877"/>
                <a:gd name="T8" fmla="*/ 152 w 896"/>
                <a:gd name="T9" fmla="*/ 557 h 877"/>
                <a:gd name="T10" fmla="*/ 0 w 896"/>
                <a:gd name="T11" fmla="*/ 708 h 877"/>
                <a:gd name="T12" fmla="*/ 168 w 896"/>
                <a:gd name="T13" fmla="*/ 877 h 877"/>
                <a:gd name="T14" fmla="*/ 896 w 896"/>
                <a:gd name="T15" fmla="*/ 76 h 877"/>
                <a:gd name="T16" fmla="*/ 892 w 896"/>
                <a:gd name="T17" fmla="*/ 0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6" h="877">
                  <a:moveTo>
                    <a:pt x="892" y="0"/>
                  </a:moveTo>
                  <a:cubicBezTo>
                    <a:pt x="724" y="168"/>
                    <a:pt x="724" y="168"/>
                    <a:pt x="724" y="168"/>
                  </a:cubicBezTo>
                  <a:cubicBezTo>
                    <a:pt x="572" y="15"/>
                    <a:pt x="572" y="15"/>
                    <a:pt x="572" y="15"/>
                  </a:cubicBezTo>
                  <a:cubicBezTo>
                    <a:pt x="574" y="35"/>
                    <a:pt x="576" y="56"/>
                    <a:pt x="576" y="76"/>
                  </a:cubicBezTo>
                  <a:cubicBezTo>
                    <a:pt x="576" y="323"/>
                    <a:pt x="390" y="527"/>
                    <a:pt x="152" y="55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68" y="877"/>
                    <a:pt x="168" y="877"/>
                    <a:pt x="168" y="877"/>
                  </a:cubicBezTo>
                  <a:cubicBezTo>
                    <a:pt x="576" y="838"/>
                    <a:pt x="896" y="494"/>
                    <a:pt x="896" y="76"/>
                  </a:cubicBezTo>
                  <a:cubicBezTo>
                    <a:pt x="896" y="50"/>
                    <a:pt x="894" y="25"/>
                    <a:pt x="892" y="0"/>
                  </a:cubicBezTo>
                  <a:close/>
                </a:path>
              </a:pathLst>
            </a:custGeom>
            <a:solidFill>
              <a:srgbClr val="D3381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394E6B"/>
                </a:solidFill>
              </a:endParaRPr>
            </a:p>
          </p:txBody>
        </p:sp>
        <p:sp>
          <p:nvSpPr>
            <p:cNvPr id="10" name="Freeform 16"/>
            <p:cNvSpPr/>
            <p:nvPr/>
          </p:nvSpPr>
          <p:spPr bwMode="auto">
            <a:xfrm>
              <a:off x="4665603" y="1932355"/>
              <a:ext cx="1601787" cy="1566863"/>
            </a:xfrm>
            <a:custGeom>
              <a:avLst/>
              <a:gdLst>
                <a:gd name="T0" fmla="*/ 324 w 897"/>
                <a:gd name="T1" fmla="*/ 861 h 878"/>
                <a:gd name="T2" fmla="*/ 320 w 897"/>
                <a:gd name="T3" fmla="*/ 801 h 878"/>
                <a:gd name="T4" fmla="*/ 745 w 897"/>
                <a:gd name="T5" fmla="*/ 320 h 878"/>
                <a:gd name="T6" fmla="*/ 897 w 897"/>
                <a:gd name="T7" fmla="*/ 169 h 878"/>
                <a:gd name="T8" fmla="*/ 729 w 897"/>
                <a:gd name="T9" fmla="*/ 0 h 878"/>
                <a:gd name="T10" fmla="*/ 0 w 897"/>
                <a:gd name="T11" fmla="*/ 801 h 878"/>
                <a:gd name="T12" fmla="*/ 4 w 897"/>
                <a:gd name="T13" fmla="*/ 878 h 878"/>
                <a:gd name="T14" fmla="*/ 173 w 897"/>
                <a:gd name="T15" fmla="*/ 709 h 878"/>
                <a:gd name="T16" fmla="*/ 324 w 897"/>
                <a:gd name="T17" fmla="*/ 861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7" h="878">
                  <a:moveTo>
                    <a:pt x="324" y="861"/>
                  </a:moveTo>
                  <a:cubicBezTo>
                    <a:pt x="322" y="841"/>
                    <a:pt x="320" y="821"/>
                    <a:pt x="320" y="801"/>
                  </a:cubicBezTo>
                  <a:cubicBezTo>
                    <a:pt x="320" y="554"/>
                    <a:pt x="506" y="350"/>
                    <a:pt x="745" y="320"/>
                  </a:cubicBezTo>
                  <a:cubicBezTo>
                    <a:pt x="897" y="169"/>
                    <a:pt x="897" y="169"/>
                    <a:pt x="897" y="169"/>
                  </a:cubicBezTo>
                  <a:cubicBezTo>
                    <a:pt x="729" y="0"/>
                    <a:pt x="729" y="0"/>
                    <a:pt x="729" y="0"/>
                  </a:cubicBezTo>
                  <a:cubicBezTo>
                    <a:pt x="321" y="39"/>
                    <a:pt x="0" y="383"/>
                    <a:pt x="0" y="801"/>
                  </a:cubicBezTo>
                  <a:cubicBezTo>
                    <a:pt x="0" y="827"/>
                    <a:pt x="2" y="853"/>
                    <a:pt x="4" y="878"/>
                  </a:cubicBezTo>
                  <a:cubicBezTo>
                    <a:pt x="173" y="709"/>
                    <a:pt x="173" y="709"/>
                    <a:pt x="173" y="709"/>
                  </a:cubicBezTo>
                  <a:lnTo>
                    <a:pt x="324" y="861"/>
                  </a:lnTo>
                  <a:close/>
                </a:path>
              </a:pathLst>
            </a:custGeom>
            <a:solidFill>
              <a:srgbClr val="D3381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D3381C"/>
                </a:solidFill>
              </a:endParaRPr>
            </a:p>
          </p:txBody>
        </p:sp>
        <p:sp>
          <p:nvSpPr>
            <p:cNvPr id="11" name="Freeform 18"/>
            <p:cNvSpPr>
              <a:spLocks noEditPoints="1"/>
            </p:cNvSpPr>
            <p:nvPr/>
          </p:nvSpPr>
          <p:spPr bwMode="auto">
            <a:xfrm>
              <a:off x="5587940" y="2957880"/>
              <a:ext cx="1038225" cy="830263"/>
            </a:xfrm>
            <a:custGeom>
              <a:avLst/>
              <a:gdLst>
                <a:gd name="T0" fmla="*/ 246 w 581"/>
                <a:gd name="T1" fmla="*/ 181 h 465"/>
                <a:gd name="T2" fmla="*/ 162 w 581"/>
                <a:gd name="T3" fmla="*/ 181 h 465"/>
                <a:gd name="T4" fmla="*/ 118 w 581"/>
                <a:gd name="T5" fmla="*/ 234 h 465"/>
                <a:gd name="T6" fmla="*/ 140 w 581"/>
                <a:gd name="T7" fmla="*/ 325 h 465"/>
                <a:gd name="T8" fmla="*/ 231 w 581"/>
                <a:gd name="T9" fmla="*/ 347 h 465"/>
                <a:gd name="T10" fmla="*/ 284 w 581"/>
                <a:gd name="T11" fmla="*/ 303 h 465"/>
                <a:gd name="T12" fmla="*/ 284 w 581"/>
                <a:gd name="T13" fmla="*/ 219 h 465"/>
                <a:gd name="T14" fmla="*/ 193 w 581"/>
                <a:gd name="T15" fmla="*/ 288 h 465"/>
                <a:gd name="T16" fmla="*/ 193 w 581"/>
                <a:gd name="T17" fmla="*/ 234 h 465"/>
                <a:gd name="T18" fmla="*/ 231 w 581"/>
                <a:gd name="T19" fmla="*/ 272 h 465"/>
                <a:gd name="T20" fmla="*/ 329 w 581"/>
                <a:gd name="T21" fmla="*/ 98 h 465"/>
                <a:gd name="T22" fmla="*/ 231 w 581"/>
                <a:gd name="T23" fmla="*/ 57 h 465"/>
                <a:gd name="T24" fmla="*/ 107 w 581"/>
                <a:gd name="T25" fmla="*/ 126 h 465"/>
                <a:gd name="T26" fmla="*/ 69 w 581"/>
                <a:gd name="T27" fmla="*/ 164 h 465"/>
                <a:gd name="T28" fmla="*/ 0 w 581"/>
                <a:gd name="T29" fmla="*/ 288 h 465"/>
                <a:gd name="T30" fmla="*/ 41 w 581"/>
                <a:gd name="T31" fmla="*/ 386 h 465"/>
                <a:gd name="T32" fmla="*/ 177 w 581"/>
                <a:gd name="T33" fmla="*/ 425 h 465"/>
                <a:gd name="T34" fmla="*/ 231 w 581"/>
                <a:gd name="T35" fmla="*/ 425 h 465"/>
                <a:gd name="T36" fmla="*/ 368 w 581"/>
                <a:gd name="T37" fmla="*/ 386 h 465"/>
                <a:gd name="T38" fmla="*/ 408 w 581"/>
                <a:gd name="T39" fmla="*/ 288 h 465"/>
                <a:gd name="T40" fmla="*/ 339 w 581"/>
                <a:gd name="T41" fmla="*/ 164 h 465"/>
                <a:gd name="T42" fmla="*/ 305 w 581"/>
                <a:gd name="T43" fmla="*/ 362 h 465"/>
                <a:gd name="T44" fmla="*/ 204 w 581"/>
                <a:gd name="T45" fmla="*/ 404 h 465"/>
                <a:gd name="T46" fmla="*/ 103 w 581"/>
                <a:gd name="T47" fmla="*/ 362 h 465"/>
                <a:gd name="T48" fmla="*/ 61 w 581"/>
                <a:gd name="T49" fmla="*/ 261 h 465"/>
                <a:gd name="T50" fmla="*/ 103 w 581"/>
                <a:gd name="T51" fmla="*/ 160 h 465"/>
                <a:gd name="T52" fmla="*/ 124 w 581"/>
                <a:gd name="T53" fmla="*/ 143 h 465"/>
                <a:gd name="T54" fmla="*/ 231 w 581"/>
                <a:gd name="T55" fmla="*/ 121 h 465"/>
                <a:gd name="T56" fmla="*/ 322 w 581"/>
                <a:gd name="T57" fmla="*/ 181 h 465"/>
                <a:gd name="T58" fmla="*/ 344 w 581"/>
                <a:gd name="T59" fmla="*/ 288 h 465"/>
                <a:gd name="T60" fmla="*/ 562 w 581"/>
                <a:gd name="T61" fmla="*/ 37 h 465"/>
                <a:gd name="T62" fmla="*/ 498 w 581"/>
                <a:gd name="T63" fmla="*/ 19 h 465"/>
                <a:gd name="T64" fmla="*/ 473 w 581"/>
                <a:gd name="T65" fmla="*/ 19 h 465"/>
                <a:gd name="T66" fmla="*/ 410 w 581"/>
                <a:gd name="T67" fmla="*/ 37 h 465"/>
                <a:gd name="T68" fmla="*/ 391 w 581"/>
                <a:gd name="T69" fmla="*/ 83 h 465"/>
                <a:gd name="T70" fmla="*/ 423 w 581"/>
                <a:gd name="T71" fmla="*/ 140 h 465"/>
                <a:gd name="T72" fmla="*/ 441 w 581"/>
                <a:gd name="T73" fmla="*/ 158 h 465"/>
                <a:gd name="T74" fmla="*/ 498 w 581"/>
                <a:gd name="T75" fmla="*/ 190 h 465"/>
                <a:gd name="T76" fmla="*/ 544 w 581"/>
                <a:gd name="T77" fmla="*/ 171 h 465"/>
                <a:gd name="T78" fmla="*/ 562 w 581"/>
                <a:gd name="T79" fmla="*/ 108 h 465"/>
                <a:gd name="T80" fmla="*/ 562 w 581"/>
                <a:gd name="T81" fmla="*/ 83 h 465"/>
                <a:gd name="T82" fmla="*/ 533 w 581"/>
                <a:gd name="T83" fmla="*/ 142 h 465"/>
                <a:gd name="T84" fmla="*/ 486 w 581"/>
                <a:gd name="T85" fmla="*/ 162 h 465"/>
                <a:gd name="T86" fmla="*/ 439 w 581"/>
                <a:gd name="T87" fmla="*/ 142 h 465"/>
                <a:gd name="T88" fmla="*/ 419 w 581"/>
                <a:gd name="T89" fmla="*/ 95 h 465"/>
                <a:gd name="T90" fmla="*/ 439 w 581"/>
                <a:gd name="T91" fmla="*/ 48 h 465"/>
                <a:gd name="T92" fmla="*/ 449 w 581"/>
                <a:gd name="T93" fmla="*/ 40 h 465"/>
                <a:gd name="T94" fmla="*/ 498 w 581"/>
                <a:gd name="T95" fmla="*/ 30 h 465"/>
                <a:gd name="T96" fmla="*/ 541 w 581"/>
                <a:gd name="T97" fmla="*/ 58 h 465"/>
                <a:gd name="T98" fmla="*/ 551 w 581"/>
                <a:gd name="T99" fmla="*/ 108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1" h="465">
                  <a:moveTo>
                    <a:pt x="284" y="219"/>
                  </a:moveTo>
                  <a:cubicBezTo>
                    <a:pt x="280" y="211"/>
                    <a:pt x="274" y="204"/>
                    <a:pt x="268" y="197"/>
                  </a:cubicBezTo>
                  <a:cubicBezTo>
                    <a:pt x="261" y="191"/>
                    <a:pt x="254" y="185"/>
                    <a:pt x="246" y="181"/>
                  </a:cubicBezTo>
                  <a:cubicBezTo>
                    <a:pt x="241" y="179"/>
                    <a:pt x="236" y="177"/>
                    <a:pt x="231" y="175"/>
                  </a:cubicBezTo>
                  <a:cubicBezTo>
                    <a:pt x="213" y="170"/>
                    <a:pt x="195" y="170"/>
                    <a:pt x="177" y="175"/>
                  </a:cubicBezTo>
                  <a:cubicBezTo>
                    <a:pt x="172" y="177"/>
                    <a:pt x="167" y="179"/>
                    <a:pt x="162" y="181"/>
                  </a:cubicBezTo>
                  <a:cubicBezTo>
                    <a:pt x="154" y="185"/>
                    <a:pt x="147" y="191"/>
                    <a:pt x="140" y="197"/>
                  </a:cubicBezTo>
                  <a:cubicBezTo>
                    <a:pt x="134" y="204"/>
                    <a:pt x="128" y="211"/>
                    <a:pt x="124" y="219"/>
                  </a:cubicBezTo>
                  <a:cubicBezTo>
                    <a:pt x="122" y="224"/>
                    <a:pt x="120" y="229"/>
                    <a:pt x="118" y="234"/>
                  </a:cubicBezTo>
                  <a:cubicBezTo>
                    <a:pt x="113" y="252"/>
                    <a:pt x="113" y="270"/>
                    <a:pt x="118" y="288"/>
                  </a:cubicBezTo>
                  <a:cubicBezTo>
                    <a:pt x="120" y="293"/>
                    <a:pt x="122" y="298"/>
                    <a:pt x="124" y="303"/>
                  </a:cubicBezTo>
                  <a:cubicBezTo>
                    <a:pt x="128" y="311"/>
                    <a:pt x="134" y="318"/>
                    <a:pt x="140" y="325"/>
                  </a:cubicBezTo>
                  <a:cubicBezTo>
                    <a:pt x="147" y="331"/>
                    <a:pt x="154" y="337"/>
                    <a:pt x="162" y="341"/>
                  </a:cubicBezTo>
                  <a:cubicBezTo>
                    <a:pt x="167" y="343"/>
                    <a:pt x="172" y="345"/>
                    <a:pt x="177" y="347"/>
                  </a:cubicBezTo>
                  <a:cubicBezTo>
                    <a:pt x="195" y="352"/>
                    <a:pt x="213" y="352"/>
                    <a:pt x="231" y="347"/>
                  </a:cubicBezTo>
                  <a:cubicBezTo>
                    <a:pt x="236" y="345"/>
                    <a:pt x="241" y="343"/>
                    <a:pt x="246" y="341"/>
                  </a:cubicBezTo>
                  <a:cubicBezTo>
                    <a:pt x="254" y="337"/>
                    <a:pt x="261" y="331"/>
                    <a:pt x="268" y="325"/>
                  </a:cubicBezTo>
                  <a:cubicBezTo>
                    <a:pt x="274" y="318"/>
                    <a:pt x="280" y="311"/>
                    <a:pt x="284" y="303"/>
                  </a:cubicBezTo>
                  <a:cubicBezTo>
                    <a:pt x="286" y="298"/>
                    <a:pt x="288" y="293"/>
                    <a:pt x="290" y="288"/>
                  </a:cubicBezTo>
                  <a:cubicBezTo>
                    <a:pt x="295" y="270"/>
                    <a:pt x="295" y="252"/>
                    <a:pt x="290" y="234"/>
                  </a:cubicBezTo>
                  <a:cubicBezTo>
                    <a:pt x="288" y="229"/>
                    <a:pt x="286" y="224"/>
                    <a:pt x="284" y="219"/>
                  </a:cubicBezTo>
                  <a:close/>
                  <a:moveTo>
                    <a:pt x="231" y="272"/>
                  </a:moveTo>
                  <a:cubicBezTo>
                    <a:pt x="215" y="288"/>
                    <a:pt x="215" y="288"/>
                    <a:pt x="215" y="288"/>
                  </a:cubicBezTo>
                  <a:cubicBezTo>
                    <a:pt x="193" y="288"/>
                    <a:pt x="193" y="288"/>
                    <a:pt x="193" y="288"/>
                  </a:cubicBezTo>
                  <a:cubicBezTo>
                    <a:pt x="177" y="272"/>
                    <a:pt x="177" y="272"/>
                    <a:pt x="177" y="272"/>
                  </a:cubicBezTo>
                  <a:cubicBezTo>
                    <a:pt x="177" y="250"/>
                    <a:pt x="177" y="250"/>
                    <a:pt x="177" y="250"/>
                  </a:cubicBezTo>
                  <a:cubicBezTo>
                    <a:pt x="193" y="234"/>
                    <a:pt x="193" y="234"/>
                    <a:pt x="193" y="234"/>
                  </a:cubicBezTo>
                  <a:cubicBezTo>
                    <a:pt x="215" y="234"/>
                    <a:pt x="215" y="234"/>
                    <a:pt x="215" y="234"/>
                  </a:cubicBezTo>
                  <a:cubicBezTo>
                    <a:pt x="231" y="250"/>
                    <a:pt x="231" y="250"/>
                    <a:pt x="231" y="250"/>
                  </a:cubicBezTo>
                  <a:lnTo>
                    <a:pt x="231" y="272"/>
                  </a:lnTo>
                  <a:close/>
                  <a:moveTo>
                    <a:pt x="339" y="164"/>
                  </a:moveTo>
                  <a:cubicBezTo>
                    <a:pt x="368" y="136"/>
                    <a:pt x="368" y="136"/>
                    <a:pt x="368" y="136"/>
                  </a:cubicBezTo>
                  <a:cubicBezTo>
                    <a:pt x="329" y="98"/>
                    <a:pt x="329" y="98"/>
                    <a:pt x="329" y="98"/>
                  </a:cubicBezTo>
                  <a:cubicBezTo>
                    <a:pt x="301" y="126"/>
                    <a:pt x="301" y="126"/>
                    <a:pt x="301" y="126"/>
                  </a:cubicBezTo>
                  <a:cubicBezTo>
                    <a:pt x="280" y="110"/>
                    <a:pt x="256" y="101"/>
                    <a:pt x="231" y="97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177" y="57"/>
                    <a:pt x="177" y="57"/>
                    <a:pt x="177" y="57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152" y="101"/>
                    <a:pt x="128" y="110"/>
                    <a:pt x="107" y="126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69" y="164"/>
                    <a:pt x="69" y="164"/>
                    <a:pt x="69" y="164"/>
                  </a:cubicBezTo>
                  <a:cubicBezTo>
                    <a:pt x="53" y="185"/>
                    <a:pt x="44" y="209"/>
                    <a:pt x="40" y="234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40" y="288"/>
                    <a:pt x="40" y="288"/>
                    <a:pt x="40" y="288"/>
                  </a:cubicBezTo>
                  <a:cubicBezTo>
                    <a:pt x="44" y="313"/>
                    <a:pt x="53" y="337"/>
                    <a:pt x="69" y="358"/>
                  </a:cubicBezTo>
                  <a:cubicBezTo>
                    <a:pt x="41" y="386"/>
                    <a:pt x="41" y="386"/>
                    <a:pt x="41" y="386"/>
                  </a:cubicBezTo>
                  <a:cubicBezTo>
                    <a:pt x="79" y="425"/>
                    <a:pt x="79" y="425"/>
                    <a:pt x="79" y="425"/>
                  </a:cubicBezTo>
                  <a:cubicBezTo>
                    <a:pt x="107" y="396"/>
                    <a:pt x="107" y="396"/>
                    <a:pt x="107" y="396"/>
                  </a:cubicBezTo>
                  <a:cubicBezTo>
                    <a:pt x="128" y="412"/>
                    <a:pt x="152" y="421"/>
                    <a:pt x="177" y="425"/>
                  </a:cubicBezTo>
                  <a:cubicBezTo>
                    <a:pt x="177" y="465"/>
                    <a:pt x="177" y="465"/>
                    <a:pt x="177" y="465"/>
                  </a:cubicBezTo>
                  <a:cubicBezTo>
                    <a:pt x="231" y="465"/>
                    <a:pt x="231" y="465"/>
                    <a:pt x="231" y="465"/>
                  </a:cubicBezTo>
                  <a:cubicBezTo>
                    <a:pt x="231" y="425"/>
                    <a:pt x="231" y="425"/>
                    <a:pt x="231" y="425"/>
                  </a:cubicBezTo>
                  <a:cubicBezTo>
                    <a:pt x="256" y="421"/>
                    <a:pt x="280" y="412"/>
                    <a:pt x="301" y="396"/>
                  </a:cubicBezTo>
                  <a:cubicBezTo>
                    <a:pt x="329" y="425"/>
                    <a:pt x="329" y="425"/>
                    <a:pt x="329" y="425"/>
                  </a:cubicBezTo>
                  <a:cubicBezTo>
                    <a:pt x="368" y="386"/>
                    <a:pt x="368" y="386"/>
                    <a:pt x="368" y="386"/>
                  </a:cubicBezTo>
                  <a:cubicBezTo>
                    <a:pt x="339" y="358"/>
                    <a:pt x="339" y="358"/>
                    <a:pt x="339" y="358"/>
                  </a:cubicBezTo>
                  <a:cubicBezTo>
                    <a:pt x="355" y="337"/>
                    <a:pt x="364" y="313"/>
                    <a:pt x="368" y="288"/>
                  </a:cubicBezTo>
                  <a:cubicBezTo>
                    <a:pt x="408" y="288"/>
                    <a:pt x="408" y="288"/>
                    <a:pt x="408" y="288"/>
                  </a:cubicBezTo>
                  <a:cubicBezTo>
                    <a:pt x="408" y="234"/>
                    <a:pt x="408" y="234"/>
                    <a:pt x="408" y="234"/>
                  </a:cubicBezTo>
                  <a:cubicBezTo>
                    <a:pt x="368" y="234"/>
                    <a:pt x="368" y="234"/>
                    <a:pt x="368" y="234"/>
                  </a:cubicBezTo>
                  <a:cubicBezTo>
                    <a:pt x="364" y="209"/>
                    <a:pt x="355" y="185"/>
                    <a:pt x="339" y="164"/>
                  </a:cubicBezTo>
                  <a:close/>
                  <a:moveTo>
                    <a:pt x="344" y="288"/>
                  </a:moveTo>
                  <a:cubicBezTo>
                    <a:pt x="341" y="307"/>
                    <a:pt x="334" y="325"/>
                    <a:pt x="322" y="341"/>
                  </a:cubicBezTo>
                  <a:cubicBezTo>
                    <a:pt x="317" y="349"/>
                    <a:pt x="312" y="356"/>
                    <a:pt x="305" y="362"/>
                  </a:cubicBezTo>
                  <a:cubicBezTo>
                    <a:pt x="299" y="369"/>
                    <a:pt x="292" y="374"/>
                    <a:pt x="284" y="379"/>
                  </a:cubicBezTo>
                  <a:cubicBezTo>
                    <a:pt x="268" y="391"/>
                    <a:pt x="250" y="398"/>
                    <a:pt x="231" y="401"/>
                  </a:cubicBezTo>
                  <a:cubicBezTo>
                    <a:pt x="222" y="403"/>
                    <a:pt x="213" y="404"/>
                    <a:pt x="204" y="404"/>
                  </a:cubicBezTo>
                  <a:cubicBezTo>
                    <a:pt x="195" y="404"/>
                    <a:pt x="186" y="403"/>
                    <a:pt x="177" y="401"/>
                  </a:cubicBezTo>
                  <a:cubicBezTo>
                    <a:pt x="158" y="398"/>
                    <a:pt x="140" y="391"/>
                    <a:pt x="124" y="379"/>
                  </a:cubicBezTo>
                  <a:cubicBezTo>
                    <a:pt x="116" y="374"/>
                    <a:pt x="109" y="369"/>
                    <a:pt x="103" y="362"/>
                  </a:cubicBezTo>
                  <a:cubicBezTo>
                    <a:pt x="96" y="356"/>
                    <a:pt x="91" y="349"/>
                    <a:pt x="86" y="341"/>
                  </a:cubicBezTo>
                  <a:cubicBezTo>
                    <a:pt x="75" y="325"/>
                    <a:pt x="67" y="307"/>
                    <a:pt x="64" y="288"/>
                  </a:cubicBezTo>
                  <a:cubicBezTo>
                    <a:pt x="62" y="279"/>
                    <a:pt x="61" y="270"/>
                    <a:pt x="61" y="261"/>
                  </a:cubicBezTo>
                  <a:cubicBezTo>
                    <a:pt x="61" y="252"/>
                    <a:pt x="62" y="243"/>
                    <a:pt x="64" y="234"/>
                  </a:cubicBezTo>
                  <a:cubicBezTo>
                    <a:pt x="67" y="215"/>
                    <a:pt x="75" y="197"/>
                    <a:pt x="86" y="181"/>
                  </a:cubicBezTo>
                  <a:cubicBezTo>
                    <a:pt x="91" y="173"/>
                    <a:pt x="96" y="166"/>
                    <a:pt x="103" y="160"/>
                  </a:cubicBezTo>
                  <a:cubicBezTo>
                    <a:pt x="95" y="152"/>
                    <a:pt x="95" y="152"/>
                    <a:pt x="95" y="152"/>
                  </a:cubicBezTo>
                  <a:cubicBezTo>
                    <a:pt x="103" y="160"/>
                    <a:pt x="103" y="160"/>
                    <a:pt x="103" y="160"/>
                  </a:cubicBezTo>
                  <a:cubicBezTo>
                    <a:pt x="109" y="153"/>
                    <a:pt x="116" y="148"/>
                    <a:pt x="124" y="143"/>
                  </a:cubicBezTo>
                  <a:cubicBezTo>
                    <a:pt x="140" y="131"/>
                    <a:pt x="158" y="124"/>
                    <a:pt x="177" y="121"/>
                  </a:cubicBezTo>
                  <a:cubicBezTo>
                    <a:pt x="186" y="119"/>
                    <a:pt x="195" y="118"/>
                    <a:pt x="204" y="118"/>
                  </a:cubicBezTo>
                  <a:cubicBezTo>
                    <a:pt x="213" y="118"/>
                    <a:pt x="222" y="119"/>
                    <a:pt x="231" y="121"/>
                  </a:cubicBezTo>
                  <a:cubicBezTo>
                    <a:pt x="250" y="124"/>
                    <a:pt x="268" y="131"/>
                    <a:pt x="284" y="143"/>
                  </a:cubicBezTo>
                  <a:cubicBezTo>
                    <a:pt x="292" y="148"/>
                    <a:pt x="299" y="153"/>
                    <a:pt x="305" y="160"/>
                  </a:cubicBezTo>
                  <a:cubicBezTo>
                    <a:pt x="312" y="166"/>
                    <a:pt x="317" y="173"/>
                    <a:pt x="322" y="181"/>
                  </a:cubicBezTo>
                  <a:cubicBezTo>
                    <a:pt x="334" y="197"/>
                    <a:pt x="341" y="215"/>
                    <a:pt x="344" y="234"/>
                  </a:cubicBezTo>
                  <a:cubicBezTo>
                    <a:pt x="346" y="243"/>
                    <a:pt x="347" y="252"/>
                    <a:pt x="347" y="261"/>
                  </a:cubicBezTo>
                  <a:cubicBezTo>
                    <a:pt x="347" y="270"/>
                    <a:pt x="346" y="279"/>
                    <a:pt x="344" y="288"/>
                  </a:cubicBezTo>
                  <a:close/>
                  <a:moveTo>
                    <a:pt x="562" y="83"/>
                  </a:moveTo>
                  <a:cubicBezTo>
                    <a:pt x="560" y="71"/>
                    <a:pt x="556" y="60"/>
                    <a:pt x="549" y="50"/>
                  </a:cubicBezTo>
                  <a:cubicBezTo>
                    <a:pt x="562" y="37"/>
                    <a:pt x="562" y="37"/>
                    <a:pt x="562" y="37"/>
                  </a:cubicBezTo>
                  <a:cubicBezTo>
                    <a:pt x="544" y="19"/>
                    <a:pt x="544" y="19"/>
                    <a:pt x="544" y="19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21" y="25"/>
                    <a:pt x="510" y="21"/>
                    <a:pt x="498" y="19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73" y="0"/>
                    <a:pt x="473" y="0"/>
                    <a:pt x="473" y="0"/>
                  </a:cubicBezTo>
                  <a:cubicBezTo>
                    <a:pt x="473" y="19"/>
                    <a:pt x="473" y="19"/>
                    <a:pt x="473" y="19"/>
                  </a:cubicBezTo>
                  <a:cubicBezTo>
                    <a:pt x="462" y="21"/>
                    <a:pt x="451" y="25"/>
                    <a:pt x="441" y="32"/>
                  </a:cubicBezTo>
                  <a:cubicBezTo>
                    <a:pt x="428" y="19"/>
                    <a:pt x="428" y="19"/>
                    <a:pt x="428" y="19"/>
                  </a:cubicBezTo>
                  <a:cubicBezTo>
                    <a:pt x="410" y="37"/>
                    <a:pt x="410" y="37"/>
                    <a:pt x="410" y="37"/>
                  </a:cubicBezTo>
                  <a:cubicBezTo>
                    <a:pt x="423" y="50"/>
                    <a:pt x="423" y="50"/>
                    <a:pt x="423" y="50"/>
                  </a:cubicBezTo>
                  <a:cubicBezTo>
                    <a:pt x="416" y="60"/>
                    <a:pt x="411" y="71"/>
                    <a:pt x="409" y="83"/>
                  </a:cubicBezTo>
                  <a:cubicBezTo>
                    <a:pt x="391" y="83"/>
                    <a:pt x="391" y="83"/>
                    <a:pt x="391" y="83"/>
                  </a:cubicBezTo>
                  <a:cubicBezTo>
                    <a:pt x="391" y="108"/>
                    <a:pt x="391" y="108"/>
                    <a:pt x="391" y="108"/>
                  </a:cubicBezTo>
                  <a:cubicBezTo>
                    <a:pt x="409" y="108"/>
                    <a:pt x="409" y="108"/>
                    <a:pt x="409" y="108"/>
                  </a:cubicBezTo>
                  <a:cubicBezTo>
                    <a:pt x="411" y="119"/>
                    <a:pt x="416" y="130"/>
                    <a:pt x="423" y="140"/>
                  </a:cubicBezTo>
                  <a:cubicBezTo>
                    <a:pt x="410" y="153"/>
                    <a:pt x="410" y="153"/>
                    <a:pt x="410" y="153"/>
                  </a:cubicBezTo>
                  <a:cubicBezTo>
                    <a:pt x="428" y="171"/>
                    <a:pt x="428" y="171"/>
                    <a:pt x="428" y="171"/>
                  </a:cubicBezTo>
                  <a:cubicBezTo>
                    <a:pt x="441" y="158"/>
                    <a:pt x="441" y="158"/>
                    <a:pt x="441" y="158"/>
                  </a:cubicBezTo>
                  <a:cubicBezTo>
                    <a:pt x="451" y="165"/>
                    <a:pt x="462" y="170"/>
                    <a:pt x="473" y="172"/>
                  </a:cubicBezTo>
                  <a:cubicBezTo>
                    <a:pt x="473" y="190"/>
                    <a:pt x="473" y="190"/>
                    <a:pt x="473" y="190"/>
                  </a:cubicBezTo>
                  <a:cubicBezTo>
                    <a:pt x="498" y="190"/>
                    <a:pt x="498" y="190"/>
                    <a:pt x="498" y="190"/>
                  </a:cubicBezTo>
                  <a:cubicBezTo>
                    <a:pt x="498" y="172"/>
                    <a:pt x="498" y="172"/>
                    <a:pt x="498" y="172"/>
                  </a:cubicBezTo>
                  <a:cubicBezTo>
                    <a:pt x="510" y="170"/>
                    <a:pt x="521" y="165"/>
                    <a:pt x="531" y="158"/>
                  </a:cubicBezTo>
                  <a:cubicBezTo>
                    <a:pt x="544" y="171"/>
                    <a:pt x="544" y="171"/>
                    <a:pt x="544" y="171"/>
                  </a:cubicBezTo>
                  <a:cubicBezTo>
                    <a:pt x="562" y="153"/>
                    <a:pt x="562" y="153"/>
                    <a:pt x="562" y="153"/>
                  </a:cubicBezTo>
                  <a:cubicBezTo>
                    <a:pt x="549" y="140"/>
                    <a:pt x="549" y="140"/>
                    <a:pt x="549" y="140"/>
                  </a:cubicBezTo>
                  <a:cubicBezTo>
                    <a:pt x="556" y="130"/>
                    <a:pt x="560" y="119"/>
                    <a:pt x="562" y="108"/>
                  </a:cubicBezTo>
                  <a:cubicBezTo>
                    <a:pt x="581" y="108"/>
                    <a:pt x="581" y="108"/>
                    <a:pt x="581" y="108"/>
                  </a:cubicBezTo>
                  <a:cubicBezTo>
                    <a:pt x="581" y="83"/>
                    <a:pt x="581" y="83"/>
                    <a:pt x="581" y="83"/>
                  </a:cubicBezTo>
                  <a:lnTo>
                    <a:pt x="562" y="83"/>
                  </a:lnTo>
                  <a:close/>
                  <a:moveTo>
                    <a:pt x="551" y="108"/>
                  </a:moveTo>
                  <a:cubicBezTo>
                    <a:pt x="549" y="116"/>
                    <a:pt x="546" y="125"/>
                    <a:pt x="541" y="132"/>
                  </a:cubicBezTo>
                  <a:cubicBezTo>
                    <a:pt x="539" y="136"/>
                    <a:pt x="536" y="139"/>
                    <a:pt x="533" y="142"/>
                  </a:cubicBezTo>
                  <a:cubicBezTo>
                    <a:pt x="530" y="145"/>
                    <a:pt x="527" y="148"/>
                    <a:pt x="523" y="150"/>
                  </a:cubicBezTo>
                  <a:cubicBezTo>
                    <a:pt x="516" y="155"/>
                    <a:pt x="507" y="159"/>
                    <a:pt x="498" y="160"/>
                  </a:cubicBezTo>
                  <a:cubicBezTo>
                    <a:pt x="494" y="161"/>
                    <a:pt x="490" y="162"/>
                    <a:pt x="486" y="162"/>
                  </a:cubicBezTo>
                  <a:cubicBezTo>
                    <a:pt x="482" y="162"/>
                    <a:pt x="477" y="161"/>
                    <a:pt x="473" y="160"/>
                  </a:cubicBezTo>
                  <a:cubicBezTo>
                    <a:pt x="465" y="159"/>
                    <a:pt x="456" y="155"/>
                    <a:pt x="449" y="150"/>
                  </a:cubicBezTo>
                  <a:cubicBezTo>
                    <a:pt x="445" y="148"/>
                    <a:pt x="442" y="145"/>
                    <a:pt x="439" y="142"/>
                  </a:cubicBezTo>
                  <a:cubicBezTo>
                    <a:pt x="436" y="139"/>
                    <a:pt x="433" y="136"/>
                    <a:pt x="431" y="132"/>
                  </a:cubicBezTo>
                  <a:cubicBezTo>
                    <a:pt x="426" y="125"/>
                    <a:pt x="422" y="116"/>
                    <a:pt x="421" y="108"/>
                  </a:cubicBezTo>
                  <a:cubicBezTo>
                    <a:pt x="420" y="104"/>
                    <a:pt x="419" y="99"/>
                    <a:pt x="419" y="95"/>
                  </a:cubicBezTo>
                  <a:cubicBezTo>
                    <a:pt x="419" y="91"/>
                    <a:pt x="420" y="87"/>
                    <a:pt x="421" y="83"/>
                  </a:cubicBezTo>
                  <a:cubicBezTo>
                    <a:pt x="422" y="74"/>
                    <a:pt x="426" y="65"/>
                    <a:pt x="431" y="58"/>
                  </a:cubicBezTo>
                  <a:cubicBezTo>
                    <a:pt x="433" y="54"/>
                    <a:pt x="436" y="51"/>
                    <a:pt x="439" y="48"/>
                  </a:cubicBezTo>
                  <a:cubicBezTo>
                    <a:pt x="435" y="44"/>
                    <a:pt x="435" y="44"/>
                    <a:pt x="435" y="44"/>
                  </a:cubicBezTo>
                  <a:cubicBezTo>
                    <a:pt x="439" y="48"/>
                    <a:pt x="439" y="48"/>
                    <a:pt x="439" y="48"/>
                  </a:cubicBezTo>
                  <a:cubicBezTo>
                    <a:pt x="442" y="45"/>
                    <a:pt x="445" y="42"/>
                    <a:pt x="449" y="40"/>
                  </a:cubicBezTo>
                  <a:cubicBezTo>
                    <a:pt x="456" y="35"/>
                    <a:pt x="465" y="32"/>
                    <a:pt x="473" y="30"/>
                  </a:cubicBezTo>
                  <a:cubicBezTo>
                    <a:pt x="477" y="29"/>
                    <a:pt x="482" y="29"/>
                    <a:pt x="486" y="29"/>
                  </a:cubicBezTo>
                  <a:cubicBezTo>
                    <a:pt x="490" y="29"/>
                    <a:pt x="494" y="29"/>
                    <a:pt x="498" y="30"/>
                  </a:cubicBezTo>
                  <a:cubicBezTo>
                    <a:pt x="507" y="32"/>
                    <a:pt x="516" y="35"/>
                    <a:pt x="523" y="40"/>
                  </a:cubicBezTo>
                  <a:cubicBezTo>
                    <a:pt x="527" y="42"/>
                    <a:pt x="530" y="45"/>
                    <a:pt x="533" y="48"/>
                  </a:cubicBezTo>
                  <a:cubicBezTo>
                    <a:pt x="536" y="51"/>
                    <a:pt x="539" y="54"/>
                    <a:pt x="541" y="58"/>
                  </a:cubicBezTo>
                  <a:cubicBezTo>
                    <a:pt x="546" y="65"/>
                    <a:pt x="549" y="74"/>
                    <a:pt x="551" y="83"/>
                  </a:cubicBezTo>
                  <a:cubicBezTo>
                    <a:pt x="552" y="87"/>
                    <a:pt x="552" y="91"/>
                    <a:pt x="552" y="95"/>
                  </a:cubicBezTo>
                  <a:cubicBezTo>
                    <a:pt x="552" y="99"/>
                    <a:pt x="552" y="104"/>
                    <a:pt x="551" y="108"/>
                  </a:cubicBezTo>
                  <a:close/>
                </a:path>
              </a:pathLst>
            </a:custGeom>
            <a:solidFill>
              <a:srgbClr val="3F80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" name="文本框 108"/>
            <p:cNvSpPr txBox="1"/>
            <p:nvPr/>
          </p:nvSpPr>
          <p:spPr>
            <a:xfrm>
              <a:off x="3458808" y="1259795"/>
              <a:ext cx="1783373" cy="697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4000">
                  <a:solidFill>
                    <a:srgbClr val="605E5E"/>
                  </a:solidFill>
                  <a:latin typeface="Impact" panose="020B0806030902050204" pitchFamily="34" charset="0"/>
                  <a:cs typeface="Aharoni" panose="02010803020104030203" pitchFamily="2" charset="-79"/>
                </a:defRPr>
              </a:lvl1pPr>
            </a:lstStyle>
            <a:p>
              <a:r>
                <a:rPr lang="en-US" altLang="zh-CN" sz="2800" dirty="0">
                  <a:solidFill>
                    <a:srgbClr val="D3381C"/>
                  </a:solidFill>
                </a:rPr>
                <a:t>Step </a:t>
              </a:r>
              <a:r>
                <a:rPr lang="en-US" altLang="zh-CN" sz="2800" dirty="0" smtClean="0">
                  <a:solidFill>
                    <a:srgbClr val="D3381C"/>
                  </a:solidFill>
                </a:rPr>
                <a:t>01</a:t>
              </a:r>
              <a:endParaRPr lang="zh-CN" altLang="en-US" sz="2800" dirty="0">
                <a:solidFill>
                  <a:srgbClr val="D3381C"/>
                </a:solidFill>
              </a:endParaRPr>
            </a:p>
          </p:txBody>
        </p:sp>
        <p:sp>
          <p:nvSpPr>
            <p:cNvPr id="13" name="文本框 109"/>
            <p:cNvSpPr txBox="1"/>
            <p:nvPr/>
          </p:nvSpPr>
          <p:spPr>
            <a:xfrm>
              <a:off x="7195820" y="1161909"/>
              <a:ext cx="1783373" cy="697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4000">
                  <a:solidFill>
                    <a:srgbClr val="605E5E"/>
                  </a:solidFill>
                  <a:latin typeface="Impact" panose="020B0806030902050204" pitchFamily="34" charset="0"/>
                  <a:cs typeface="Aharoni" panose="02010803020104030203" pitchFamily="2" charset="-79"/>
                </a:defRPr>
              </a:lvl1pPr>
            </a:lstStyle>
            <a:p>
              <a:r>
                <a:rPr lang="en-US" altLang="zh-CN" sz="2800" dirty="0" smtClean="0">
                  <a:solidFill>
                    <a:srgbClr val="D3381C"/>
                  </a:solidFill>
                </a:rPr>
                <a:t>Step 02</a:t>
              </a:r>
              <a:endParaRPr lang="zh-CN" altLang="en-US" sz="2800" dirty="0">
                <a:solidFill>
                  <a:srgbClr val="D3381C"/>
                </a:solidFill>
              </a:endParaRPr>
            </a:p>
          </p:txBody>
        </p:sp>
        <p:sp>
          <p:nvSpPr>
            <p:cNvPr id="14" name="文本框 110"/>
            <p:cNvSpPr txBox="1"/>
            <p:nvPr/>
          </p:nvSpPr>
          <p:spPr>
            <a:xfrm>
              <a:off x="3624620" y="5155485"/>
              <a:ext cx="1783373" cy="697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4000">
                  <a:solidFill>
                    <a:srgbClr val="605E5E"/>
                  </a:solidFill>
                  <a:latin typeface="Impact" panose="020B0806030902050204" pitchFamily="34" charset="0"/>
                  <a:cs typeface="Aharoni" panose="02010803020104030203" pitchFamily="2" charset="-79"/>
                </a:defRPr>
              </a:lvl1pPr>
            </a:lstStyle>
            <a:p>
              <a:r>
                <a:rPr lang="en-US" altLang="zh-CN" sz="2800" dirty="0">
                  <a:solidFill>
                    <a:srgbClr val="D3381C"/>
                  </a:solidFill>
                </a:rPr>
                <a:t>Step </a:t>
              </a:r>
              <a:r>
                <a:rPr lang="en-US" altLang="zh-CN" sz="2800" dirty="0" smtClean="0">
                  <a:solidFill>
                    <a:srgbClr val="D3381C"/>
                  </a:solidFill>
                </a:rPr>
                <a:t>04</a:t>
              </a:r>
              <a:endParaRPr lang="zh-CN" altLang="en-US" sz="2800" dirty="0">
                <a:solidFill>
                  <a:srgbClr val="D3381C"/>
                </a:solidFill>
              </a:endParaRPr>
            </a:p>
          </p:txBody>
        </p:sp>
        <p:sp>
          <p:nvSpPr>
            <p:cNvPr id="15" name="文本框 111"/>
            <p:cNvSpPr txBox="1"/>
            <p:nvPr/>
          </p:nvSpPr>
          <p:spPr>
            <a:xfrm>
              <a:off x="7125099" y="5058426"/>
              <a:ext cx="1783373" cy="697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4000">
                  <a:solidFill>
                    <a:srgbClr val="605E5E"/>
                  </a:solidFill>
                  <a:latin typeface="Impact" panose="020B0806030902050204" pitchFamily="34" charset="0"/>
                  <a:cs typeface="Aharoni" panose="02010803020104030203" pitchFamily="2" charset="-79"/>
                </a:defRPr>
              </a:lvl1pPr>
            </a:lstStyle>
            <a:p>
              <a:r>
                <a:rPr lang="en-US" altLang="zh-CN" sz="2800" dirty="0" smtClean="0">
                  <a:solidFill>
                    <a:srgbClr val="D3381C"/>
                  </a:solidFill>
                </a:rPr>
                <a:t>Step 03</a:t>
              </a:r>
              <a:endParaRPr lang="zh-CN" altLang="en-US" sz="2800" dirty="0">
                <a:solidFill>
                  <a:srgbClr val="D3381C"/>
                </a:solidFill>
              </a:endParaRPr>
            </a:p>
          </p:txBody>
        </p:sp>
      </p:grpSp>
      <p:sp>
        <p:nvSpPr>
          <p:cNvPr id="21" name="Text Placeholder 2"/>
          <p:cNvSpPr txBox="1"/>
          <p:nvPr/>
        </p:nvSpPr>
        <p:spPr>
          <a:xfrm>
            <a:off x="700217" y="1751094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2" name="文本框 36"/>
          <p:cNvSpPr txBox="1"/>
          <p:nvPr/>
        </p:nvSpPr>
        <p:spPr>
          <a:xfrm>
            <a:off x="587819" y="1374549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 Placeholder 2"/>
          <p:cNvSpPr txBox="1"/>
          <p:nvPr/>
        </p:nvSpPr>
        <p:spPr>
          <a:xfrm>
            <a:off x="892875" y="4094977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4" name="文本框 36"/>
          <p:cNvSpPr txBox="1"/>
          <p:nvPr/>
        </p:nvSpPr>
        <p:spPr>
          <a:xfrm>
            <a:off x="780477" y="3718432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 Placeholder 2"/>
          <p:cNvSpPr txBox="1"/>
          <p:nvPr/>
        </p:nvSpPr>
        <p:spPr>
          <a:xfrm>
            <a:off x="8356745" y="1671427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6" name="文本框 36"/>
          <p:cNvSpPr txBox="1"/>
          <p:nvPr/>
        </p:nvSpPr>
        <p:spPr>
          <a:xfrm>
            <a:off x="8244347" y="1294882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 Placeholder 2"/>
          <p:cNvSpPr txBox="1"/>
          <p:nvPr/>
        </p:nvSpPr>
        <p:spPr>
          <a:xfrm>
            <a:off x="8490575" y="4121196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8" name="文本框 36"/>
          <p:cNvSpPr txBox="1"/>
          <p:nvPr/>
        </p:nvSpPr>
        <p:spPr>
          <a:xfrm>
            <a:off x="8378177" y="3744651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682"/>
          <p:cNvSpPr/>
          <p:nvPr/>
        </p:nvSpPr>
        <p:spPr bwMode="auto">
          <a:xfrm rot="18746405">
            <a:off x="5358504" y="1658654"/>
            <a:ext cx="619034" cy="612253"/>
          </a:xfrm>
          <a:custGeom>
            <a:avLst/>
            <a:gdLst>
              <a:gd name="T0" fmla="*/ 7139448 w 21600"/>
              <a:gd name="T1" fmla="*/ 0 h 21356"/>
              <a:gd name="T2" fmla="*/ 47640451 w 21600"/>
              <a:gd name="T3" fmla="*/ 47134805 h 21356"/>
              <a:gd name="T4" fmla="*/ 0 w 21600"/>
              <a:gd name="T5" fmla="*/ 47134805 h 21356"/>
              <a:gd name="T6" fmla="*/ 0 60000 65536"/>
              <a:gd name="T7" fmla="*/ 0 60000 65536"/>
              <a:gd name="T8" fmla="*/ 0 60000 65536"/>
              <a:gd name="T9" fmla="*/ 0 w 21600"/>
              <a:gd name="T10" fmla="*/ 0 h 21356"/>
              <a:gd name="T11" fmla="*/ 21600 w 21600"/>
              <a:gd name="T12" fmla="*/ 21356 h 213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56" fill="none" extrusionOk="0">
                <a:moveTo>
                  <a:pt x="3237" y="-1"/>
                </a:moveTo>
                <a:cubicBezTo>
                  <a:pt x="13795" y="1600"/>
                  <a:pt x="21600" y="10676"/>
                  <a:pt x="21600" y="21356"/>
                </a:cubicBezTo>
              </a:path>
              <a:path w="21600" h="21356" stroke="0" extrusionOk="0">
                <a:moveTo>
                  <a:pt x="3237" y="-1"/>
                </a:moveTo>
                <a:cubicBezTo>
                  <a:pt x="13795" y="1600"/>
                  <a:pt x="21600" y="10676"/>
                  <a:pt x="21600" y="21356"/>
                </a:cubicBezTo>
                <a:lnTo>
                  <a:pt x="0" y="21356"/>
                </a:lnTo>
                <a:lnTo>
                  <a:pt x="3237" y="-1"/>
                </a:lnTo>
                <a:close/>
              </a:path>
            </a:pathLst>
          </a:custGeom>
          <a:noFill/>
          <a:ln w="76200">
            <a:solidFill>
              <a:srgbClr val="D3381C"/>
            </a:solidFill>
            <a:prstDash val="solid"/>
            <a:round/>
            <a:headEnd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Freeform 673"/>
          <p:cNvSpPr>
            <a:spLocks noEditPoints="1"/>
          </p:cNvSpPr>
          <p:nvPr/>
        </p:nvSpPr>
        <p:spPr bwMode="auto">
          <a:xfrm rot="21275257">
            <a:off x="5740150" y="1954900"/>
            <a:ext cx="1604257" cy="1605225"/>
          </a:xfrm>
          <a:custGeom>
            <a:avLst/>
            <a:gdLst>
              <a:gd name="T0" fmla="*/ 2469660 w 1816"/>
              <a:gd name="T1" fmla="*/ 1147217 h 1816"/>
              <a:gd name="T2" fmla="*/ 2487032 w 1816"/>
              <a:gd name="T3" fmla="*/ 715562 h 1816"/>
              <a:gd name="T4" fmla="*/ 2246725 w 1816"/>
              <a:gd name="T5" fmla="*/ 614167 h 1816"/>
              <a:gd name="T6" fmla="*/ 2064323 w 1816"/>
              <a:gd name="T7" fmla="*/ 420067 h 1816"/>
              <a:gd name="T8" fmla="*/ 1910874 w 1816"/>
              <a:gd name="T9" fmla="*/ 139057 h 1816"/>
              <a:gd name="T10" fmla="*/ 1543176 w 1816"/>
              <a:gd name="T11" fmla="*/ 168027 h 1816"/>
              <a:gd name="T12" fmla="*/ 1210220 w 1816"/>
              <a:gd name="T13" fmla="*/ 150645 h 1816"/>
              <a:gd name="T14" fmla="*/ 964123 w 1816"/>
              <a:gd name="T15" fmla="*/ 199894 h 1816"/>
              <a:gd name="T16" fmla="*/ 718026 w 1816"/>
              <a:gd name="T17" fmla="*/ 309980 h 1816"/>
              <a:gd name="T18" fmla="*/ 312689 w 1816"/>
              <a:gd name="T19" fmla="*/ 457728 h 1816"/>
              <a:gd name="T20" fmla="*/ 309793 w 1816"/>
              <a:gd name="T21" fmla="*/ 718459 h 1816"/>
              <a:gd name="T22" fmla="*/ 199773 w 1816"/>
              <a:gd name="T23" fmla="*/ 964705 h 1816"/>
              <a:gd name="T24" fmla="*/ 0 w 1816"/>
              <a:gd name="T25" fmla="*/ 1210951 h 1816"/>
              <a:gd name="T26" fmla="*/ 167925 w 1816"/>
              <a:gd name="T27" fmla="*/ 1544107 h 1816"/>
              <a:gd name="T28" fmla="*/ 277945 w 1816"/>
              <a:gd name="T29" fmla="*/ 1854088 h 1816"/>
              <a:gd name="T30" fmla="*/ 416918 w 1816"/>
              <a:gd name="T31" fmla="*/ 2065570 h 1816"/>
              <a:gd name="T32" fmla="*/ 613796 w 1816"/>
              <a:gd name="T33" fmla="*/ 2250978 h 1816"/>
              <a:gd name="T34" fmla="*/ 906218 w 1816"/>
              <a:gd name="T35" fmla="*/ 2569650 h 1816"/>
              <a:gd name="T36" fmla="*/ 1146525 w 1816"/>
              <a:gd name="T37" fmla="*/ 2471151 h 1816"/>
              <a:gd name="T38" fmla="*/ 1415784 w 1816"/>
              <a:gd name="T39" fmla="*/ 2479842 h 1816"/>
              <a:gd name="T40" fmla="*/ 1719787 w 1816"/>
              <a:gd name="T41" fmla="*/ 2569650 h 1816"/>
              <a:gd name="T42" fmla="*/ 1962989 w 1816"/>
              <a:gd name="T43" fmla="*/ 2285743 h 1816"/>
              <a:gd name="T44" fmla="*/ 2209087 w 1816"/>
              <a:gd name="T45" fmla="*/ 2065570 h 1816"/>
              <a:gd name="T46" fmla="*/ 2348059 w 1816"/>
              <a:gd name="T47" fmla="*/ 1854088 h 1816"/>
              <a:gd name="T48" fmla="*/ 2443603 w 1816"/>
              <a:gd name="T49" fmla="*/ 1604945 h 1816"/>
              <a:gd name="T50" fmla="*/ 1314450 w 1816"/>
              <a:gd name="T51" fmla="*/ 2337889 h 1816"/>
              <a:gd name="T52" fmla="*/ 1108886 w 1816"/>
              <a:gd name="T53" fmla="*/ 2317610 h 1816"/>
              <a:gd name="T54" fmla="*/ 871475 w 1816"/>
              <a:gd name="T55" fmla="*/ 2236493 h 1816"/>
              <a:gd name="T56" fmla="*/ 663016 w 1816"/>
              <a:gd name="T57" fmla="*/ 2103231 h 1816"/>
              <a:gd name="T58" fmla="*/ 495090 w 1816"/>
              <a:gd name="T59" fmla="*/ 1926513 h 1816"/>
              <a:gd name="T60" fmla="*/ 370594 w 1816"/>
              <a:gd name="T61" fmla="*/ 1712134 h 1816"/>
              <a:gd name="T62" fmla="*/ 304003 w 1816"/>
              <a:gd name="T63" fmla="*/ 1471682 h 1816"/>
              <a:gd name="T64" fmla="*/ 292422 w 1816"/>
              <a:gd name="T65" fmla="*/ 1263097 h 1816"/>
              <a:gd name="T66" fmla="*/ 338746 w 1816"/>
              <a:gd name="T67" fmla="*/ 1011057 h 1816"/>
              <a:gd name="T68" fmla="*/ 440080 w 1816"/>
              <a:gd name="T69" fmla="*/ 785090 h 1816"/>
              <a:gd name="T70" fmla="*/ 590634 w 1816"/>
              <a:gd name="T71" fmla="*/ 590990 h 1816"/>
              <a:gd name="T72" fmla="*/ 784617 w 1816"/>
              <a:gd name="T73" fmla="*/ 440346 h 1816"/>
              <a:gd name="T74" fmla="*/ 1010447 w 1816"/>
              <a:gd name="T75" fmla="*/ 338950 h 1816"/>
              <a:gd name="T76" fmla="*/ 1262335 w 1816"/>
              <a:gd name="T77" fmla="*/ 292598 h 1816"/>
              <a:gd name="T78" fmla="*/ 1467899 w 1816"/>
              <a:gd name="T79" fmla="*/ 304186 h 1816"/>
              <a:gd name="T80" fmla="*/ 1711101 w 1816"/>
              <a:gd name="T81" fmla="*/ 373715 h 1816"/>
              <a:gd name="T82" fmla="*/ 1925351 w 1816"/>
              <a:gd name="T83" fmla="*/ 495389 h 1816"/>
              <a:gd name="T84" fmla="*/ 2101962 w 1816"/>
              <a:gd name="T85" fmla="*/ 663416 h 1816"/>
              <a:gd name="T86" fmla="*/ 2235144 w 1816"/>
              <a:gd name="T87" fmla="*/ 872001 h 1816"/>
              <a:gd name="T88" fmla="*/ 2313316 w 1816"/>
              <a:gd name="T89" fmla="*/ 1109556 h 1816"/>
              <a:gd name="T90" fmla="*/ 2336478 w 1816"/>
              <a:gd name="T91" fmla="*/ 1315244 h 1816"/>
              <a:gd name="T92" fmla="*/ 2304630 w 1816"/>
              <a:gd name="T93" fmla="*/ 1570181 h 1816"/>
              <a:gd name="T94" fmla="*/ 2211982 w 1816"/>
              <a:gd name="T95" fmla="*/ 1801942 h 1816"/>
              <a:gd name="T96" fmla="*/ 2070114 w 1816"/>
              <a:gd name="T97" fmla="*/ 2001835 h 1816"/>
              <a:gd name="T98" fmla="*/ 1884817 w 1816"/>
              <a:gd name="T99" fmla="*/ 2161171 h 1816"/>
              <a:gd name="T100" fmla="*/ 1664777 w 1816"/>
              <a:gd name="T101" fmla="*/ 2274155 h 1816"/>
              <a:gd name="T102" fmla="*/ 1418680 w 1816"/>
              <a:gd name="T103" fmla="*/ 2332095 h 181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816"/>
              <a:gd name="T157" fmla="*/ 0 h 1816"/>
              <a:gd name="T158" fmla="*/ 1816 w 1816"/>
              <a:gd name="T159" fmla="*/ 1816 h 181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816" h="1816">
                <a:moveTo>
                  <a:pt x="1816" y="978"/>
                </a:moveTo>
                <a:lnTo>
                  <a:pt x="1816" y="836"/>
                </a:lnTo>
                <a:lnTo>
                  <a:pt x="1710" y="836"/>
                </a:lnTo>
                <a:lnTo>
                  <a:pt x="1706" y="792"/>
                </a:lnTo>
                <a:lnTo>
                  <a:pt x="1698" y="750"/>
                </a:lnTo>
                <a:lnTo>
                  <a:pt x="1688" y="708"/>
                </a:lnTo>
                <a:lnTo>
                  <a:pt x="1678" y="666"/>
                </a:lnTo>
                <a:lnTo>
                  <a:pt x="1774" y="626"/>
                </a:lnTo>
                <a:lnTo>
                  <a:pt x="1718" y="494"/>
                </a:lnTo>
                <a:lnTo>
                  <a:pt x="1622" y="534"/>
                </a:lnTo>
                <a:lnTo>
                  <a:pt x="1602" y="496"/>
                </a:lnTo>
                <a:lnTo>
                  <a:pt x="1578" y="460"/>
                </a:lnTo>
                <a:lnTo>
                  <a:pt x="1552" y="424"/>
                </a:lnTo>
                <a:lnTo>
                  <a:pt x="1526" y="390"/>
                </a:lnTo>
                <a:lnTo>
                  <a:pt x="1600" y="316"/>
                </a:lnTo>
                <a:lnTo>
                  <a:pt x="1498" y="216"/>
                </a:lnTo>
                <a:lnTo>
                  <a:pt x="1426" y="290"/>
                </a:lnTo>
                <a:lnTo>
                  <a:pt x="1392" y="262"/>
                </a:lnTo>
                <a:lnTo>
                  <a:pt x="1356" y="236"/>
                </a:lnTo>
                <a:lnTo>
                  <a:pt x="1318" y="214"/>
                </a:lnTo>
                <a:lnTo>
                  <a:pt x="1280" y="192"/>
                </a:lnTo>
                <a:lnTo>
                  <a:pt x="1320" y="96"/>
                </a:lnTo>
                <a:lnTo>
                  <a:pt x="1188" y="42"/>
                </a:lnTo>
                <a:lnTo>
                  <a:pt x="1150" y="138"/>
                </a:lnTo>
                <a:lnTo>
                  <a:pt x="1108" y="126"/>
                </a:lnTo>
                <a:lnTo>
                  <a:pt x="1066" y="116"/>
                </a:lnTo>
                <a:lnTo>
                  <a:pt x="1022" y="110"/>
                </a:lnTo>
                <a:lnTo>
                  <a:pt x="978" y="104"/>
                </a:lnTo>
                <a:lnTo>
                  <a:pt x="978" y="0"/>
                </a:lnTo>
                <a:lnTo>
                  <a:pt x="836" y="0"/>
                </a:lnTo>
                <a:lnTo>
                  <a:pt x="836" y="104"/>
                </a:lnTo>
                <a:lnTo>
                  <a:pt x="792" y="110"/>
                </a:lnTo>
                <a:lnTo>
                  <a:pt x="750" y="116"/>
                </a:lnTo>
                <a:lnTo>
                  <a:pt x="706" y="126"/>
                </a:lnTo>
                <a:lnTo>
                  <a:pt x="666" y="138"/>
                </a:lnTo>
                <a:lnTo>
                  <a:pt x="626" y="42"/>
                </a:lnTo>
                <a:lnTo>
                  <a:pt x="494" y="96"/>
                </a:lnTo>
                <a:lnTo>
                  <a:pt x="534" y="192"/>
                </a:lnTo>
                <a:lnTo>
                  <a:pt x="496" y="214"/>
                </a:lnTo>
                <a:lnTo>
                  <a:pt x="460" y="236"/>
                </a:lnTo>
                <a:lnTo>
                  <a:pt x="424" y="262"/>
                </a:lnTo>
                <a:lnTo>
                  <a:pt x="390" y="290"/>
                </a:lnTo>
                <a:lnTo>
                  <a:pt x="316" y="216"/>
                </a:lnTo>
                <a:lnTo>
                  <a:pt x="216" y="316"/>
                </a:lnTo>
                <a:lnTo>
                  <a:pt x="288" y="390"/>
                </a:lnTo>
                <a:lnTo>
                  <a:pt x="262" y="424"/>
                </a:lnTo>
                <a:lnTo>
                  <a:pt x="236" y="460"/>
                </a:lnTo>
                <a:lnTo>
                  <a:pt x="214" y="496"/>
                </a:lnTo>
                <a:lnTo>
                  <a:pt x="192" y="534"/>
                </a:lnTo>
                <a:lnTo>
                  <a:pt x="96" y="494"/>
                </a:lnTo>
                <a:lnTo>
                  <a:pt x="42" y="626"/>
                </a:lnTo>
                <a:lnTo>
                  <a:pt x="138" y="666"/>
                </a:lnTo>
                <a:lnTo>
                  <a:pt x="126" y="708"/>
                </a:lnTo>
                <a:lnTo>
                  <a:pt x="116" y="750"/>
                </a:lnTo>
                <a:lnTo>
                  <a:pt x="108" y="792"/>
                </a:lnTo>
                <a:lnTo>
                  <a:pt x="104" y="836"/>
                </a:lnTo>
                <a:lnTo>
                  <a:pt x="0" y="836"/>
                </a:lnTo>
                <a:lnTo>
                  <a:pt x="0" y="978"/>
                </a:lnTo>
                <a:lnTo>
                  <a:pt x="104" y="978"/>
                </a:lnTo>
                <a:lnTo>
                  <a:pt x="108" y="1022"/>
                </a:lnTo>
                <a:lnTo>
                  <a:pt x="116" y="1066"/>
                </a:lnTo>
                <a:lnTo>
                  <a:pt x="126" y="1108"/>
                </a:lnTo>
                <a:lnTo>
                  <a:pt x="138" y="1150"/>
                </a:lnTo>
                <a:lnTo>
                  <a:pt x="42" y="1190"/>
                </a:lnTo>
                <a:lnTo>
                  <a:pt x="96" y="1320"/>
                </a:lnTo>
                <a:lnTo>
                  <a:pt x="192" y="1280"/>
                </a:lnTo>
                <a:lnTo>
                  <a:pt x="214" y="1320"/>
                </a:lnTo>
                <a:lnTo>
                  <a:pt x="236" y="1356"/>
                </a:lnTo>
                <a:lnTo>
                  <a:pt x="262" y="1392"/>
                </a:lnTo>
                <a:lnTo>
                  <a:pt x="288" y="1426"/>
                </a:lnTo>
                <a:lnTo>
                  <a:pt x="216" y="1500"/>
                </a:lnTo>
                <a:lnTo>
                  <a:pt x="316" y="1600"/>
                </a:lnTo>
                <a:lnTo>
                  <a:pt x="390" y="1526"/>
                </a:lnTo>
                <a:lnTo>
                  <a:pt x="424" y="1554"/>
                </a:lnTo>
                <a:lnTo>
                  <a:pt x="460" y="1578"/>
                </a:lnTo>
                <a:lnTo>
                  <a:pt x="496" y="1602"/>
                </a:lnTo>
                <a:lnTo>
                  <a:pt x="534" y="1622"/>
                </a:lnTo>
                <a:lnTo>
                  <a:pt x="494" y="1718"/>
                </a:lnTo>
                <a:lnTo>
                  <a:pt x="626" y="1774"/>
                </a:lnTo>
                <a:lnTo>
                  <a:pt x="666" y="1678"/>
                </a:lnTo>
                <a:lnTo>
                  <a:pt x="706" y="1690"/>
                </a:lnTo>
                <a:lnTo>
                  <a:pt x="750" y="1698"/>
                </a:lnTo>
                <a:lnTo>
                  <a:pt x="792" y="1706"/>
                </a:lnTo>
                <a:lnTo>
                  <a:pt x="836" y="1712"/>
                </a:lnTo>
                <a:lnTo>
                  <a:pt x="836" y="1816"/>
                </a:lnTo>
                <a:lnTo>
                  <a:pt x="978" y="1816"/>
                </a:lnTo>
                <a:lnTo>
                  <a:pt x="978" y="1712"/>
                </a:lnTo>
                <a:lnTo>
                  <a:pt x="1022" y="1706"/>
                </a:lnTo>
                <a:lnTo>
                  <a:pt x="1066" y="1698"/>
                </a:lnTo>
                <a:lnTo>
                  <a:pt x="1108" y="1690"/>
                </a:lnTo>
                <a:lnTo>
                  <a:pt x="1150" y="1678"/>
                </a:lnTo>
                <a:lnTo>
                  <a:pt x="1188" y="1774"/>
                </a:lnTo>
                <a:lnTo>
                  <a:pt x="1320" y="1718"/>
                </a:lnTo>
                <a:lnTo>
                  <a:pt x="1280" y="1622"/>
                </a:lnTo>
                <a:lnTo>
                  <a:pt x="1318" y="1602"/>
                </a:lnTo>
                <a:lnTo>
                  <a:pt x="1356" y="1578"/>
                </a:lnTo>
                <a:lnTo>
                  <a:pt x="1392" y="1554"/>
                </a:lnTo>
                <a:lnTo>
                  <a:pt x="1426" y="1526"/>
                </a:lnTo>
                <a:lnTo>
                  <a:pt x="1498" y="1600"/>
                </a:lnTo>
                <a:lnTo>
                  <a:pt x="1600" y="1500"/>
                </a:lnTo>
                <a:lnTo>
                  <a:pt x="1526" y="1426"/>
                </a:lnTo>
                <a:lnTo>
                  <a:pt x="1552" y="1392"/>
                </a:lnTo>
                <a:lnTo>
                  <a:pt x="1578" y="1356"/>
                </a:lnTo>
                <a:lnTo>
                  <a:pt x="1602" y="1320"/>
                </a:lnTo>
                <a:lnTo>
                  <a:pt x="1622" y="1280"/>
                </a:lnTo>
                <a:lnTo>
                  <a:pt x="1718" y="1320"/>
                </a:lnTo>
                <a:lnTo>
                  <a:pt x="1774" y="1190"/>
                </a:lnTo>
                <a:lnTo>
                  <a:pt x="1678" y="1150"/>
                </a:lnTo>
                <a:lnTo>
                  <a:pt x="1688" y="1108"/>
                </a:lnTo>
                <a:lnTo>
                  <a:pt x="1698" y="1066"/>
                </a:lnTo>
                <a:lnTo>
                  <a:pt x="1706" y="1022"/>
                </a:lnTo>
                <a:lnTo>
                  <a:pt x="1710" y="978"/>
                </a:lnTo>
                <a:lnTo>
                  <a:pt x="1816" y="978"/>
                </a:lnTo>
                <a:close/>
                <a:moveTo>
                  <a:pt x="908" y="1614"/>
                </a:moveTo>
                <a:lnTo>
                  <a:pt x="908" y="1614"/>
                </a:lnTo>
                <a:lnTo>
                  <a:pt x="872" y="1612"/>
                </a:lnTo>
                <a:lnTo>
                  <a:pt x="836" y="1610"/>
                </a:lnTo>
                <a:lnTo>
                  <a:pt x="800" y="1606"/>
                </a:lnTo>
                <a:lnTo>
                  <a:pt x="766" y="1600"/>
                </a:lnTo>
                <a:lnTo>
                  <a:pt x="730" y="1592"/>
                </a:lnTo>
                <a:lnTo>
                  <a:pt x="698" y="1582"/>
                </a:lnTo>
                <a:lnTo>
                  <a:pt x="664" y="1570"/>
                </a:lnTo>
                <a:lnTo>
                  <a:pt x="632" y="1558"/>
                </a:lnTo>
                <a:lnTo>
                  <a:pt x="602" y="1544"/>
                </a:lnTo>
                <a:lnTo>
                  <a:pt x="570" y="1528"/>
                </a:lnTo>
                <a:lnTo>
                  <a:pt x="542" y="1512"/>
                </a:lnTo>
                <a:lnTo>
                  <a:pt x="512" y="1492"/>
                </a:lnTo>
                <a:lnTo>
                  <a:pt x="484" y="1474"/>
                </a:lnTo>
                <a:lnTo>
                  <a:pt x="458" y="1452"/>
                </a:lnTo>
                <a:lnTo>
                  <a:pt x="432" y="1430"/>
                </a:lnTo>
                <a:lnTo>
                  <a:pt x="408" y="1406"/>
                </a:lnTo>
                <a:lnTo>
                  <a:pt x="384" y="1382"/>
                </a:lnTo>
                <a:lnTo>
                  <a:pt x="362" y="1356"/>
                </a:lnTo>
                <a:lnTo>
                  <a:pt x="342" y="1330"/>
                </a:lnTo>
                <a:lnTo>
                  <a:pt x="322" y="1302"/>
                </a:lnTo>
                <a:lnTo>
                  <a:pt x="304" y="1274"/>
                </a:lnTo>
                <a:lnTo>
                  <a:pt x="286" y="1244"/>
                </a:lnTo>
                <a:lnTo>
                  <a:pt x="272" y="1214"/>
                </a:lnTo>
                <a:lnTo>
                  <a:pt x="256" y="1182"/>
                </a:lnTo>
                <a:lnTo>
                  <a:pt x="244" y="1150"/>
                </a:lnTo>
                <a:lnTo>
                  <a:pt x="234" y="1118"/>
                </a:lnTo>
                <a:lnTo>
                  <a:pt x="224" y="1084"/>
                </a:lnTo>
                <a:lnTo>
                  <a:pt x="216" y="1050"/>
                </a:lnTo>
                <a:lnTo>
                  <a:pt x="210" y="1016"/>
                </a:lnTo>
                <a:lnTo>
                  <a:pt x="206" y="980"/>
                </a:lnTo>
                <a:lnTo>
                  <a:pt x="202" y="944"/>
                </a:lnTo>
                <a:lnTo>
                  <a:pt x="202" y="908"/>
                </a:lnTo>
                <a:lnTo>
                  <a:pt x="202" y="872"/>
                </a:lnTo>
                <a:lnTo>
                  <a:pt x="206" y="836"/>
                </a:lnTo>
                <a:lnTo>
                  <a:pt x="210" y="800"/>
                </a:lnTo>
                <a:lnTo>
                  <a:pt x="216" y="766"/>
                </a:lnTo>
                <a:lnTo>
                  <a:pt x="224" y="732"/>
                </a:lnTo>
                <a:lnTo>
                  <a:pt x="234" y="698"/>
                </a:lnTo>
                <a:lnTo>
                  <a:pt x="244" y="664"/>
                </a:lnTo>
                <a:lnTo>
                  <a:pt x="256" y="632"/>
                </a:lnTo>
                <a:lnTo>
                  <a:pt x="272" y="602"/>
                </a:lnTo>
                <a:lnTo>
                  <a:pt x="286" y="572"/>
                </a:lnTo>
                <a:lnTo>
                  <a:pt x="304" y="542"/>
                </a:lnTo>
                <a:lnTo>
                  <a:pt x="322" y="512"/>
                </a:lnTo>
                <a:lnTo>
                  <a:pt x="342" y="486"/>
                </a:lnTo>
                <a:lnTo>
                  <a:pt x="362" y="458"/>
                </a:lnTo>
                <a:lnTo>
                  <a:pt x="384" y="432"/>
                </a:lnTo>
                <a:lnTo>
                  <a:pt x="408" y="408"/>
                </a:lnTo>
                <a:lnTo>
                  <a:pt x="432" y="386"/>
                </a:lnTo>
                <a:lnTo>
                  <a:pt x="458" y="362"/>
                </a:lnTo>
                <a:lnTo>
                  <a:pt x="484" y="342"/>
                </a:lnTo>
                <a:lnTo>
                  <a:pt x="512" y="322"/>
                </a:lnTo>
                <a:lnTo>
                  <a:pt x="542" y="304"/>
                </a:lnTo>
                <a:lnTo>
                  <a:pt x="570" y="286"/>
                </a:lnTo>
                <a:lnTo>
                  <a:pt x="602" y="272"/>
                </a:lnTo>
                <a:lnTo>
                  <a:pt x="632" y="258"/>
                </a:lnTo>
                <a:lnTo>
                  <a:pt x="664" y="244"/>
                </a:lnTo>
                <a:lnTo>
                  <a:pt x="698" y="234"/>
                </a:lnTo>
                <a:lnTo>
                  <a:pt x="730" y="224"/>
                </a:lnTo>
                <a:lnTo>
                  <a:pt x="766" y="216"/>
                </a:lnTo>
                <a:lnTo>
                  <a:pt x="800" y="210"/>
                </a:lnTo>
                <a:lnTo>
                  <a:pt x="836" y="206"/>
                </a:lnTo>
                <a:lnTo>
                  <a:pt x="872" y="202"/>
                </a:lnTo>
                <a:lnTo>
                  <a:pt x="908" y="202"/>
                </a:lnTo>
                <a:lnTo>
                  <a:pt x="944" y="202"/>
                </a:lnTo>
                <a:lnTo>
                  <a:pt x="980" y="206"/>
                </a:lnTo>
                <a:lnTo>
                  <a:pt x="1014" y="210"/>
                </a:lnTo>
                <a:lnTo>
                  <a:pt x="1050" y="216"/>
                </a:lnTo>
                <a:lnTo>
                  <a:pt x="1084" y="224"/>
                </a:lnTo>
                <a:lnTo>
                  <a:pt x="1118" y="234"/>
                </a:lnTo>
                <a:lnTo>
                  <a:pt x="1150" y="244"/>
                </a:lnTo>
                <a:lnTo>
                  <a:pt x="1182" y="258"/>
                </a:lnTo>
                <a:lnTo>
                  <a:pt x="1214" y="272"/>
                </a:lnTo>
                <a:lnTo>
                  <a:pt x="1244" y="286"/>
                </a:lnTo>
                <a:lnTo>
                  <a:pt x="1274" y="304"/>
                </a:lnTo>
                <a:lnTo>
                  <a:pt x="1302" y="322"/>
                </a:lnTo>
                <a:lnTo>
                  <a:pt x="1330" y="342"/>
                </a:lnTo>
                <a:lnTo>
                  <a:pt x="1356" y="362"/>
                </a:lnTo>
                <a:lnTo>
                  <a:pt x="1382" y="386"/>
                </a:lnTo>
                <a:lnTo>
                  <a:pt x="1406" y="408"/>
                </a:lnTo>
                <a:lnTo>
                  <a:pt x="1430" y="432"/>
                </a:lnTo>
                <a:lnTo>
                  <a:pt x="1452" y="458"/>
                </a:lnTo>
                <a:lnTo>
                  <a:pt x="1474" y="486"/>
                </a:lnTo>
                <a:lnTo>
                  <a:pt x="1492" y="512"/>
                </a:lnTo>
                <a:lnTo>
                  <a:pt x="1512" y="542"/>
                </a:lnTo>
                <a:lnTo>
                  <a:pt x="1528" y="572"/>
                </a:lnTo>
                <a:lnTo>
                  <a:pt x="1544" y="602"/>
                </a:lnTo>
                <a:lnTo>
                  <a:pt x="1558" y="632"/>
                </a:lnTo>
                <a:lnTo>
                  <a:pt x="1570" y="664"/>
                </a:lnTo>
                <a:lnTo>
                  <a:pt x="1582" y="698"/>
                </a:lnTo>
                <a:lnTo>
                  <a:pt x="1592" y="732"/>
                </a:lnTo>
                <a:lnTo>
                  <a:pt x="1598" y="766"/>
                </a:lnTo>
                <a:lnTo>
                  <a:pt x="1606" y="800"/>
                </a:lnTo>
                <a:lnTo>
                  <a:pt x="1610" y="836"/>
                </a:lnTo>
                <a:lnTo>
                  <a:pt x="1612" y="872"/>
                </a:lnTo>
                <a:lnTo>
                  <a:pt x="1614" y="908"/>
                </a:lnTo>
                <a:lnTo>
                  <a:pt x="1612" y="944"/>
                </a:lnTo>
                <a:lnTo>
                  <a:pt x="1610" y="980"/>
                </a:lnTo>
                <a:lnTo>
                  <a:pt x="1606" y="1016"/>
                </a:lnTo>
                <a:lnTo>
                  <a:pt x="1598" y="1050"/>
                </a:lnTo>
                <a:lnTo>
                  <a:pt x="1592" y="1084"/>
                </a:lnTo>
                <a:lnTo>
                  <a:pt x="1582" y="1118"/>
                </a:lnTo>
                <a:lnTo>
                  <a:pt x="1570" y="1150"/>
                </a:lnTo>
                <a:lnTo>
                  <a:pt x="1558" y="1182"/>
                </a:lnTo>
                <a:lnTo>
                  <a:pt x="1544" y="1214"/>
                </a:lnTo>
                <a:lnTo>
                  <a:pt x="1528" y="1244"/>
                </a:lnTo>
                <a:lnTo>
                  <a:pt x="1512" y="1274"/>
                </a:lnTo>
                <a:lnTo>
                  <a:pt x="1492" y="1302"/>
                </a:lnTo>
                <a:lnTo>
                  <a:pt x="1474" y="1330"/>
                </a:lnTo>
                <a:lnTo>
                  <a:pt x="1452" y="1356"/>
                </a:lnTo>
                <a:lnTo>
                  <a:pt x="1430" y="1382"/>
                </a:lnTo>
                <a:lnTo>
                  <a:pt x="1406" y="1406"/>
                </a:lnTo>
                <a:lnTo>
                  <a:pt x="1382" y="1430"/>
                </a:lnTo>
                <a:lnTo>
                  <a:pt x="1356" y="1452"/>
                </a:lnTo>
                <a:lnTo>
                  <a:pt x="1330" y="1474"/>
                </a:lnTo>
                <a:lnTo>
                  <a:pt x="1302" y="1492"/>
                </a:lnTo>
                <a:lnTo>
                  <a:pt x="1274" y="1512"/>
                </a:lnTo>
                <a:lnTo>
                  <a:pt x="1244" y="1528"/>
                </a:lnTo>
                <a:lnTo>
                  <a:pt x="1214" y="1544"/>
                </a:lnTo>
                <a:lnTo>
                  <a:pt x="1182" y="1558"/>
                </a:lnTo>
                <a:lnTo>
                  <a:pt x="1150" y="1570"/>
                </a:lnTo>
                <a:lnTo>
                  <a:pt x="1118" y="1582"/>
                </a:lnTo>
                <a:lnTo>
                  <a:pt x="1084" y="1592"/>
                </a:lnTo>
                <a:lnTo>
                  <a:pt x="1050" y="1600"/>
                </a:lnTo>
                <a:lnTo>
                  <a:pt x="1014" y="1606"/>
                </a:lnTo>
                <a:lnTo>
                  <a:pt x="980" y="1610"/>
                </a:lnTo>
                <a:lnTo>
                  <a:pt x="944" y="1612"/>
                </a:lnTo>
                <a:lnTo>
                  <a:pt x="908" y="1614"/>
                </a:lnTo>
                <a:close/>
              </a:path>
            </a:pathLst>
          </a:custGeom>
          <a:solidFill>
            <a:srgbClr val="80808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round/>
              </a14:hiddenLine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" name="Freeform 675"/>
          <p:cNvSpPr>
            <a:spLocks noEditPoints="1"/>
          </p:cNvSpPr>
          <p:nvPr/>
        </p:nvSpPr>
        <p:spPr bwMode="auto">
          <a:xfrm rot="21275257">
            <a:off x="3748392" y="1997525"/>
            <a:ext cx="2092509" cy="2092509"/>
          </a:xfrm>
          <a:custGeom>
            <a:avLst/>
            <a:gdLst>
              <a:gd name="T0" fmla="*/ 3285144 w 2622"/>
              <a:gd name="T1" fmla="*/ 1506563 h 2622"/>
              <a:gd name="T2" fmla="*/ 3217140 w 2622"/>
              <a:gd name="T3" fmla="*/ 1216236 h 2622"/>
              <a:gd name="T4" fmla="*/ 3154366 w 2622"/>
              <a:gd name="T5" fmla="*/ 776822 h 2622"/>
              <a:gd name="T6" fmla="*/ 2898041 w 2622"/>
              <a:gd name="T7" fmla="*/ 664352 h 2622"/>
              <a:gd name="T8" fmla="*/ 2678334 w 2622"/>
              <a:gd name="T9" fmla="*/ 460339 h 2622"/>
              <a:gd name="T10" fmla="*/ 2424625 w 2622"/>
              <a:gd name="T11" fmla="*/ 300789 h 2622"/>
              <a:gd name="T12" fmla="*/ 2068908 w 2622"/>
              <a:gd name="T13" fmla="*/ 34002 h 2622"/>
              <a:gd name="T14" fmla="*/ 1807352 w 2622"/>
              <a:gd name="T15" fmla="*/ 136009 h 2622"/>
              <a:gd name="T16" fmla="*/ 1509178 w 2622"/>
              <a:gd name="T17" fmla="*/ 146471 h 2622"/>
              <a:gd name="T18" fmla="*/ 1216236 w 2622"/>
              <a:gd name="T19" fmla="*/ 211860 h 2622"/>
              <a:gd name="T20" fmla="*/ 776822 w 2622"/>
              <a:gd name="T21" fmla="*/ 277249 h 2622"/>
              <a:gd name="T22" fmla="*/ 664352 w 2622"/>
              <a:gd name="T23" fmla="*/ 530959 h 2622"/>
              <a:gd name="T24" fmla="*/ 460339 w 2622"/>
              <a:gd name="T25" fmla="*/ 750666 h 2622"/>
              <a:gd name="T26" fmla="*/ 300789 w 2622"/>
              <a:gd name="T27" fmla="*/ 1004375 h 2622"/>
              <a:gd name="T28" fmla="*/ 34002 w 2622"/>
              <a:gd name="T29" fmla="*/ 1360092 h 2622"/>
              <a:gd name="T30" fmla="*/ 136009 w 2622"/>
              <a:gd name="T31" fmla="*/ 1621648 h 2622"/>
              <a:gd name="T32" fmla="*/ 146471 w 2622"/>
              <a:gd name="T33" fmla="*/ 1922437 h 2622"/>
              <a:gd name="T34" fmla="*/ 214476 w 2622"/>
              <a:gd name="T35" fmla="*/ 2212764 h 2622"/>
              <a:gd name="T36" fmla="*/ 277249 w 2622"/>
              <a:gd name="T37" fmla="*/ 2652178 h 2622"/>
              <a:gd name="T38" fmla="*/ 533574 w 2622"/>
              <a:gd name="T39" fmla="*/ 2767263 h 2622"/>
              <a:gd name="T40" fmla="*/ 753281 w 2622"/>
              <a:gd name="T41" fmla="*/ 2971277 h 2622"/>
              <a:gd name="T42" fmla="*/ 1006991 w 2622"/>
              <a:gd name="T43" fmla="*/ 3130826 h 2622"/>
              <a:gd name="T44" fmla="*/ 1362707 w 2622"/>
              <a:gd name="T45" fmla="*/ 3394998 h 2622"/>
              <a:gd name="T46" fmla="*/ 1621648 w 2622"/>
              <a:gd name="T47" fmla="*/ 3295606 h 2622"/>
              <a:gd name="T48" fmla="*/ 1922437 w 2622"/>
              <a:gd name="T49" fmla="*/ 3285144 h 2622"/>
              <a:gd name="T50" fmla="*/ 2215380 w 2622"/>
              <a:gd name="T51" fmla="*/ 3217140 h 2622"/>
              <a:gd name="T52" fmla="*/ 2652178 w 2622"/>
              <a:gd name="T53" fmla="*/ 3154366 h 2622"/>
              <a:gd name="T54" fmla="*/ 2767263 w 2622"/>
              <a:gd name="T55" fmla="*/ 2898041 h 2622"/>
              <a:gd name="T56" fmla="*/ 2971277 w 2622"/>
              <a:gd name="T57" fmla="*/ 2678334 h 2622"/>
              <a:gd name="T58" fmla="*/ 3130826 w 2622"/>
              <a:gd name="T59" fmla="*/ 2424625 h 2622"/>
              <a:gd name="T60" fmla="*/ 3394998 w 2622"/>
              <a:gd name="T61" fmla="*/ 2068908 h 2622"/>
              <a:gd name="T62" fmla="*/ 3295606 w 2622"/>
              <a:gd name="T63" fmla="*/ 1807352 h 2622"/>
              <a:gd name="T64" fmla="*/ 1493485 w 2622"/>
              <a:gd name="T65" fmla="*/ 3149135 h 2622"/>
              <a:gd name="T66" fmla="*/ 1085458 w 2622"/>
              <a:gd name="T67" fmla="*/ 3023588 h 2622"/>
              <a:gd name="T68" fmla="*/ 740204 w 2622"/>
              <a:gd name="T69" fmla="*/ 2788188 h 2622"/>
              <a:gd name="T70" fmla="*/ 473416 w 2622"/>
              <a:gd name="T71" fmla="*/ 2466474 h 2622"/>
              <a:gd name="T72" fmla="*/ 311252 w 2622"/>
              <a:gd name="T73" fmla="*/ 2076755 h 2622"/>
              <a:gd name="T74" fmla="*/ 264172 w 2622"/>
              <a:gd name="T75" fmla="*/ 1715808 h 2622"/>
              <a:gd name="T76" fmla="*/ 329561 w 2622"/>
              <a:gd name="T77" fmla="*/ 1284240 h 2622"/>
              <a:gd name="T78" fmla="*/ 512650 w 2622"/>
              <a:gd name="T79" fmla="*/ 904984 h 2622"/>
              <a:gd name="T80" fmla="*/ 792515 w 2622"/>
              <a:gd name="T81" fmla="*/ 596348 h 2622"/>
              <a:gd name="T82" fmla="*/ 1150847 w 2622"/>
              <a:gd name="T83" fmla="*/ 379256 h 2622"/>
              <a:gd name="T84" fmla="*/ 1566721 w 2622"/>
              <a:gd name="T85" fmla="*/ 272018 h 2622"/>
              <a:gd name="T86" fmla="*/ 1935515 w 2622"/>
              <a:gd name="T87" fmla="*/ 279865 h 2622"/>
              <a:gd name="T88" fmla="*/ 2343542 w 2622"/>
              <a:gd name="T89" fmla="*/ 408027 h 2622"/>
              <a:gd name="T90" fmla="*/ 2691412 w 2622"/>
              <a:gd name="T91" fmla="*/ 640812 h 2622"/>
              <a:gd name="T92" fmla="*/ 2955584 w 2622"/>
              <a:gd name="T93" fmla="*/ 962526 h 2622"/>
              <a:gd name="T94" fmla="*/ 3120364 w 2622"/>
              <a:gd name="T95" fmla="*/ 1352245 h 2622"/>
              <a:gd name="T96" fmla="*/ 3167444 w 2622"/>
              <a:gd name="T97" fmla="*/ 1715808 h 2622"/>
              <a:gd name="T98" fmla="*/ 3102055 w 2622"/>
              <a:gd name="T99" fmla="*/ 2147375 h 2622"/>
              <a:gd name="T100" fmla="*/ 2918966 w 2622"/>
              <a:gd name="T101" fmla="*/ 2526632 h 2622"/>
              <a:gd name="T102" fmla="*/ 2639101 w 2622"/>
              <a:gd name="T103" fmla="*/ 2835268 h 2622"/>
              <a:gd name="T104" fmla="*/ 2280769 w 2622"/>
              <a:gd name="T105" fmla="*/ 3052359 h 2622"/>
              <a:gd name="T106" fmla="*/ 1864895 w 2622"/>
              <a:gd name="T107" fmla="*/ 3159597 h 262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622"/>
              <a:gd name="T163" fmla="*/ 0 h 2622"/>
              <a:gd name="T164" fmla="*/ 2622 w 2622"/>
              <a:gd name="T165" fmla="*/ 2622 h 262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622" h="2622">
                <a:moveTo>
                  <a:pt x="2622" y="1382"/>
                </a:moveTo>
                <a:lnTo>
                  <a:pt x="2622" y="1240"/>
                </a:lnTo>
                <a:lnTo>
                  <a:pt x="2520" y="1240"/>
                </a:lnTo>
                <a:lnTo>
                  <a:pt x="2516" y="1196"/>
                </a:lnTo>
                <a:lnTo>
                  <a:pt x="2512" y="1152"/>
                </a:lnTo>
                <a:lnTo>
                  <a:pt x="2506" y="1110"/>
                </a:lnTo>
                <a:lnTo>
                  <a:pt x="2498" y="1068"/>
                </a:lnTo>
                <a:lnTo>
                  <a:pt x="2596" y="1040"/>
                </a:lnTo>
                <a:lnTo>
                  <a:pt x="2560" y="904"/>
                </a:lnTo>
                <a:lnTo>
                  <a:pt x="2460" y="930"/>
                </a:lnTo>
                <a:lnTo>
                  <a:pt x="2446" y="888"/>
                </a:lnTo>
                <a:lnTo>
                  <a:pt x="2430" y="848"/>
                </a:lnTo>
                <a:lnTo>
                  <a:pt x="2412" y="808"/>
                </a:lnTo>
                <a:lnTo>
                  <a:pt x="2394" y="768"/>
                </a:lnTo>
                <a:lnTo>
                  <a:pt x="2482" y="718"/>
                </a:lnTo>
                <a:lnTo>
                  <a:pt x="2412" y="594"/>
                </a:lnTo>
                <a:lnTo>
                  <a:pt x="2322" y="646"/>
                </a:lnTo>
                <a:lnTo>
                  <a:pt x="2298" y="610"/>
                </a:lnTo>
                <a:lnTo>
                  <a:pt x="2272" y="574"/>
                </a:lnTo>
                <a:lnTo>
                  <a:pt x="2244" y="540"/>
                </a:lnTo>
                <a:lnTo>
                  <a:pt x="2216" y="508"/>
                </a:lnTo>
                <a:lnTo>
                  <a:pt x="2290" y="434"/>
                </a:lnTo>
                <a:lnTo>
                  <a:pt x="2188" y="334"/>
                </a:lnTo>
                <a:lnTo>
                  <a:pt x="2116" y="406"/>
                </a:lnTo>
                <a:lnTo>
                  <a:pt x="2082" y="378"/>
                </a:lnTo>
                <a:lnTo>
                  <a:pt x="2048" y="352"/>
                </a:lnTo>
                <a:lnTo>
                  <a:pt x="2014" y="326"/>
                </a:lnTo>
                <a:lnTo>
                  <a:pt x="1978" y="300"/>
                </a:lnTo>
                <a:lnTo>
                  <a:pt x="2028" y="212"/>
                </a:lnTo>
                <a:lnTo>
                  <a:pt x="1906" y="140"/>
                </a:lnTo>
                <a:lnTo>
                  <a:pt x="1854" y="230"/>
                </a:lnTo>
                <a:lnTo>
                  <a:pt x="1816" y="210"/>
                </a:lnTo>
                <a:lnTo>
                  <a:pt x="1776" y="194"/>
                </a:lnTo>
                <a:lnTo>
                  <a:pt x="1734" y="178"/>
                </a:lnTo>
                <a:lnTo>
                  <a:pt x="1694" y="162"/>
                </a:lnTo>
                <a:lnTo>
                  <a:pt x="1720" y="64"/>
                </a:lnTo>
                <a:lnTo>
                  <a:pt x="1582" y="26"/>
                </a:lnTo>
                <a:lnTo>
                  <a:pt x="1556" y="126"/>
                </a:lnTo>
                <a:lnTo>
                  <a:pt x="1514" y="118"/>
                </a:lnTo>
                <a:lnTo>
                  <a:pt x="1470" y="112"/>
                </a:lnTo>
                <a:lnTo>
                  <a:pt x="1426" y="106"/>
                </a:lnTo>
                <a:lnTo>
                  <a:pt x="1382" y="104"/>
                </a:lnTo>
                <a:lnTo>
                  <a:pt x="1382" y="0"/>
                </a:lnTo>
                <a:lnTo>
                  <a:pt x="1240" y="0"/>
                </a:lnTo>
                <a:lnTo>
                  <a:pt x="1240" y="104"/>
                </a:lnTo>
                <a:lnTo>
                  <a:pt x="1196" y="106"/>
                </a:lnTo>
                <a:lnTo>
                  <a:pt x="1154" y="112"/>
                </a:lnTo>
                <a:lnTo>
                  <a:pt x="1110" y="118"/>
                </a:lnTo>
                <a:lnTo>
                  <a:pt x="1068" y="126"/>
                </a:lnTo>
                <a:lnTo>
                  <a:pt x="1042" y="26"/>
                </a:lnTo>
                <a:lnTo>
                  <a:pt x="904" y="64"/>
                </a:lnTo>
                <a:lnTo>
                  <a:pt x="930" y="162"/>
                </a:lnTo>
                <a:lnTo>
                  <a:pt x="890" y="178"/>
                </a:lnTo>
                <a:lnTo>
                  <a:pt x="848" y="194"/>
                </a:lnTo>
                <a:lnTo>
                  <a:pt x="808" y="210"/>
                </a:lnTo>
                <a:lnTo>
                  <a:pt x="770" y="230"/>
                </a:lnTo>
                <a:lnTo>
                  <a:pt x="718" y="140"/>
                </a:lnTo>
                <a:lnTo>
                  <a:pt x="594" y="212"/>
                </a:lnTo>
                <a:lnTo>
                  <a:pt x="646" y="300"/>
                </a:lnTo>
                <a:lnTo>
                  <a:pt x="610" y="326"/>
                </a:lnTo>
                <a:lnTo>
                  <a:pt x="576" y="352"/>
                </a:lnTo>
                <a:lnTo>
                  <a:pt x="542" y="378"/>
                </a:lnTo>
                <a:lnTo>
                  <a:pt x="508" y="406"/>
                </a:lnTo>
                <a:lnTo>
                  <a:pt x="436" y="334"/>
                </a:lnTo>
                <a:lnTo>
                  <a:pt x="334" y="434"/>
                </a:lnTo>
                <a:lnTo>
                  <a:pt x="408" y="508"/>
                </a:lnTo>
                <a:lnTo>
                  <a:pt x="378" y="540"/>
                </a:lnTo>
                <a:lnTo>
                  <a:pt x="352" y="574"/>
                </a:lnTo>
                <a:lnTo>
                  <a:pt x="326" y="610"/>
                </a:lnTo>
                <a:lnTo>
                  <a:pt x="302" y="646"/>
                </a:lnTo>
                <a:lnTo>
                  <a:pt x="212" y="594"/>
                </a:lnTo>
                <a:lnTo>
                  <a:pt x="140" y="718"/>
                </a:lnTo>
                <a:lnTo>
                  <a:pt x="230" y="768"/>
                </a:lnTo>
                <a:lnTo>
                  <a:pt x="212" y="808"/>
                </a:lnTo>
                <a:lnTo>
                  <a:pt x="194" y="848"/>
                </a:lnTo>
                <a:lnTo>
                  <a:pt x="178" y="888"/>
                </a:lnTo>
                <a:lnTo>
                  <a:pt x="164" y="930"/>
                </a:lnTo>
                <a:lnTo>
                  <a:pt x="64" y="904"/>
                </a:lnTo>
                <a:lnTo>
                  <a:pt x="26" y="1040"/>
                </a:lnTo>
                <a:lnTo>
                  <a:pt x="126" y="1068"/>
                </a:lnTo>
                <a:lnTo>
                  <a:pt x="118" y="1110"/>
                </a:lnTo>
                <a:lnTo>
                  <a:pt x="112" y="1152"/>
                </a:lnTo>
                <a:lnTo>
                  <a:pt x="108" y="1196"/>
                </a:lnTo>
                <a:lnTo>
                  <a:pt x="104" y="1240"/>
                </a:lnTo>
                <a:lnTo>
                  <a:pt x="0" y="1240"/>
                </a:lnTo>
                <a:lnTo>
                  <a:pt x="0" y="1382"/>
                </a:lnTo>
                <a:lnTo>
                  <a:pt x="104" y="1382"/>
                </a:lnTo>
                <a:lnTo>
                  <a:pt x="108" y="1426"/>
                </a:lnTo>
                <a:lnTo>
                  <a:pt x="112" y="1470"/>
                </a:lnTo>
                <a:lnTo>
                  <a:pt x="118" y="1512"/>
                </a:lnTo>
                <a:lnTo>
                  <a:pt x="126" y="1556"/>
                </a:lnTo>
                <a:lnTo>
                  <a:pt x="26" y="1582"/>
                </a:lnTo>
                <a:lnTo>
                  <a:pt x="64" y="1720"/>
                </a:lnTo>
                <a:lnTo>
                  <a:pt x="164" y="1692"/>
                </a:lnTo>
                <a:lnTo>
                  <a:pt x="178" y="1734"/>
                </a:lnTo>
                <a:lnTo>
                  <a:pt x="194" y="1774"/>
                </a:lnTo>
                <a:lnTo>
                  <a:pt x="212" y="1814"/>
                </a:lnTo>
                <a:lnTo>
                  <a:pt x="230" y="1854"/>
                </a:lnTo>
                <a:lnTo>
                  <a:pt x="140" y="1906"/>
                </a:lnTo>
                <a:lnTo>
                  <a:pt x="212" y="2028"/>
                </a:lnTo>
                <a:lnTo>
                  <a:pt x="302" y="1978"/>
                </a:lnTo>
                <a:lnTo>
                  <a:pt x="326" y="2014"/>
                </a:lnTo>
                <a:lnTo>
                  <a:pt x="352" y="2048"/>
                </a:lnTo>
                <a:lnTo>
                  <a:pt x="378" y="2082"/>
                </a:lnTo>
                <a:lnTo>
                  <a:pt x="408" y="2116"/>
                </a:lnTo>
                <a:lnTo>
                  <a:pt x="334" y="2188"/>
                </a:lnTo>
                <a:lnTo>
                  <a:pt x="436" y="2288"/>
                </a:lnTo>
                <a:lnTo>
                  <a:pt x="508" y="2216"/>
                </a:lnTo>
                <a:lnTo>
                  <a:pt x="542" y="2244"/>
                </a:lnTo>
                <a:lnTo>
                  <a:pt x="576" y="2272"/>
                </a:lnTo>
                <a:lnTo>
                  <a:pt x="610" y="2298"/>
                </a:lnTo>
                <a:lnTo>
                  <a:pt x="646" y="2322"/>
                </a:lnTo>
                <a:lnTo>
                  <a:pt x="594" y="2412"/>
                </a:lnTo>
                <a:lnTo>
                  <a:pt x="718" y="2482"/>
                </a:lnTo>
                <a:lnTo>
                  <a:pt x="770" y="2394"/>
                </a:lnTo>
                <a:lnTo>
                  <a:pt x="808" y="2412"/>
                </a:lnTo>
                <a:lnTo>
                  <a:pt x="848" y="2430"/>
                </a:lnTo>
                <a:lnTo>
                  <a:pt x="890" y="2446"/>
                </a:lnTo>
                <a:lnTo>
                  <a:pt x="930" y="2460"/>
                </a:lnTo>
                <a:lnTo>
                  <a:pt x="904" y="2560"/>
                </a:lnTo>
                <a:lnTo>
                  <a:pt x="1042" y="2596"/>
                </a:lnTo>
                <a:lnTo>
                  <a:pt x="1068" y="2498"/>
                </a:lnTo>
                <a:lnTo>
                  <a:pt x="1110" y="2504"/>
                </a:lnTo>
                <a:lnTo>
                  <a:pt x="1154" y="2512"/>
                </a:lnTo>
                <a:lnTo>
                  <a:pt x="1196" y="2516"/>
                </a:lnTo>
                <a:lnTo>
                  <a:pt x="1240" y="2520"/>
                </a:lnTo>
                <a:lnTo>
                  <a:pt x="1240" y="2622"/>
                </a:lnTo>
                <a:lnTo>
                  <a:pt x="1382" y="2622"/>
                </a:lnTo>
                <a:lnTo>
                  <a:pt x="1382" y="2520"/>
                </a:lnTo>
                <a:lnTo>
                  <a:pt x="1426" y="2516"/>
                </a:lnTo>
                <a:lnTo>
                  <a:pt x="1470" y="2512"/>
                </a:lnTo>
                <a:lnTo>
                  <a:pt x="1514" y="2504"/>
                </a:lnTo>
                <a:lnTo>
                  <a:pt x="1556" y="2498"/>
                </a:lnTo>
                <a:lnTo>
                  <a:pt x="1582" y="2596"/>
                </a:lnTo>
                <a:lnTo>
                  <a:pt x="1720" y="2560"/>
                </a:lnTo>
                <a:lnTo>
                  <a:pt x="1694" y="2460"/>
                </a:lnTo>
                <a:lnTo>
                  <a:pt x="1734" y="2446"/>
                </a:lnTo>
                <a:lnTo>
                  <a:pt x="1776" y="2430"/>
                </a:lnTo>
                <a:lnTo>
                  <a:pt x="1816" y="2412"/>
                </a:lnTo>
                <a:lnTo>
                  <a:pt x="1854" y="2394"/>
                </a:lnTo>
                <a:lnTo>
                  <a:pt x="1906" y="2482"/>
                </a:lnTo>
                <a:lnTo>
                  <a:pt x="2028" y="2412"/>
                </a:lnTo>
                <a:lnTo>
                  <a:pt x="1978" y="2322"/>
                </a:lnTo>
                <a:lnTo>
                  <a:pt x="2014" y="2298"/>
                </a:lnTo>
                <a:lnTo>
                  <a:pt x="2048" y="2272"/>
                </a:lnTo>
                <a:lnTo>
                  <a:pt x="2082" y="2244"/>
                </a:lnTo>
                <a:lnTo>
                  <a:pt x="2116" y="2216"/>
                </a:lnTo>
                <a:lnTo>
                  <a:pt x="2188" y="2288"/>
                </a:lnTo>
                <a:lnTo>
                  <a:pt x="2290" y="2188"/>
                </a:lnTo>
                <a:lnTo>
                  <a:pt x="2216" y="2116"/>
                </a:lnTo>
                <a:lnTo>
                  <a:pt x="2244" y="2082"/>
                </a:lnTo>
                <a:lnTo>
                  <a:pt x="2272" y="2048"/>
                </a:lnTo>
                <a:lnTo>
                  <a:pt x="2298" y="2014"/>
                </a:lnTo>
                <a:lnTo>
                  <a:pt x="2322" y="1978"/>
                </a:lnTo>
                <a:lnTo>
                  <a:pt x="2412" y="2028"/>
                </a:lnTo>
                <a:lnTo>
                  <a:pt x="2482" y="1906"/>
                </a:lnTo>
                <a:lnTo>
                  <a:pt x="2394" y="1854"/>
                </a:lnTo>
                <a:lnTo>
                  <a:pt x="2412" y="1814"/>
                </a:lnTo>
                <a:lnTo>
                  <a:pt x="2430" y="1774"/>
                </a:lnTo>
                <a:lnTo>
                  <a:pt x="2446" y="1734"/>
                </a:lnTo>
                <a:lnTo>
                  <a:pt x="2460" y="1692"/>
                </a:lnTo>
                <a:lnTo>
                  <a:pt x="2560" y="1720"/>
                </a:lnTo>
                <a:lnTo>
                  <a:pt x="2596" y="1582"/>
                </a:lnTo>
                <a:lnTo>
                  <a:pt x="2498" y="1556"/>
                </a:lnTo>
                <a:lnTo>
                  <a:pt x="2506" y="1512"/>
                </a:lnTo>
                <a:lnTo>
                  <a:pt x="2512" y="1470"/>
                </a:lnTo>
                <a:lnTo>
                  <a:pt x="2516" y="1426"/>
                </a:lnTo>
                <a:lnTo>
                  <a:pt x="2520" y="1382"/>
                </a:lnTo>
                <a:lnTo>
                  <a:pt x="2622" y="1382"/>
                </a:lnTo>
                <a:close/>
                <a:moveTo>
                  <a:pt x="1312" y="2420"/>
                </a:moveTo>
                <a:lnTo>
                  <a:pt x="1312" y="2420"/>
                </a:lnTo>
                <a:lnTo>
                  <a:pt x="1254" y="2420"/>
                </a:lnTo>
                <a:lnTo>
                  <a:pt x="1198" y="2416"/>
                </a:lnTo>
                <a:lnTo>
                  <a:pt x="1142" y="2408"/>
                </a:lnTo>
                <a:lnTo>
                  <a:pt x="1088" y="2398"/>
                </a:lnTo>
                <a:lnTo>
                  <a:pt x="1034" y="2386"/>
                </a:lnTo>
                <a:lnTo>
                  <a:pt x="982" y="2370"/>
                </a:lnTo>
                <a:lnTo>
                  <a:pt x="930" y="2354"/>
                </a:lnTo>
                <a:lnTo>
                  <a:pt x="880" y="2334"/>
                </a:lnTo>
                <a:lnTo>
                  <a:pt x="830" y="2312"/>
                </a:lnTo>
                <a:lnTo>
                  <a:pt x="782" y="2286"/>
                </a:lnTo>
                <a:lnTo>
                  <a:pt x="736" y="2260"/>
                </a:lnTo>
                <a:lnTo>
                  <a:pt x="692" y="2232"/>
                </a:lnTo>
                <a:lnTo>
                  <a:pt x="648" y="2200"/>
                </a:lnTo>
                <a:lnTo>
                  <a:pt x="606" y="2168"/>
                </a:lnTo>
                <a:lnTo>
                  <a:pt x="566" y="2132"/>
                </a:lnTo>
                <a:lnTo>
                  <a:pt x="528" y="2096"/>
                </a:lnTo>
                <a:lnTo>
                  <a:pt x="490" y="2058"/>
                </a:lnTo>
                <a:lnTo>
                  <a:pt x="456" y="2018"/>
                </a:lnTo>
                <a:lnTo>
                  <a:pt x="422" y="1976"/>
                </a:lnTo>
                <a:lnTo>
                  <a:pt x="392" y="1932"/>
                </a:lnTo>
                <a:lnTo>
                  <a:pt x="362" y="1886"/>
                </a:lnTo>
                <a:lnTo>
                  <a:pt x="336" y="1840"/>
                </a:lnTo>
                <a:lnTo>
                  <a:pt x="312" y="1792"/>
                </a:lnTo>
                <a:lnTo>
                  <a:pt x="290" y="1744"/>
                </a:lnTo>
                <a:lnTo>
                  <a:pt x="270" y="1692"/>
                </a:lnTo>
                <a:lnTo>
                  <a:pt x="252" y="1642"/>
                </a:lnTo>
                <a:lnTo>
                  <a:pt x="238" y="1588"/>
                </a:lnTo>
                <a:lnTo>
                  <a:pt x="224" y="1534"/>
                </a:lnTo>
                <a:lnTo>
                  <a:pt x="216" y="1480"/>
                </a:lnTo>
                <a:lnTo>
                  <a:pt x="208" y="1424"/>
                </a:lnTo>
                <a:lnTo>
                  <a:pt x="204" y="1368"/>
                </a:lnTo>
                <a:lnTo>
                  <a:pt x="202" y="1312"/>
                </a:lnTo>
                <a:lnTo>
                  <a:pt x="204" y="1254"/>
                </a:lnTo>
                <a:lnTo>
                  <a:pt x="208" y="1198"/>
                </a:lnTo>
                <a:lnTo>
                  <a:pt x="216" y="1142"/>
                </a:lnTo>
                <a:lnTo>
                  <a:pt x="224" y="1088"/>
                </a:lnTo>
                <a:lnTo>
                  <a:pt x="238" y="1034"/>
                </a:lnTo>
                <a:lnTo>
                  <a:pt x="252" y="982"/>
                </a:lnTo>
                <a:lnTo>
                  <a:pt x="270" y="930"/>
                </a:lnTo>
                <a:lnTo>
                  <a:pt x="290" y="880"/>
                </a:lnTo>
                <a:lnTo>
                  <a:pt x="312" y="830"/>
                </a:lnTo>
                <a:lnTo>
                  <a:pt x="336" y="782"/>
                </a:lnTo>
                <a:lnTo>
                  <a:pt x="362" y="736"/>
                </a:lnTo>
                <a:lnTo>
                  <a:pt x="392" y="692"/>
                </a:lnTo>
                <a:lnTo>
                  <a:pt x="422" y="648"/>
                </a:lnTo>
                <a:lnTo>
                  <a:pt x="456" y="606"/>
                </a:lnTo>
                <a:lnTo>
                  <a:pt x="490" y="566"/>
                </a:lnTo>
                <a:lnTo>
                  <a:pt x="528" y="526"/>
                </a:lnTo>
                <a:lnTo>
                  <a:pt x="566" y="490"/>
                </a:lnTo>
                <a:lnTo>
                  <a:pt x="606" y="456"/>
                </a:lnTo>
                <a:lnTo>
                  <a:pt x="648" y="422"/>
                </a:lnTo>
                <a:lnTo>
                  <a:pt x="692" y="392"/>
                </a:lnTo>
                <a:lnTo>
                  <a:pt x="736" y="362"/>
                </a:lnTo>
                <a:lnTo>
                  <a:pt x="782" y="336"/>
                </a:lnTo>
                <a:lnTo>
                  <a:pt x="830" y="312"/>
                </a:lnTo>
                <a:lnTo>
                  <a:pt x="880" y="290"/>
                </a:lnTo>
                <a:lnTo>
                  <a:pt x="930" y="270"/>
                </a:lnTo>
                <a:lnTo>
                  <a:pt x="982" y="252"/>
                </a:lnTo>
                <a:lnTo>
                  <a:pt x="1034" y="236"/>
                </a:lnTo>
                <a:lnTo>
                  <a:pt x="1088" y="224"/>
                </a:lnTo>
                <a:lnTo>
                  <a:pt x="1142" y="214"/>
                </a:lnTo>
                <a:lnTo>
                  <a:pt x="1198" y="208"/>
                </a:lnTo>
                <a:lnTo>
                  <a:pt x="1254" y="204"/>
                </a:lnTo>
                <a:lnTo>
                  <a:pt x="1312" y="202"/>
                </a:lnTo>
                <a:lnTo>
                  <a:pt x="1368" y="204"/>
                </a:lnTo>
                <a:lnTo>
                  <a:pt x="1426" y="208"/>
                </a:lnTo>
                <a:lnTo>
                  <a:pt x="1480" y="214"/>
                </a:lnTo>
                <a:lnTo>
                  <a:pt x="1536" y="224"/>
                </a:lnTo>
                <a:lnTo>
                  <a:pt x="1588" y="236"/>
                </a:lnTo>
                <a:lnTo>
                  <a:pt x="1642" y="252"/>
                </a:lnTo>
                <a:lnTo>
                  <a:pt x="1694" y="270"/>
                </a:lnTo>
                <a:lnTo>
                  <a:pt x="1744" y="290"/>
                </a:lnTo>
                <a:lnTo>
                  <a:pt x="1792" y="312"/>
                </a:lnTo>
                <a:lnTo>
                  <a:pt x="1840" y="336"/>
                </a:lnTo>
                <a:lnTo>
                  <a:pt x="1886" y="362"/>
                </a:lnTo>
                <a:lnTo>
                  <a:pt x="1932" y="392"/>
                </a:lnTo>
                <a:lnTo>
                  <a:pt x="1976" y="422"/>
                </a:lnTo>
                <a:lnTo>
                  <a:pt x="2018" y="456"/>
                </a:lnTo>
                <a:lnTo>
                  <a:pt x="2058" y="490"/>
                </a:lnTo>
                <a:lnTo>
                  <a:pt x="2096" y="526"/>
                </a:lnTo>
                <a:lnTo>
                  <a:pt x="2132" y="566"/>
                </a:lnTo>
                <a:lnTo>
                  <a:pt x="2168" y="606"/>
                </a:lnTo>
                <a:lnTo>
                  <a:pt x="2200" y="648"/>
                </a:lnTo>
                <a:lnTo>
                  <a:pt x="2232" y="692"/>
                </a:lnTo>
                <a:lnTo>
                  <a:pt x="2260" y="736"/>
                </a:lnTo>
                <a:lnTo>
                  <a:pt x="2288" y="782"/>
                </a:lnTo>
                <a:lnTo>
                  <a:pt x="2312" y="830"/>
                </a:lnTo>
                <a:lnTo>
                  <a:pt x="2334" y="880"/>
                </a:lnTo>
                <a:lnTo>
                  <a:pt x="2354" y="930"/>
                </a:lnTo>
                <a:lnTo>
                  <a:pt x="2372" y="982"/>
                </a:lnTo>
                <a:lnTo>
                  <a:pt x="2386" y="1034"/>
                </a:lnTo>
                <a:lnTo>
                  <a:pt x="2398" y="1088"/>
                </a:lnTo>
                <a:lnTo>
                  <a:pt x="2408" y="1142"/>
                </a:lnTo>
                <a:lnTo>
                  <a:pt x="2416" y="1198"/>
                </a:lnTo>
                <a:lnTo>
                  <a:pt x="2420" y="1254"/>
                </a:lnTo>
                <a:lnTo>
                  <a:pt x="2422" y="1312"/>
                </a:lnTo>
                <a:lnTo>
                  <a:pt x="2420" y="1368"/>
                </a:lnTo>
                <a:lnTo>
                  <a:pt x="2416" y="1424"/>
                </a:lnTo>
                <a:lnTo>
                  <a:pt x="2408" y="1480"/>
                </a:lnTo>
                <a:lnTo>
                  <a:pt x="2398" y="1534"/>
                </a:lnTo>
                <a:lnTo>
                  <a:pt x="2386" y="1588"/>
                </a:lnTo>
                <a:lnTo>
                  <a:pt x="2372" y="1642"/>
                </a:lnTo>
                <a:lnTo>
                  <a:pt x="2354" y="1692"/>
                </a:lnTo>
                <a:lnTo>
                  <a:pt x="2334" y="1744"/>
                </a:lnTo>
                <a:lnTo>
                  <a:pt x="2312" y="1792"/>
                </a:lnTo>
                <a:lnTo>
                  <a:pt x="2288" y="1840"/>
                </a:lnTo>
                <a:lnTo>
                  <a:pt x="2260" y="1886"/>
                </a:lnTo>
                <a:lnTo>
                  <a:pt x="2232" y="1932"/>
                </a:lnTo>
                <a:lnTo>
                  <a:pt x="2200" y="1976"/>
                </a:lnTo>
                <a:lnTo>
                  <a:pt x="2168" y="2018"/>
                </a:lnTo>
                <a:lnTo>
                  <a:pt x="2132" y="2058"/>
                </a:lnTo>
                <a:lnTo>
                  <a:pt x="2096" y="2096"/>
                </a:lnTo>
                <a:lnTo>
                  <a:pt x="2058" y="2132"/>
                </a:lnTo>
                <a:lnTo>
                  <a:pt x="2018" y="2168"/>
                </a:lnTo>
                <a:lnTo>
                  <a:pt x="1976" y="2200"/>
                </a:lnTo>
                <a:lnTo>
                  <a:pt x="1932" y="2232"/>
                </a:lnTo>
                <a:lnTo>
                  <a:pt x="1886" y="2260"/>
                </a:lnTo>
                <a:lnTo>
                  <a:pt x="1840" y="2286"/>
                </a:lnTo>
                <a:lnTo>
                  <a:pt x="1792" y="2312"/>
                </a:lnTo>
                <a:lnTo>
                  <a:pt x="1744" y="2334"/>
                </a:lnTo>
                <a:lnTo>
                  <a:pt x="1694" y="2354"/>
                </a:lnTo>
                <a:lnTo>
                  <a:pt x="1642" y="2370"/>
                </a:lnTo>
                <a:lnTo>
                  <a:pt x="1588" y="2386"/>
                </a:lnTo>
                <a:lnTo>
                  <a:pt x="1536" y="2398"/>
                </a:lnTo>
                <a:lnTo>
                  <a:pt x="1480" y="2408"/>
                </a:lnTo>
                <a:lnTo>
                  <a:pt x="1426" y="2416"/>
                </a:lnTo>
                <a:lnTo>
                  <a:pt x="1368" y="2420"/>
                </a:lnTo>
                <a:lnTo>
                  <a:pt x="1312" y="2420"/>
                </a:lnTo>
                <a:close/>
              </a:path>
            </a:pathLst>
          </a:custGeom>
          <a:solidFill>
            <a:srgbClr val="80808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round/>
              </a14:hiddenLine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" name="Oval 676"/>
          <p:cNvSpPr>
            <a:spLocks noChangeArrowheads="1"/>
          </p:cNvSpPr>
          <p:nvPr/>
        </p:nvSpPr>
        <p:spPr bwMode="auto">
          <a:xfrm rot="21275257">
            <a:off x="3972174" y="2221307"/>
            <a:ext cx="1644944" cy="1643976"/>
          </a:xfrm>
          <a:prstGeom prst="ellipse">
            <a:avLst/>
          </a:prstGeom>
          <a:solidFill>
            <a:srgbClr val="D3381C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6" name="Oval 677"/>
          <p:cNvSpPr>
            <a:spLocks noChangeArrowheads="1"/>
          </p:cNvSpPr>
          <p:nvPr/>
        </p:nvSpPr>
        <p:spPr bwMode="auto">
          <a:xfrm rot="21275257">
            <a:off x="5992026" y="2207745"/>
            <a:ext cx="1099536" cy="1099536"/>
          </a:xfrm>
          <a:prstGeom prst="ellipse">
            <a:avLst/>
          </a:prstGeom>
          <a:solidFill>
            <a:srgbClr val="D3381C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7" name="Freeform 679"/>
          <p:cNvSpPr>
            <a:spLocks noEditPoints="1"/>
          </p:cNvSpPr>
          <p:nvPr/>
        </p:nvSpPr>
        <p:spPr bwMode="auto">
          <a:xfrm rot="21275257">
            <a:off x="6648842" y="3234624"/>
            <a:ext cx="1405662" cy="1406631"/>
          </a:xfrm>
          <a:custGeom>
            <a:avLst/>
            <a:gdLst>
              <a:gd name="T0" fmla="*/ 2163936 w 1816"/>
              <a:gd name="T1" fmla="*/ 1005286 h 1816"/>
              <a:gd name="T2" fmla="*/ 2179157 w 1816"/>
              <a:gd name="T3" fmla="*/ 627035 h 1816"/>
              <a:gd name="T4" fmla="*/ 1968598 w 1816"/>
              <a:gd name="T5" fmla="*/ 538183 h 1816"/>
              <a:gd name="T6" fmla="*/ 1808777 w 1816"/>
              <a:gd name="T7" fmla="*/ 368097 h 1816"/>
              <a:gd name="T8" fmla="*/ 1674323 w 1816"/>
              <a:gd name="T9" fmla="*/ 121853 h 1816"/>
              <a:gd name="T10" fmla="*/ 1352143 w 1816"/>
              <a:gd name="T11" fmla="*/ 147239 h 1816"/>
              <a:gd name="T12" fmla="*/ 1060405 w 1816"/>
              <a:gd name="T13" fmla="*/ 132007 h 1816"/>
              <a:gd name="T14" fmla="*/ 844772 w 1816"/>
              <a:gd name="T15" fmla="*/ 175163 h 1816"/>
              <a:gd name="T16" fmla="*/ 629140 w 1816"/>
              <a:gd name="T17" fmla="*/ 271630 h 1816"/>
              <a:gd name="T18" fmla="*/ 273980 w 1816"/>
              <a:gd name="T19" fmla="*/ 401099 h 1816"/>
              <a:gd name="T20" fmla="*/ 271443 w 1816"/>
              <a:gd name="T21" fmla="*/ 629573 h 1816"/>
              <a:gd name="T22" fmla="*/ 175043 w 1816"/>
              <a:gd name="T23" fmla="*/ 845354 h 1816"/>
              <a:gd name="T24" fmla="*/ 0 w 1816"/>
              <a:gd name="T25" fmla="*/ 1061135 h 1816"/>
              <a:gd name="T26" fmla="*/ 147138 w 1816"/>
              <a:gd name="T27" fmla="*/ 1353075 h 1816"/>
              <a:gd name="T28" fmla="*/ 243538 w 1816"/>
              <a:gd name="T29" fmla="*/ 1624705 h 1816"/>
              <a:gd name="T30" fmla="*/ 365307 w 1816"/>
              <a:gd name="T31" fmla="*/ 1810023 h 1816"/>
              <a:gd name="T32" fmla="*/ 537813 w 1816"/>
              <a:gd name="T33" fmla="*/ 1972493 h 1816"/>
              <a:gd name="T34" fmla="*/ 794035 w 1816"/>
              <a:gd name="T35" fmla="*/ 2251739 h 1816"/>
              <a:gd name="T36" fmla="*/ 1004594 w 1816"/>
              <a:gd name="T37" fmla="*/ 2165427 h 1816"/>
              <a:gd name="T38" fmla="*/ 1240521 w 1816"/>
              <a:gd name="T39" fmla="*/ 2173043 h 1816"/>
              <a:gd name="T40" fmla="*/ 1506891 w 1816"/>
              <a:gd name="T41" fmla="*/ 2251739 h 1816"/>
              <a:gd name="T42" fmla="*/ 1719987 w 1816"/>
              <a:gd name="T43" fmla="*/ 2002956 h 1816"/>
              <a:gd name="T44" fmla="*/ 1935619 w 1816"/>
              <a:gd name="T45" fmla="*/ 1810023 h 1816"/>
              <a:gd name="T46" fmla="*/ 2057388 w 1816"/>
              <a:gd name="T47" fmla="*/ 1624705 h 1816"/>
              <a:gd name="T48" fmla="*/ 2141104 w 1816"/>
              <a:gd name="T49" fmla="*/ 1406385 h 1816"/>
              <a:gd name="T50" fmla="*/ 1151732 w 1816"/>
              <a:gd name="T51" fmla="*/ 2048651 h 1816"/>
              <a:gd name="T52" fmla="*/ 971615 w 1816"/>
              <a:gd name="T53" fmla="*/ 2030881 h 1816"/>
              <a:gd name="T54" fmla="*/ 763593 w 1816"/>
              <a:gd name="T55" fmla="*/ 1959800 h 1816"/>
              <a:gd name="T56" fmla="*/ 580939 w 1816"/>
              <a:gd name="T57" fmla="*/ 1843025 h 1816"/>
              <a:gd name="T58" fmla="*/ 433802 w 1816"/>
              <a:gd name="T59" fmla="*/ 1688170 h 1816"/>
              <a:gd name="T60" fmla="*/ 324717 w 1816"/>
              <a:gd name="T61" fmla="*/ 1500313 h 1816"/>
              <a:gd name="T62" fmla="*/ 266370 w 1816"/>
              <a:gd name="T63" fmla="*/ 1289609 h 1816"/>
              <a:gd name="T64" fmla="*/ 256222 w 1816"/>
              <a:gd name="T65" fmla="*/ 1106830 h 1816"/>
              <a:gd name="T66" fmla="*/ 296812 w 1816"/>
              <a:gd name="T67" fmla="*/ 885972 h 1816"/>
              <a:gd name="T68" fmla="*/ 385602 w 1816"/>
              <a:gd name="T69" fmla="*/ 687961 h 1816"/>
              <a:gd name="T70" fmla="*/ 517518 w 1816"/>
              <a:gd name="T71" fmla="*/ 517875 h 1816"/>
              <a:gd name="T72" fmla="*/ 687487 w 1816"/>
              <a:gd name="T73" fmla="*/ 385867 h 1816"/>
              <a:gd name="T74" fmla="*/ 885362 w 1816"/>
              <a:gd name="T75" fmla="*/ 297016 h 1816"/>
              <a:gd name="T76" fmla="*/ 1106068 w 1816"/>
              <a:gd name="T77" fmla="*/ 256399 h 1816"/>
              <a:gd name="T78" fmla="*/ 1286185 w 1816"/>
              <a:gd name="T79" fmla="*/ 266553 h 1816"/>
              <a:gd name="T80" fmla="*/ 1499280 w 1816"/>
              <a:gd name="T81" fmla="*/ 327480 h 1816"/>
              <a:gd name="T82" fmla="*/ 1687008 w 1816"/>
              <a:gd name="T83" fmla="*/ 434101 h 1816"/>
              <a:gd name="T84" fmla="*/ 1841756 w 1816"/>
              <a:gd name="T85" fmla="*/ 581340 h 1816"/>
              <a:gd name="T86" fmla="*/ 1958451 w 1816"/>
              <a:gd name="T87" fmla="*/ 764119 h 1816"/>
              <a:gd name="T88" fmla="*/ 2026946 w 1816"/>
              <a:gd name="T89" fmla="*/ 972284 h 1816"/>
              <a:gd name="T90" fmla="*/ 2047241 w 1816"/>
              <a:gd name="T91" fmla="*/ 1152525 h 1816"/>
              <a:gd name="T92" fmla="*/ 2019335 w 1816"/>
              <a:gd name="T93" fmla="*/ 1375922 h 1816"/>
              <a:gd name="T94" fmla="*/ 1938156 w 1816"/>
              <a:gd name="T95" fmla="*/ 1579010 h 1816"/>
              <a:gd name="T96" fmla="*/ 1813850 w 1816"/>
              <a:gd name="T97" fmla="*/ 1754174 h 1816"/>
              <a:gd name="T98" fmla="*/ 1651492 w 1816"/>
              <a:gd name="T99" fmla="*/ 1893797 h 1816"/>
              <a:gd name="T100" fmla="*/ 1458691 w 1816"/>
              <a:gd name="T101" fmla="*/ 1992802 h 1816"/>
              <a:gd name="T102" fmla="*/ 1243058 w 1816"/>
              <a:gd name="T103" fmla="*/ 2043574 h 181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816"/>
              <a:gd name="T157" fmla="*/ 0 h 1816"/>
              <a:gd name="T158" fmla="*/ 1816 w 1816"/>
              <a:gd name="T159" fmla="*/ 1816 h 181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816" h="1816">
                <a:moveTo>
                  <a:pt x="1816" y="978"/>
                </a:moveTo>
                <a:lnTo>
                  <a:pt x="1816" y="836"/>
                </a:lnTo>
                <a:lnTo>
                  <a:pt x="1710" y="836"/>
                </a:lnTo>
                <a:lnTo>
                  <a:pt x="1706" y="792"/>
                </a:lnTo>
                <a:lnTo>
                  <a:pt x="1698" y="750"/>
                </a:lnTo>
                <a:lnTo>
                  <a:pt x="1688" y="708"/>
                </a:lnTo>
                <a:lnTo>
                  <a:pt x="1678" y="666"/>
                </a:lnTo>
                <a:lnTo>
                  <a:pt x="1774" y="626"/>
                </a:lnTo>
                <a:lnTo>
                  <a:pt x="1718" y="494"/>
                </a:lnTo>
                <a:lnTo>
                  <a:pt x="1622" y="534"/>
                </a:lnTo>
                <a:lnTo>
                  <a:pt x="1602" y="496"/>
                </a:lnTo>
                <a:lnTo>
                  <a:pt x="1578" y="460"/>
                </a:lnTo>
                <a:lnTo>
                  <a:pt x="1552" y="424"/>
                </a:lnTo>
                <a:lnTo>
                  <a:pt x="1526" y="390"/>
                </a:lnTo>
                <a:lnTo>
                  <a:pt x="1600" y="316"/>
                </a:lnTo>
                <a:lnTo>
                  <a:pt x="1498" y="216"/>
                </a:lnTo>
                <a:lnTo>
                  <a:pt x="1426" y="290"/>
                </a:lnTo>
                <a:lnTo>
                  <a:pt x="1392" y="262"/>
                </a:lnTo>
                <a:lnTo>
                  <a:pt x="1356" y="236"/>
                </a:lnTo>
                <a:lnTo>
                  <a:pt x="1318" y="214"/>
                </a:lnTo>
                <a:lnTo>
                  <a:pt x="1280" y="192"/>
                </a:lnTo>
                <a:lnTo>
                  <a:pt x="1320" y="96"/>
                </a:lnTo>
                <a:lnTo>
                  <a:pt x="1188" y="42"/>
                </a:lnTo>
                <a:lnTo>
                  <a:pt x="1150" y="138"/>
                </a:lnTo>
                <a:lnTo>
                  <a:pt x="1108" y="126"/>
                </a:lnTo>
                <a:lnTo>
                  <a:pt x="1066" y="116"/>
                </a:lnTo>
                <a:lnTo>
                  <a:pt x="1022" y="110"/>
                </a:lnTo>
                <a:lnTo>
                  <a:pt x="978" y="104"/>
                </a:lnTo>
                <a:lnTo>
                  <a:pt x="978" y="0"/>
                </a:lnTo>
                <a:lnTo>
                  <a:pt x="836" y="0"/>
                </a:lnTo>
                <a:lnTo>
                  <a:pt x="836" y="104"/>
                </a:lnTo>
                <a:lnTo>
                  <a:pt x="792" y="110"/>
                </a:lnTo>
                <a:lnTo>
                  <a:pt x="750" y="116"/>
                </a:lnTo>
                <a:lnTo>
                  <a:pt x="706" y="126"/>
                </a:lnTo>
                <a:lnTo>
                  <a:pt x="666" y="138"/>
                </a:lnTo>
                <a:lnTo>
                  <a:pt x="626" y="42"/>
                </a:lnTo>
                <a:lnTo>
                  <a:pt x="494" y="96"/>
                </a:lnTo>
                <a:lnTo>
                  <a:pt x="534" y="192"/>
                </a:lnTo>
                <a:lnTo>
                  <a:pt x="496" y="214"/>
                </a:lnTo>
                <a:lnTo>
                  <a:pt x="460" y="236"/>
                </a:lnTo>
                <a:lnTo>
                  <a:pt x="424" y="262"/>
                </a:lnTo>
                <a:lnTo>
                  <a:pt x="390" y="290"/>
                </a:lnTo>
                <a:lnTo>
                  <a:pt x="316" y="216"/>
                </a:lnTo>
                <a:lnTo>
                  <a:pt x="216" y="316"/>
                </a:lnTo>
                <a:lnTo>
                  <a:pt x="288" y="390"/>
                </a:lnTo>
                <a:lnTo>
                  <a:pt x="262" y="424"/>
                </a:lnTo>
                <a:lnTo>
                  <a:pt x="236" y="460"/>
                </a:lnTo>
                <a:lnTo>
                  <a:pt x="214" y="496"/>
                </a:lnTo>
                <a:lnTo>
                  <a:pt x="192" y="534"/>
                </a:lnTo>
                <a:lnTo>
                  <a:pt x="96" y="494"/>
                </a:lnTo>
                <a:lnTo>
                  <a:pt x="42" y="626"/>
                </a:lnTo>
                <a:lnTo>
                  <a:pt x="138" y="666"/>
                </a:lnTo>
                <a:lnTo>
                  <a:pt x="126" y="708"/>
                </a:lnTo>
                <a:lnTo>
                  <a:pt x="116" y="750"/>
                </a:lnTo>
                <a:lnTo>
                  <a:pt x="108" y="792"/>
                </a:lnTo>
                <a:lnTo>
                  <a:pt x="104" y="836"/>
                </a:lnTo>
                <a:lnTo>
                  <a:pt x="0" y="836"/>
                </a:lnTo>
                <a:lnTo>
                  <a:pt x="0" y="978"/>
                </a:lnTo>
                <a:lnTo>
                  <a:pt x="104" y="978"/>
                </a:lnTo>
                <a:lnTo>
                  <a:pt x="108" y="1022"/>
                </a:lnTo>
                <a:lnTo>
                  <a:pt x="116" y="1066"/>
                </a:lnTo>
                <a:lnTo>
                  <a:pt x="126" y="1108"/>
                </a:lnTo>
                <a:lnTo>
                  <a:pt x="138" y="1150"/>
                </a:lnTo>
                <a:lnTo>
                  <a:pt x="42" y="1190"/>
                </a:lnTo>
                <a:lnTo>
                  <a:pt x="96" y="1320"/>
                </a:lnTo>
                <a:lnTo>
                  <a:pt x="192" y="1280"/>
                </a:lnTo>
                <a:lnTo>
                  <a:pt x="214" y="1320"/>
                </a:lnTo>
                <a:lnTo>
                  <a:pt x="236" y="1356"/>
                </a:lnTo>
                <a:lnTo>
                  <a:pt x="262" y="1392"/>
                </a:lnTo>
                <a:lnTo>
                  <a:pt x="288" y="1426"/>
                </a:lnTo>
                <a:lnTo>
                  <a:pt x="216" y="1500"/>
                </a:lnTo>
                <a:lnTo>
                  <a:pt x="316" y="1600"/>
                </a:lnTo>
                <a:lnTo>
                  <a:pt x="390" y="1526"/>
                </a:lnTo>
                <a:lnTo>
                  <a:pt x="424" y="1554"/>
                </a:lnTo>
                <a:lnTo>
                  <a:pt x="460" y="1578"/>
                </a:lnTo>
                <a:lnTo>
                  <a:pt x="496" y="1602"/>
                </a:lnTo>
                <a:lnTo>
                  <a:pt x="534" y="1622"/>
                </a:lnTo>
                <a:lnTo>
                  <a:pt x="494" y="1718"/>
                </a:lnTo>
                <a:lnTo>
                  <a:pt x="626" y="1774"/>
                </a:lnTo>
                <a:lnTo>
                  <a:pt x="666" y="1678"/>
                </a:lnTo>
                <a:lnTo>
                  <a:pt x="706" y="1690"/>
                </a:lnTo>
                <a:lnTo>
                  <a:pt x="750" y="1698"/>
                </a:lnTo>
                <a:lnTo>
                  <a:pt x="792" y="1706"/>
                </a:lnTo>
                <a:lnTo>
                  <a:pt x="836" y="1712"/>
                </a:lnTo>
                <a:lnTo>
                  <a:pt x="836" y="1816"/>
                </a:lnTo>
                <a:lnTo>
                  <a:pt x="978" y="1816"/>
                </a:lnTo>
                <a:lnTo>
                  <a:pt x="978" y="1712"/>
                </a:lnTo>
                <a:lnTo>
                  <a:pt x="1022" y="1706"/>
                </a:lnTo>
                <a:lnTo>
                  <a:pt x="1066" y="1698"/>
                </a:lnTo>
                <a:lnTo>
                  <a:pt x="1108" y="1690"/>
                </a:lnTo>
                <a:lnTo>
                  <a:pt x="1150" y="1678"/>
                </a:lnTo>
                <a:lnTo>
                  <a:pt x="1188" y="1774"/>
                </a:lnTo>
                <a:lnTo>
                  <a:pt x="1320" y="1718"/>
                </a:lnTo>
                <a:lnTo>
                  <a:pt x="1280" y="1622"/>
                </a:lnTo>
                <a:lnTo>
                  <a:pt x="1318" y="1602"/>
                </a:lnTo>
                <a:lnTo>
                  <a:pt x="1356" y="1578"/>
                </a:lnTo>
                <a:lnTo>
                  <a:pt x="1392" y="1554"/>
                </a:lnTo>
                <a:lnTo>
                  <a:pt x="1426" y="1526"/>
                </a:lnTo>
                <a:lnTo>
                  <a:pt x="1498" y="1600"/>
                </a:lnTo>
                <a:lnTo>
                  <a:pt x="1600" y="1500"/>
                </a:lnTo>
                <a:lnTo>
                  <a:pt x="1526" y="1426"/>
                </a:lnTo>
                <a:lnTo>
                  <a:pt x="1552" y="1392"/>
                </a:lnTo>
                <a:lnTo>
                  <a:pt x="1578" y="1356"/>
                </a:lnTo>
                <a:lnTo>
                  <a:pt x="1602" y="1320"/>
                </a:lnTo>
                <a:lnTo>
                  <a:pt x="1622" y="1280"/>
                </a:lnTo>
                <a:lnTo>
                  <a:pt x="1718" y="1320"/>
                </a:lnTo>
                <a:lnTo>
                  <a:pt x="1774" y="1190"/>
                </a:lnTo>
                <a:lnTo>
                  <a:pt x="1678" y="1150"/>
                </a:lnTo>
                <a:lnTo>
                  <a:pt x="1688" y="1108"/>
                </a:lnTo>
                <a:lnTo>
                  <a:pt x="1698" y="1066"/>
                </a:lnTo>
                <a:lnTo>
                  <a:pt x="1706" y="1022"/>
                </a:lnTo>
                <a:lnTo>
                  <a:pt x="1710" y="978"/>
                </a:lnTo>
                <a:lnTo>
                  <a:pt x="1816" y="978"/>
                </a:lnTo>
                <a:close/>
                <a:moveTo>
                  <a:pt x="908" y="1614"/>
                </a:moveTo>
                <a:lnTo>
                  <a:pt x="908" y="1614"/>
                </a:lnTo>
                <a:lnTo>
                  <a:pt x="872" y="1612"/>
                </a:lnTo>
                <a:lnTo>
                  <a:pt x="836" y="1610"/>
                </a:lnTo>
                <a:lnTo>
                  <a:pt x="800" y="1606"/>
                </a:lnTo>
                <a:lnTo>
                  <a:pt x="766" y="1600"/>
                </a:lnTo>
                <a:lnTo>
                  <a:pt x="730" y="1592"/>
                </a:lnTo>
                <a:lnTo>
                  <a:pt x="698" y="1582"/>
                </a:lnTo>
                <a:lnTo>
                  <a:pt x="664" y="1570"/>
                </a:lnTo>
                <a:lnTo>
                  <a:pt x="632" y="1558"/>
                </a:lnTo>
                <a:lnTo>
                  <a:pt x="602" y="1544"/>
                </a:lnTo>
                <a:lnTo>
                  <a:pt x="570" y="1528"/>
                </a:lnTo>
                <a:lnTo>
                  <a:pt x="542" y="1512"/>
                </a:lnTo>
                <a:lnTo>
                  <a:pt x="512" y="1492"/>
                </a:lnTo>
                <a:lnTo>
                  <a:pt x="484" y="1474"/>
                </a:lnTo>
                <a:lnTo>
                  <a:pt x="458" y="1452"/>
                </a:lnTo>
                <a:lnTo>
                  <a:pt x="432" y="1430"/>
                </a:lnTo>
                <a:lnTo>
                  <a:pt x="408" y="1406"/>
                </a:lnTo>
                <a:lnTo>
                  <a:pt x="384" y="1382"/>
                </a:lnTo>
                <a:lnTo>
                  <a:pt x="362" y="1356"/>
                </a:lnTo>
                <a:lnTo>
                  <a:pt x="342" y="1330"/>
                </a:lnTo>
                <a:lnTo>
                  <a:pt x="322" y="1302"/>
                </a:lnTo>
                <a:lnTo>
                  <a:pt x="304" y="1274"/>
                </a:lnTo>
                <a:lnTo>
                  <a:pt x="286" y="1244"/>
                </a:lnTo>
                <a:lnTo>
                  <a:pt x="272" y="1214"/>
                </a:lnTo>
                <a:lnTo>
                  <a:pt x="256" y="1182"/>
                </a:lnTo>
                <a:lnTo>
                  <a:pt x="244" y="1150"/>
                </a:lnTo>
                <a:lnTo>
                  <a:pt x="234" y="1118"/>
                </a:lnTo>
                <a:lnTo>
                  <a:pt x="224" y="1084"/>
                </a:lnTo>
                <a:lnTo>
                  <a:pt x="216" y="1050"/>
                </a:lnTo>
                <a:lnTo>
                  <a:pt x="210" y="1016"/>
                </a:lnTo>
                <a:lnTo>
                  <a:pt x="206" y="980"/>
                </a:lnTo>
                <a:lnTo>
                  <a:pt x="202" y="944"/>
                </a:lnTo>
                <a:lnTo>
                  <a:pt x="202" y="908"/>
                </a:lnTo>
                <a:lnTo>
                  <a:pt x="202" y="872"/>
                </a:lnTo>
                <a:lnTo>
                  <a:pt x="206" y="836"/>
                </a:lnTo>
                <a:lnTo>
                  <a:pt x="210" y="800"/>
                </a:lnTo>
                <a:lnTo>
                  <a:pt x="216" y="766"/>
                </a:lnTo>
                <a:lnTo>
                  <a:pt x="224" y="732"/>
                </a:lnTo>
                <a:lnTo>
                  <a:pt x="234" y="698"/>
                </a:lnTo>
                <a:lnTo>
                  <a:pt x="244" y="664"/>
                </a:lnTo>
                <a:lnTo>
                  <a:pt x="256" y="632"/>
                </a:lnTo>
                <a:lnTo>
                  <a:pt x="272" y="602"/>
                </a:lnTo>
                <a:lnTo>
                  <a:pt x="286" y="572"/>
                </a:lnTo>
                <a:lnTo>
                  <a:pt x="304" y="542"/>
                </a:lnTo>
                <a:lnTo>
                  <a:pt x="322" y="512"/>
                </a:lnTo>
                <a:lnTo>
                  <a:pt x="342" y="486"/>
                </a:lnTo>
                <a:lnTo>
                  <a:pt x="362" y="458"/>
                </a:lnTo>
                <a:lnTo>
                  <a:pt x="384" y="432"/>
                </a:lnTo>
                <a:lnTo>
                  <a:pt x="408" y="408"/>
                </a:lnTo>
                <a:lnTo>
                  <a:pt x="432" y="386"/>
                </a:lnTo>
                <a:lnTo>
                  <a:pt x="458" y="362"/>
                </a:lnTo>
                <a:lnTo>
                  <a:pt x="484" y="342"/>
                </a:lnTo>
                <a:lnTo>
                  <a:pt x="512" y="322"/>
                </a:lnTo>
                <a:lnTo>
                  <a:pt x="542" y="304"/>
                </a:lnTo>
                <a:lnTo>
                  <a:pt x="570" y="286"/>
                </a:lnTo>
                <a:lnTo>
                  <a:pt x="602" y="272"/>
                </a:lnTo>
                <a:lnTo>
                  <a:pt x="632" y="258"/>
                </a:lnTo>
                <a:lnTo>
                  <a:pt x="664" y="244"/>
                </a:lnTo>
                <a:lnTo>
                  <a:pt x="698" y="234"/>
                </a:lnTo>
                <a:lnTo>
                  <a:pt x="730" y="224"/>
                </a:lnTo>
                <a:lnTo>
                  <a:pt x="766" y="216"/>
                </a:lnTo>
                <a:lnTo>
                  <a:pt x="800" y="210"/>
                </a:lnTo>
                <a:lnTo>
                  <a:pt x="836" y="206"/>
                </a:lnTo>
                <a:lnTo>
                  <a:pt x="872" y="202"/>
                </a:lnTo>
                <a:lnTo>
                  <a:pt x="908" y="202"/>
                </a:lnTo>
                <a:lnTo>
                  <a:pt x="944" y="202"/>
                </a:lnTo>
                <a:lnTo>
                  <a:pt x="980" y="206"/>
                </a:lnTo>
                <a:lnTo>
                  <a:pt x="1014" y="210"/>
                </a:lnTo>
                <a:lnTo>
                  <a:pt x="1050" y="216"/>
                </a:lnTo>
                <a:lnTo>
                  <a:pt x="1084" y="224"/>
                </a:lnTo>
                <a:lnTo>
                  <a:pt x="1118" y="234"/>
                </a:lnTo>
                <a:lnTo>
                  <a:pt x="1150" y="244"/>
                </a:lnTo>
                <a:lnTo>
                  <a:pt x="1182" y="258"/>
                </a:lnTo>
                <a:lnTo>
                  <a:pt x="1214" y="272"/>
                </a:lnTo>
                <a:lnTo>
                  <a:pt x="1244" y="286"/>
                </a:lnTo>
                <a:lnTo>
                  <a:pt x="1274" y="304"/>
                </a:lnTo>
                <a:lnTo>
                  <a:pt x="1302" y="322"/>
                </a:lnTo>
                <a:lnTo>
                  <a:pt x="1330" y="342"/>
                </a:lnTo>
                <a:lnTo>
                  <a:pt x="1356" y="362"/>
                </a:lnTo>
                <a:lnTo>
                  <a:pt x="1382" y="386"/>
                </a:lnTo>
                <a:lnTo>
                  <a:pt x="1406" y="408"/>
                </a:lnTo>
                <a:lnTo>
                  <a:pt x="1430" y="432"/>
                </a:lnTo>
                <a:lnTo>
                  <a:pt x="1452" y="458"/>
                </a:lnTo>
                <a:lnTo>
                  <a:pt x="1474" y="486"/>
                </a:lnTo>
                <a:lnTo>
                  <a:pt x="1492" y="512"/>
                </a:lnTo>
                <a:lnTo>
                  <a:pt x="1512" y="542"/>
                </a:lnTo>
                <a:lnTo>
                  <a:pt x="1528" y="572"/>
                </a:lnTo>
                <a:lnTo>
                  <a:pt x="1544" y="602"/>
                </a:lnTo>
                <a:lnTo>
                  <a:pt x="1558" y="632"/>
                </a:lnTo>
                <a:lnTo>
                  <a:pt x="1570" y="664"/>
                </a:lnTo>
                <a:lnTo>
                  <a:pt x="1582" y="698"/>
                </a:lnTo>
                <a:lnTo>
                  <a:pt x="1592" y="732"/>
                </a:lnTo>
                <a:lnTo>
                  <a:pt x="1598" y="766"/>
                </a:lnTo>
                <a:lnTo>
                  <a:pt x="1606" y="800"/>
                </a:lnTo>
                <a:lnTo>
                  <a:pt x="1610" y="836"/>
                </a:lnTo>
                <a:lnTo>
                  <a:pt x="1612" y="872"/>
                </a:lnTo>
                <a:lnTo>
                  <a:pt x="1614" y="908"/>
                </a:lnTo>
                <a:lnTo>
                  <a:pt x="1612" y="944"/>
                </a:lnTo>
                <a:lnTo>
                  <a:pt x="1610" y="980"/>
                </a:lnTo>
                <a:lnTo>
                  <a:pt x="1606" y="1016"/>
                </a:lnTo>
                <a:lnTo>
                  <a:pt x="1598" y="1050"/>
                </a:lnTo>
                <a:lnTo>
                  <a:pt x="1592" y="1084"/>
                </a:lnTo>
                <a:lnTo>
                  <a:pt x="1582" y="1118"/>
                </a:lnTo>
                <a:lnTo>
                  <a:pt x="1570" y="1150"/>
                </a:lnTo>
                <a:lnTo>
                  <a:pt x="1558" y="1182"/>
                </a:lnTo>
                <a:lnTo>
                  <a:pt x="1544" y="1214"/>
                </a:lnTo>
                <a:lnTo>
                  <a:pt x="1528" y="1244"/>
                </a:lnTo>
                <a:lnTo>
                  <a:pt x="1512" y="1274"/>
                </a:lnTo>
                <a:lnTo>
                  <a:pt x="1492" y="1302"/>
                </a:lnTo>
                <a:lnTo>
                  <a:pt x="1474" y="1330"/>
                </a:lnTo>
                <a:lnTo>
                  <a:pt x="1452" y="1356"/>
                </a:lnTo>
                <a:lnTo>
                  <a:pt x="1430" y="1382"/>
                </a:lnTo>
                <a:lnTo>
                  <a:pt x="1406" y="1406"/>
                </a:lnTo>
                <a:lnTo>
                  <a:pt x="1382" y="1430"/>
                </a:lnTo>
                <a:lnTo>
                  <a:pt x="1356" y="1452"/>
                </a:lnTo>
                <a:lnTo>
                  <a:pt x="1330" y="1474"/>
                </a:lnTo>
                <a:lnTo>
                  <a:pt x="1302" y="1492"/>
                </a:lnTo>
                <a:lnTo>
                  <a:pt x="1274" y="1512"/>
                </a:lnTo>
                <a:lnTo>
                  <a:pt x="1244" y="1528"/>
                </a:lnTo>
                <a:lnTo>
                  <a:pt x="1214" y="1544"/>
                </a:lnTo>
                <a:lnTo>
                  <a:pt x="1182" y="1558"/>
                </a:lnTo>
                <a:lnTo>
                  <a:pt x="1150" y="1570"/>
                </a:lnTo>
                <a:lnTo>
                  <a:pt x="1118" y="1582"/>
                </a:lnTo>
                <a:lnTo>
                  <a:pt x="1084" y="1592"/>
                </a:lnTo>
                <a:lnTo>
                  <a:pt x="1050" y="1600"/>
                </a:lnTo>
                <a:lnTo>
                  <a:pt x="1014" y="1606"/>
                </a:lnTo>
                <a:lnTo>
                  <a:pt x="980" y="1610"/>
                </a:lnTo>
                <a:lnTo>
                  <a:pt x="944" y="1612"/>
                </a:lnTo>
                <a:lnTo>
                  <a:pt x="908" y="1614"/>
                </a:lnTo>
                <a:close/>
              </a:path>
            </a:pathLst>
          </a:custGeom>
          <a:solidFill>
            <a:srgbClr val="80808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round/>
              </a14:hiddenLine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" name="Oval 680"/>
          <p:cNvSpPr>
            <a:spLocks noChangeArrowheads="1"/>
          </p:cNvSpPr>
          <p:nvPr/>
        </p:nvSpPr>
        <p:spPr bwMode="auto">
          <a:xfrm rot="21275257">
            <a:off x="6869718" y="3456469"/>
            <a:ext cx="962942" cy="962942"/>
          </a:xfrm>
          <a:prstGeom prst="ellipse">
            <a:avLst/>
          </a:prstGeom>
          <a:solidFill>
            <a:srgbClr val="D3381C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9" name="Arc 681"/>
          <p:cNvSpPr/>
          <p:nvPr/>
        </p:nvSpPr>
        <p:spPr bwMode="auto">
          <a:xfrm rot="7501686">
            <a:off x="5701885" y="3193453"/>
            <a:ext cx="1163473" cy="945504"/>
          </a:xfrm>
          <a:custGeom>
            <a:avLst/>
            <a:gdLst>
              <a:gd name="T0" fmla="*/ 115621791 w 21600"/>
              <a:gd name="T1" fmla="*/ 0 h 15695"/>
              <a:gd name="T2" fmla="*/ 168290462 w 21600"/>
              <a:gd name="T3" fmla="*/ 152955741 h 15695"/>
              <a:gd name="T4" fmla="*/ 0 w 21600"/>
              <a:gd name="T5" fmla="*/ 152955741 h 15695"/>
              <a:gd name="T6" fmla="*/ 0 60000 65536"/>
              <a:gd name="T7" fmla="*/ 0 60000 65536"/>
              <a:gd name="T8" fmla="*/ 0 60000 65536"/>
              <a:gd name="T9" fmla="*/ 0 w 21600"/>
              <a:gd name="T10" fmla="*/ 0 h 15695"/>
              <a:gd name="T11" fmla="*/ 21600 w 21600"/>
              <a:gd name="T12" fmla="*/ 15695 h 156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695" fill="none" extrusionOk="0">
                <a:moveTo>
                  <a:pt x="14840" y="-1"/>
                </a:moveTo>
                <a:cubicBezTo>
                  <a:pt x="19155" y="4079"/>
                  <a:pt x="21600" y="9756"/>
                  <a:pt x="21600" y="15695"/>
                </a:cubicBezTo>
              </a:path>
              <a:path w="21600" h="15695" stroke="0" extrusionOk="0">
                <a:moveTo>
                  <a:pt x="14840" y="-1"/>
                </a:moveTo>
                <a:cubicBezTo>
                  <a:pt x="19155" y="4079"/>
                  <a:pt x="21600" y="9756"/>
                  <a:pt x="21600" y="15695"/>
                </a:cubicBezTo>
                <a:lnTo>
                  <a:pt x="0" y="15695"/>
                </a:lnTo>
                <a:lnTo>
                  <a:pt x="14840" y="-1"/>
                </a:lnTo>
                <a:close/>
              </a:path>
            </a:pathLst>
          </a:custGeom>
          <a:noFill/>
          <a:ln w="76200">
            <a:solidFill>
              <a:srgbClr val="D3381C"/>
            </a:solidFill>
            <a:prstDash val="solid"/>
            <a:round/>
            <a:headEnd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Arc 683"/>
          <p:cNvSpPr/>
          <p:nvPr/>
        </p:nvSpPr>
        <p:spPr bwMode="auto">
          <a:xfrm rot="256945">
            <a:off x="7472811" y="2650174"/>
            <a:ext cx="378783" cy="548315"/>
          </a:xfrm>
          <a:custGeom>
            <a:avLst/>
            <a:gdLst>
              <a:gd name="T0" fmla="*/ 2673113 w 21600"/>
              <a:gd name="T1" fmla="*/ 0 h 31203"/>
              <a:gd name="T2" fmla="*/ 15875916 w 21600"/>
              <a:gd name="T3" fmla="*/ 25874024 h 31203"/>
              <a:gd name="T4" fmla="*/ 0 w 21600"/>
              <a:gd name="T5" fmla="*/ 17708743 h 31203"/>
              <a:gd name="T6" fmla="*/ 0 60000 65536"/>
              <a:gd name="T7" fmla="*/ 0 60000 65536"/>
              <a:gd name="T8" fmla="*/ 0 60000 65536"/>
              <a:gd name="T9" fmla="*/ 0 w 21600"/>
              <a:gd name="T10" fmla="*/ 0 h 31203"/>
              <a:gd name="T11" fmla="*/ 21600 w 21600"/>
              <a:gd name="T12" fmla="*/ 31203 h 312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203" fill="none" extrusionOk="0">
                <a:moveTo>
                  <a:pt x="3237" y="-1"/>
                </a:moveTo>
                <a:cubicBezTo>
                  <a:pt x="13795" y="1600"/>
                  <a:pt x="21600" y="10676"/>
                  <a:pt x="21600" y="21356"/>
                </a:cubicBezTo>
                <a:cubicBezTo>
                  <a:pt x="21600" y="24780"/>
                  <a:pt x="20785" y="28155"/>
                  <a:pt x="19224" y="31202"/>
                </a:cubicBezTo>
              </a:path>
              <a:path w="21600" h="31203" stroke="0" extrusionOk="0">
                <a:moveTo>
                  <a:pt x="3237" y="-1"/>
                </a:moveTo>
                <a:cubicBezTo>
                  <a:pt x="13795" y="1600"/>
                  <a:pt x="21600" y="10676"/>
                  <a:pt x="21600" y="21356"/>
                </a:cubicBezTo>
                <a:cubicBezTo>
                  <a:pt x="21600" y="24780"/>
                  <a:pt x="20785" y="28155"/>
                  <a:pt x="19224" y="31202"/>
                </a:cubicBezTo>
                <a:lnTo>
                  <a:pt x="0" y="21356"/>
                </a:lnTo>
                <a:lnTo>
                  <a:pt x="3237" y="-1"/>
                </a:lnTo>
                <a:close/>
              </a:path>
            </a:pathLst>
          </a:custGeom>
          <a:noFill/>
          <a:ln w="76200">
            <a:solidFill>
              <a:srgbClr val="D3381C"/>
            </a:solidFill>
            <a:prstDash val="solid"/>
            <a:round/>
            <a:headEnd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134568" y="2652596"/>
            <a:ext cx="1257877" cy="678637"/>
            <a:chOff x="6780213" y="3556000"/>
            <a:chExt cx="582613" cy="314325"/>
          </a:xfrm>
          <a:solidFill>
            <a:schemeClr val="bg1"/>
          </a:solidFill>
        </p:grpSpPr>
        <p:sp>
          <p:nvSpPr>
            <p:cNvPr id="31" name="Freeform 4021"/>
            <p:cNvSpPr>
              <a:spLocks noEditPoints="1"/>
            </p:cNvSpPr>
            <p:nvPr/>
          </p:nvSpPr>
          <p:spPr bwMode="auto">
            <a:xfrm>
              <a:off x="6826251" y="3781425"/>
              <a:ext cx="93663" cy="88900"/>
            </a:xfrm>
            <a:custGeom>
              <a:avLst/>
              <a:gdLst>
                <a:gd name="T0" fmla="*/ 0 w 25"/>
                <a:gd name="T1" fmla="*/ 12 h 24"/>
                <a:gd name="T2" fmla="*/ 12 w 25"/>
                <a:gd name="T3" fmla="*/ 24 h 24"/>
                <a:gd name="T4" fmla="*/ 25 w 25"/>
                <a:gd name="T5" fmla="*/ 12 h 24"/>
                <a:gd name="T6" fmla="*/ 12 w 25"/>
                <a:gd name="T7" fmla="*/ 0 h 24"/>
                <a:gd name="T8" fmla="*/ 0 w 25"/>
                <a:gd name="T9" fmla="*/ 12 h 24"/>
                <a:gd name="T10" fmla="*/ 9 w 25"/>
                <a:gd name="T11" fmla="*/ 12 h 24"/>
                <a:gd name="T12" fmla="*/ 12 w 25"/>
                <a:gd name="T13" fmla="*/ 9 h 24"/>
                <a:gd name="T14" fmla="*/ 16 w 25"/>
                <a:gd name="T15" fmla="*/ 12 h 24"/>
                <a:gd name="T16" fmla="*/ 12 w 25"/>
                <a:gd name="T17" fmla="*/ 16 h 24"/>
                <a:gd name="T18" fmla="*/ 9 w 25"/>
                <a:gd name="T19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4">
                  <a:moveTo>
                    <a:pt x="0" y="12"/>
                  </a:moveTo>
                  <a:cubicBezTo>
                    <a:pt x="0" y="19"/>
                    <a:pt x="6" y="24"/>
                    <a:pt x="12" y="24"/>
                  </a:cubicBezTo>
                  <a:cubicBezTo>
                    <a:pt x="19" y="24"/>
                    <a:pt x="25" y="19"/>
                    <a:pt x="25" y="12"/>
                  </a:cubicBezTo>
                  <a:cubicBezTo>
                    <a:pt x="25" y="5"/>
                    <a:pt x="19" y="0"/>
                    <a:pt x="12" y="0"/>
                  </a:cubicBezTo>
                  <a:cubicBezTo>
                    <a:pt x="6" y="0"/>
                    <a:pt x="0" y="5"/>
                    <a:pt x="0" y="12"/>
                  </a:cubicBezTo>
                  <a:close/>
                  <a:moveTo>
                    <a:pt x="9" y="12"/>
                  </a:moveTo>
                  <a:cubicBezTo>
                    <a:pt x="9" y="10"/>
                    <a:pt x="10" y="9"/>
                    <a:pt x="12" y="9"/>
                  </a:cubicBezTo>
                  <a:cubicBezTo>
                    <a:pt x="14" y="9"/>
                    <a:pt x="16" y="10"/>
                    <a:pt x="16" y="12"/>
                  </a:cubicBezTo>
                  <a:cubicBezTo>
                    <a:pt x="16" y="14"/>
                    <a:pt x="14" y="16"/>
                    <a:pt x="12" y="16"/>
                  </a:cubicBezTo>
                  <a:cubicBezTo>
                    <a:pt x="10" y="16"/>
                    <a:pt x="9" y="14"/>
                    <a:pt x="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2" name="Freeform 4022"/>
            <p:cNvSpPr>
              <a:spLocks noEditPoints="1"/>
            </p:cNvSpPr>
            <p:nvPr/>
          </p:nvSpPr>
          <p:spPr bwMode="auto">
            <a:xfrm>
              <a:off x="6780213" y="3627438"/>
              <a:ext cx="398463" cy="195262"/>
            </a:xfrm>
            <a:custGeom>
              <a:avLst/>
              <a:gdLst>
                <a:gd name="T0" fmla="*/ 5 w 106"/>
                <a:gd name="T1" fmla="*/ 47 h 52"/>
                <a:gd name="T2" fmla="*/ 9 w 106"/>
                <a:gd name="T3" fmla="*/ 50 h 52"/>
                <a:gd name="T4" fmla="*/ 25 w 106"/>
                <a:gd name="T5" fmla="*/ 37 h 52"/>
                <a:gd name="T6" fmla="*/ 40 w 106"/>
                <a:gd name="T7" fmla="*/ 50 h 52"/>
                <a:gd name="T8" fmla="*/ 69 w 106"/>
                <a:gd name="T9" fmla="*/ 50 h 52"/>
                <a:gd name="T10" fmla="*/ 84 w 106"/>
                <a:gd name="T11" fmla="*/ 37 h 52"/>
                <a:gd name="T12" fmla="*/ 100 w 106"/>
                <a:gd name="T13" fmla="*/ 51 h 52"/>
                <a:gd name="T14" fmla="*/ 106 w 106"/>
                <a:gd name="T15" fmla="*/ 45 h 52"/>
                <a:gd name="T16" fmla="*/ 83 w 106"/>
                <a:gd name="T17" fmla="*/ 7 h 52"/>
                <a:gd name="T18" fmla="*/ 32 w 106"/>
                <a:gd name="T19" fmla="*/ 21 h 52"/>
                <a:gd name="T20" fmla="*/ 5 w 106"/>
                <a:gd name="T21" fmla="*/ 47 h 52"/>
                <a:gd name="T22" fmla="*/ 72 w 106"/>
                <a:gd name="T23" fmla="*/ 22 h 52"/>
                <a:gd name="T24" fmla="*/ 72 w 106"/>
                <a:gd name="T25" fmla="*/ 9 h 52"/>
                <a:gd name="T26" fmla="*/ 96 w 106"/>
                <a:gd name="T27" fmla="*/ 22 h 52"/>
                <a:gd name="T28" fmla="*/ 72 w 106"/>
                <a:gd name="T29" fmla="*/ 22 h 52"/>
                <a:gd name="T30" fmla="*/ 40 w 106"/>
                <a:gd name="T31" fmla="*/ 22 h 52"/>
                <a:gd name="T32" fmla="*/ 62 w 106"/>
                <a:gd name="T33" fmla="*/ 9 h 52"/>
                <a:gd name="T34" fmla="*/ 68 w 106"/>
                <a:gd name="T35" fmla="*/ 9 h 52"/>
                <a:gd name="T36" fmla="*/ 68 w 106"/>
                <a:gd name="T37" fmla="*/ 22 h 52"/>
                <a:gd name="T38" fmla="*/ 40 w 106"/>
                <a:gd name="T39" fmla="*/ 2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6" h="52">
                  <a:moveTo>
                    <a:pt x="5" y="47"/>
                  </a:moveTo>
                  <a:cubicBezTo>
                    <a:pt x="5" y="48"/>
                    <a:pt x="5" y="50"/>
                    <a:pt x="9" y="50"/>
                  </a:cubicBezTo>
                  <a:cubicBezTo>
                    <a:pt x="10" y="43"/>
                    <a:pt x="17" y="37"/>
                    <a:pt x="25" y="37"/>
                  </a:cubicBezTo>
                  <a:cubicBezTo>
                    <a:pt x="32" y="37"/>
                    <a:pt x="39" y="43"/>
                    <a:pt x="40" y="50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70" y="43"/>
                    <a:pt x="76" y="37"/>
                    <a:pt x="84" y="37"/>
                  </a:cubicBezTo>
                  <a:cubicBezTo>
                    <a:pt x="92" y="37"/>
                    <a:pt x="99" y="43"/>
                    <a:pt x="100" y="51"/>
                  </a:cubicBezTo>
                  <a:cubicBezTo>
                    <a:pt x="102" y="51"/>
                    <a:pt x="106" y="52"/>
                    <a:pt x="106" y="45"/>
                  </a:cubicBezTo>
                  <a:cubicBezTo>
                    <a:pt x="106" y="37"/>
                    <a:pt x="106" y="13"/>
                    <a:pt x="83" y="7"/>
                  </a:cubicBezTo>
                  <a:cubicBezTo>
                    <a:pt x="60" y="0"/>
                    <a:pt x="41" y="6"/>
                    <a:pt x="32" y="21"/>
                  </a:cubicBezTo>
                  <a:cubicBezTo>
                    <a:pt x="32" y="21"/>
                    <a:pt x="0" y="26"/>
                    <a:pt x="5" y="47"/>
                  </a:cubicBezTo>
                  <a:close/>
                  <a:moveTo>
                    <a:pt x="72" y="22"/>
                  </a:moveTo>
                  <a:cubicBezTo>
                    <a:pt x="72" y="9"/>
                    <a:pt x="72" y="9"/>
                    <a:pt x="72" y="9"/>
                  </a:cubicBezTo>
                  <a:cubicBezTo>
                    <a:pt x="83" y="10"/>
                    <a:pt x="92" y="14"/>
                    <a:pt x="96" y="22"/>
                  </a:cubicBezTo>
                  <a:lnTo>
                    <a:pt x="72" y="22"/>
                  </a:lnTo>
                  <a:close/>
                  <a:moveTo>
                    <a:pt x="40" y="22"/>
                  </a:moveTo>
                  <a:cubicBezTo>
                    <a:pt x="40" y="22"/>
                    <a:pt x="45" y="9"/>
                    <a:pt x="62" y="9"/>
                  </a:cubicBezTo>
                  <a:cubicBezTo>
                    <a:pt x="64" y="9"/>
                    <a:pt x="66" y="9"/>
                    <a:pt x="68" y="9"/>
                  </a:cubicBezTo>
                  <a:cubicBezTo>
                    <a:pt x="68" y="22"/>
                    <a:pt x="68" y="22"/>
                    <a:pt x="68" y="22"/>
                  </a:cubicBezTo>
                  <a:lnTo>
                    <a:pt x="4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3" name="Freeform 4023"/>
            <p:cNvSpPr/>
            <p:nvPr/>
          </p:nvSpPr>
          <p:spPr bwMode="auto">
            <a:xfrm>
              <a:off x="7159626" y="3668713"/>
              <a:ext cx="176213" cy="107950"/>
            </a:xfrm>
            <a:custGeom>
              <a:avLst/>
              <a:gdLst>
                <a:gd name="T0" fmla="*/ 2 w 47"/>
                <a:gd name="T1" fmla="*/ 29 h 29"/>
                <a:gd name="T2" fmla="*/ 4 w 47"/>
                <a:gd name="T3" fmla="*/ 27 h 29"/>
                <a:gd name="T4" fmla="*/ 25 w 47"/>
                <a:gd name="T5" fmla="*/ 20 h 29"/>
                <a:gd name="T6" fmla="*/ 42 w 47"/>
                <a:gd name="T7" fmla="*/ 19 h 29"/>
                <a:gd name="T8" fmla="*/ 47 w 47"/>
                <a:gd name="T9" fmla="*/ 2 h 29"/>
                <a:gd name="T10" fmla="*/ 45 w 47"/>
                <a:gd name="T11" fmla="*/ 0 h 29"/>
                <a:gd name="T12" fmla="*/ 43 w 47"/>
                <a:gd name="T13" fmla="*/ 2 h 29"/>
                <a:gd name="T14" fmla="*/ 40 w 47"/>
                <a:gd name="T15" fmla="*/ 16 h 29"/>
                <a:gd name="T16" fmla="*/ 26 w 47"/>
                <a:gd name="T17" fmla="*/ 16 h 29"/>
                <a:gd name="T18" fmla="*/ 0 w 47"/>
                <a:gd name="T19" fmla="*/ 26 h 29"/>
                <a:gd name="T20" fmla="*/ 1 w 47"/>
                <a:gd name="T21" fmla="*/ 29 h 29"/>
                <a:gd name="T22" fmla="*/ 2 w 47"/>
                <a:gd name="T2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29">
                  <a:moveTo>
                    <a:pt x="2" y="29"/>
                  </a:moveTo>
                  <a:cubicBezTo>
                    <a:pt x="2" y="29"/>
                    <a:pt x="3" y="28"/>
                    <a:pt x="4" y="27"/>
                  </a:cubicBezTo>
                  <a:cubicBezTo>
                    <a:pt x="7" y="16"/>
                    <a:pt x="16" y="18"/>
                    <a:pt x="25" y="20"/>
                  </a:cubicBezTo>
                  <a:cubicBezTo>
                    <a:pt x="31" y="21"/>
                    <a:pt x="38" y="23"/>
                    <a:pt x="42" y="19"/>
                  </a:cubicBezTo>
                  <a:cubicBezTo>
                    <a:pt x="46" y="16"/>
                    <a:pt x="47" y="11"/>
                    <a:pt x="47" y="2"/>
                  </a:cubicBezTo>
                  <a:cubicBezTo>
                    <a:pt x="47" y="1"/>
                    <a:pt x="46" y="0"/>
                    <a:pt x="45" y="0"/>
                  </a:cubicBezTo>
                  <a:cubicBezTo>
                    <a:pt x="44" y="0"/>
                    <a:pt x="43" y="1"/>
                    <a:pt x="43" y="2"/>
                  </a:cubicBezTo>
                  <a:cubicBezTo>
                    <a:pt x="43" y="9"/>
                    <a:pt x="42" y="14"/>
                    <a:pt x="40" y="16"/>
                  </a:cubicBezTo>
                  <a:cubicBezTo>
                    <a:pt x="37" y="18"/>
                    <a:pt x="31" y="17"/>
                    <a:pt x="26" y="16"/>
                  </a:cubicBezTo>
                  <a:cubicBezTo>
                    <a:pt x="16" y="14"/>
                    <a:pt x="5" y="12"/>
                    <a:pt x="0" y="26"/>
                  </a:cubicBezTo>
                  <a:cubicBezTo>
                    <a:pt x="0" y="27"/>
                    <a:pt x="0" y="28"/>
                    <a:pt x="1" y="29"/>
                  </a:cubicBezTo>
                  <a:cubicBezTo>
                    <a:pt x="1" y="29"/>
                    <a:pt x="1" y="29"/>
                    <a:pt x="2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4" name="Freeform 4024"/>
            <p:cNvSpPr/>
            <p:nvPr/>
          </p:nvSpPr>
          <p:spPr bwMode="auto">
            <a:xfrm>
              <a:off x="7283451" y="3556000"/>
              <a:ext cx="79375" cy="131762"/>
            </a:xfrm>
            <a:custGeom>
              <a:avLst/>
              <a:gdLst>
                <a:gd name="T0" fmla="*/ 5 w 21"/>
                <a:gd name="T1" fmla="*/ 2 h 35"/>
                <a:gd name="T2" fmla="*/ 6 w 21"/>
                <a:gd name="T3" fmla="*/ 10 h 35"/>
                <a:gd name="T4" fmla="*/ 9 w 21"/>
                <a:gd name="T5" fmla="*/ 10 h 35"/>
                <a:gd name="T6" fmla="*/ 11 w 21"/>
                <a:gd name="T7" fmla="*/ 10 h 35"/>
                <a:gd name="T8" fmla="*/ 15 w 21"/>
                <a:gd name="T9" fmla="*/ 9 h 35"/>
                <a:gd name="T10" fmla="*/ 15 w 21"/>
                <a:gd name="T11" fmla="*/ 1 h 35"/>
                <a:gd name="T12" fmla="*/ 16 w 21"/>
                <a:gd name="T13" fmla="*/ 0 h 35"/>
                <a:gd name="T14" fmla="*/ 17 w 21"/>
                <a:gd name="T15" fmla="*/ 1 h 35"/>
                <a:gd name="T16" fmla="*/ 18 w 21"/>
                <a:gd name="T17" fmla="*/ 9 h 35"/>
                <a:gd name="T18" fmla="*/ 21 w 21"/>
                <a:gd name="T19" fmla="*/ 9 h 35"/>
                <a:gd name="T20" fmla="*/ 21 w 21"/>
                <a:gd name="T21" fmla="*/ 17 h 35"/>
                <a:gd name="T22" fmla="*/ 16 w 21"/>
                <a:gd name="T23" fmla="*/ 24 h 35"/>
                <a:gd name="T24" fmla="*/ 15 w 21"/>
                <a:gd name="T25" fmla="*/ 33 h 35"/>
                <a:gd name="T26" fmla="*/ 10 w 21"/>
                <a:gd name="T27" fmla="*/ 34 h 35"/>
                <a:gd name="T28" fmla="*/ 6 w 21"/>
                <a:gd name="T29" fmla="*/ 24 h 35"/>
                <a:gd name="T30" fmla="*/ 1 w 21"/>
                <a:gd name="T31" fmla="*/ 18 h 35"/>
                <a:gd name="T32" fmla="*/ 0 w 21"/>
                <a:gd name="T33" fmla="*/ 10 h 35"/>
                <a:gd name="T34" fmla="*/ 3 w 21"/>
                <a:gd name="T35" fmla="*/ 10 h 35"/>
                <a:gd name="T36" fmla="*/ 2 w 21"/>
                <a:gd name="T37" fmla="*/ 2 h 35"/>
                <a:gd name="T38" fmla="*/ 4 w 21"/>
                <a:gd name="T39" fmla="*/ 1 h 35"/>
                <a:gd name="T40" fmla="*/ 5 w 21"/>
                <a:gd name="T41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" h="35">
                  <a:moveTo>
                    <a:pt x="5" y="2"/>
                  </a:moveTo>
                  <a:cubicBezTo>
                    <a:pt x="6" y="10"/>
                    <a:pt x="6" y="10"/>
                    <a:pt x="6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5" y="0"/>
                    <a:pt x="16" y="0"/>
                  </a:cubicBezTo>
                  <a:cubicBezTo>
                    <a:pt x="17" y="0"/>
                    <a:pt x="17" y="0"/>
                    <a:pt x="17" y="1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9"/>
                    <a:pt x="21" y="15"/>
                    <a:pt x="21" y="17"/>
                  </a:cubicBezTo>
                  <a:cubicBezTo>
                    <a:pt x="21" y="19"/>
                    <a:pt x="20" y="21"/>
                    <a:pt x="16" y="24"/>
                  </a:cubicBezTo>
                  <a:cubicBezTo>
                    <a:pt x="16" y="25"/>
                    <a:pt x="16" y="32"/>
                    <a:pt x="15" y="33"/>
                  </a:cubicBezTo>
                  <a:cubicBezTo>
                    <a:pt x="13" y="35"/>
                    <a:pt x="11" y="35"/>
                    <a:pt x="10" y="34"/>
                  </a:cubicBezTo>
                  <a:cubicBezTo>
                    <a:pt x="7" y="32"/>
                    <a:pt x="6" y="24"/>
                    <a:pt x="6" y="24"/>
                  </a:cubicBezTo>
                  <a:cubicBezTo>
                    <a:pt x="3" y="22"/>
                    <a:pt x="2" y="21"/>
                    <a:pt x="1" y="18"/>
                  </a:cubicBezTo>
                  <a:cubicBezTo>
                    <a:pt x="0" y="16"/>
                    <a:pt x="0" y="10"/>
                    <a:pt x="0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3" y="1"/>
                    <a:pt x="4" y="1"/>
                  </a:cubicBezTo>
                  <a:cubicBezTo>
                    <a:pt x="4" y="1"/>
                    <a:pt x="5" y="1"/>
                    <a:pt x="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5" name="Freeform 4025"/>
            <p:cNvSpPr>
              <a:spLocks noEditPoints="1"/>
            </p:cNvSpPr>
            <p:nvPr/>
          </p:nvSpPr>
          <p:spPr bwMode="auto">
            <a:xfrm>
              <a:off x="7050088" y="3781425"/>
              <a:ext cx="95250" cy="88900"/>
            </a:xfrm>
            <a:custGeom>
              <a:avLst/>
              <a:gdLst>
                <a:gd name="T0" fmla="*/ 0 w 25"/>
                <a:gd name="T1" fmla="*/ 12 h 24"/>
                <a:gd name="T2" fmla="*/ 12 w 25"/>
                <a:gd name="T3" fmla="*/ 24 h 24"/>
                <a:gd name="T4" fmla="*/ 25 w 25"/>
                <a:gd name="T5" fmla="*/ 12 h 24"/>
                <a:gd name="T6" fmla="*/ 12 w 25"/>
                <a:gd name="T7" fmla="*/ 0 h 24"/>
                <a:gd name="T8" fmla="*/ 0 w 25"/>
                <a:gd name="T9" fmla="*/ 12 h 24"/>
                <a:gd name="T10" fmla="*/ 9 w 25"/>
                <a:gd name="T11" fmla="*/ 12 h 24"/>
                <a:gd name="T12" fmla="*/ 12 w 25"/>
                <a:gd name="T13" fmla="*/ 9 h 24"/>
                <a:gd name="T14" fmla="*/ 16 w 25"/>
                <a:gd name="T15" fmla="*/ 12 h 24"/>
                <a:gd name="T16" fmla="*/ 12 w 25"/>
                <a:gd name="T17" fmla="*/ 16 h 24"/>
                <a:gd name="T18" fmla="*/ 9 w 25"/>
                <a:gd name="T19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4">
                  <a:moveTo>
                    <a:pt x="0" y="12"/>
                  </a:moveTo>
                  <a:cubicBezTo>
                    <a:pt x="0" y="19"/>
                    <a:pt x="6" y="24"/>
                    <a:pt x="12" y="24"/>
                  </a:cubicBezTo>
                  <a:cubicBezTo>
                    <a:pt x="19" y="24"/>
                    <a:pt x="25" y="19"/>
                    <a:pt x="25" y="12"/>
                  </a:cubicBezTo>
                  <a:cubicBezTo>
                    <a:pt x="25" y="5"/>
                    <a:pt x="19" y="0"/>
                    <a:pt x="12" y="0"/>
                  </a:cubicBezTo>
                  <a:cubicBezTo>
                    <a:pt x="6" y="0"/>
                    <a:pt x="0" y="5"/>
                    <a:pt x="0" y="12"/>
                  </a:cubicBezTo>
                  <a:close/>
                  <a:moveTo>
                    <a:pt x="9" y="12"/>
                  </a:moveTo>
                  <a:cubicBezTo>
                    <a:pt x="9" y="10"/>
                    <a:pt x="10" y="9"/>
                    <a:pt x="12" y="9"/>
                  </a:cubicBezTo>
                  <a:cubicBezTo>
                    <a:pt x="14" y="9"/>
                    <a:pt x="16" y="10"/>
                    <a:pt x="16" y="12"/>
                  </a:cubicBezTo>
                  <a:cubicBezTo>
                    <a:pt x="16" y="14"/>
                    <a:pt x="14" y="16"/>
                    <a:pt x="12" y="16"/>
                  </a:cubicBezTo>
                  <a:cubicBezTo>
                    <a:pt x="10" y="16"/>
                    <a:pt x="9" y="14"/>
                    <a:pt x="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7069998" y="3754580"/>
            <a:ext cx="594601" cy="346421"/>
            <a:chOff x="6983413" y="2925763"/>
            <a:chExt cx="547688" cy="319088"/>
          </a:xfrm>
          <a:solidFill>
            <a:schemeClr val="bg1"/>
          </a:solidFill>
        </p:grpSpPr>
        <p:sp>
          <p:nvSpPr>
            <p:cNvPr id="23" name="Freeform 3843"/>
            <p:cNvSpPr/>
            <p:nvPr/>
          </p:nvSpPr>
          <p:spPr bwMode="auto">
            <a:xfrm>
              <a:off x="7286626" y="2959101"/>
              <a:ext cx="104775" cy="150813"/>
            </a:xfrm>
            <a:custGeom>
              <a:avLst/>
              <a:gdLst>
                <a:gd name="T0" fmla="*/ 4 w 28"/>
                <a:gd name="T1" fmla="*/ 40 h 40"/>
                <a:gd name="T2" fmla="*/ 2 w 28"/>
                <a:gd name="T3" fmla="*/ 40 h 40"/>
                <a:gd name="T4" fmla="*/ 1 w 28"/>
                <a:gd name="T5" fmla="*/ 35 h 40"/>
                <a:gd name="T6" fmla="*/ 21 w 28"/>
                <a:gd name="T7" fmla="*/ 2 h 40"/>
                <a:gd name="T8" fmla="*/ 26 w 28"/>
                <a:gd name="T9" fmla="*/ 1 h 40"/>
                <a:gd name="T10" fmla="*/ 27 w 28"/>
                <a:gd name="T11" fmla="*/ 5 h 40"/>
                <a:gd name="T12" fmla="*/ 7 w 28"/>
                <a:gd name="T13" fmla="*/ 39 h 40"/>
                <a:gd name="T14" fmla="*/ 4 w 28"/>
                <a:gd name="T1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40">
                  <a:moveTo>
                    <a:pt x="4" y="40"/>
                  </a:moveTo>
                  <a:cubicBezTo>
                    <a:pt x="4" y="40"/>
                    <a:pt x="3" y="40"/>
                    <a:pt x="2" y="40"/>
                  </a:cubicBezTo>
                  <a:cubicBezTo>
                    <a:pt x="1" y="39"/>
                    <a:pt x="0" y="37"/>
                    <a:pt x="1" y="35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0"/>
                    <a:pt x="24" y="0"/>
                    <a:pt x="26" y="1"/>
                  </a:cubicBezTo>
                  <a:cubicBezTo>
                    <a:pt x="28" y="2"/>
                    <a:pt x="28" y="4"/>
                    <a:pt x="27" y="5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6" y="40"/>
                    <a:pt x="5" y="40"/>
                    <a:pt x="4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4" name="Freeform 3844"/>
            <p:cNvSpPr/>
            <p:nvPr/>
          </p:nvSpPr>
          <p:spPr bwMode="auto">
            <a:xfrm>
              <a:off x="7316788" y="2952751"/>
              <a:ext cx="109538" cy="25400"/>
            </a:xfrm>
            <a:custGeom>
              <a:avLst/>
              <a:gdLst>
                <a:gd name="T0" fmla="*/ 26 w 29"/>
                <a:gd name="T1" fmla="*/ 7 h 7"/>
                <a:gd name="T2" fmla="*/ 4 w 29"/>
                <a:gd name="T3" fmla="*/ 7 h 7"/>
                <a:gd name="T4" fmla="*/ 0 w 29"/>
                <a:gd name="T5" fmla="*/ 4 h 7"/>
                <a:gd name="T6" fmla="*/ 4 w 29"/>
                <a:gd name="T7" fmla="*/ 0 h 7"/>
                <a:gd name="T8" fmla="*/ 26 w 29"/>
                <a:gd name="T9" fmla="*/ 0 h 7"/>
                <a:gd name="T10" fmla="*/ 29 w 29"/>
                <a:gd name="T11" fmla="*/ 4 h 7"/>
                <a:gd name="T12" fmla="*/ 26 w 29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7">
                  <a:moveTo>
                    <a:pt x="26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5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8" y="0"/>
                    <a:pt x="29" y="2"/>
                    <a:pt x="29" y="4"/>
                  </a:cubicBezTo>
                  <a:cubicBezTo>
                    <a:pt x="29" y="5"/>
                    <a:pt x="28" y="7"/>
                    <a:pt x="2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5" name="Freeform 3845"/>
            <p:cNvSpPr/>
            <p:nvPr/>
          </p:nvSpPr>
          <p:spPr bwMode="auto">
            <a:xfrm>
              <a:off x="7129463" y="2925763"/>
              <a:ext cx="101600" cy="90488"/>
            </a:xfrm>
            <a:custGeom>
              <a:avLst/>
              <a:gdLst>
                <a:gd name="T0" fmla="*/ 10 w 27"/>
                <a:gd name="T1" fmla="*/ 24 h 24"/>
                <a:gd name="T2" fmla="*/ 7 w 27"/>
                <a:gd name="T3" fmla="*/ 22 h 24"/>
                <a:gd name="T4" fmla="*/ 1 w 27"/>
                <a:gd name="T5" fmla="*/ 9 h 24"/>
                <a:gd name="T6" fmla="*/ 1 w 27"/>
                <a:gd name="T7" fmla="*/ 6 h 24"/>
                <a:gd name="T8" fmla="*/ 3 w 27"/>
                <a:gd name="T9" fmla="*/ 4 h 24"/>
                <a:gd name="T10" fmla="*/ 22 w 27"/>
                <a:gd name="T11" fmla="*/ 1 h 24"/>
                <a:gd name="T12" fmla="*/ 26 w 27"/>
                <a:gd name="T13" fmla="*/ 3 h 24"/>
                <a:gd name="T14" fmla="*/ 24 w 27"/>
                <a:gd name="T15" fmla="*/ 7 h 24"/>
                <a:gd name="T16" fmla="*/ 9 w 27"/>
                <a:gd name="T17" fmla="*/ 10 h 24"/>
                <a:gd name="T18" fmla="*/ 13 w 27"/>
                <a:gd name="T19" fmla="*/ 19 h 24"/>
                <a:gd name="T20" fmla="*/ 11 w 27"/>
                <a:gd name="T21" fmla="*/ 23 h 24"/>
                <a:gd name="T22" fmla="*/ 10 w 27"/>
                <a:gd name="T2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" h="24">
                  <a:moveTo>
                    <a:pt x="10" y="24"/>
                  </a:moveTo>
                  <a:cubicBezTo>
                    <a:pt x="8" y="24"/>
                    <a:pt x="7" y="23"/>
                    <a:pt x="7" y="22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8"/>
                    <a:pt x="0" y="7"/>
                    <a:pt x="1" y="6"/>
                  </a:cubicBezTo>
                  <a:cubicBezTo>
                    <a:pt x="1" y="5"/>
                    <a:pt x="2" y="5"/>
                    <a:pt x="3" y="4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4" y="0"/>
                    <a:pt x="26" y="1"/>
                    <a:pt x="26" y="3"/>
                  </a:cubicBezTo>
                  <a:cubicBezTo>
                    <a:pt x="27" y="5"/>
                    <a:pt x="26" y="7"/>
                    <a:pt x="24" y="7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0"/>
                    <a:pt x="13" y="22"/>
                    <a:pt x="11" y="23"/>
                  </a:cubicBezTo>
                  <a:cubicBezTo>
                    <a:pt x="11" y="23"/>
                    <a:pt x="10" y="24"/>
                    <a:pt x="1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6" name="Freeform 3846"/>
            <p:cNvSpPr>
              <a:spLocks noEditPoints="1"/>
            </p:cNvSpPr>
            <p:nvPr/>
          </p:nvSpPr>
          <p:spPr bwMode="auto">
            <a:xfrm>
              <a:off x="7339013" y="3052763"/>
              <a:ext cx="192088" cy="192088"/>
            </a:xfrm>
            <a:custGeom>
              <a:avLst/>
              <a:gdLst>
                <a:gd name="T0" fmla="*/ 26 w 51"/>
                <a:gd name="T1" fmla="*/ 51 h 51"/>
                <a:gd name="T2" fmla="*/ 0 w 51"/>
                <a:gd name="T3" fmla="*/ 26 h 51"/>
                <a:gd name="T4" fmla="*/ 26 w 51"/>
                <a:gd name="T5" fmla="*/ 0 h 51"/>
                <a:gd name="T6" fmla="*/ 51 w 51"/>
                <a:gd name="T7" fmla="*/ 26 h 51"/>
                <a:gd name="T8" fmla="*/ 26 w 51"/>
                <a:gd name="T9" fmla="*/ 51 h 51"/>
                <a:gd name="T10" fmla="*/ 26 w 51"/>
                <a:gd name="T11" fmla="*/ 7 h 51"/>
                <a:gd name="T12" fmla="*/ 7 w 51"/>
                <a:gd name="T13" fmla="*/ 26 h 51"/>
                <a:gd name="T14" fmla="*/ 26 w 51"/>
                <a:gd name="T15" fmla="*/ 44 h 51"/>
                <a:gd name="T16" fmla="*/ 44 w 51"/>
                <a:gd name="T17" fmla="*/ 26 h 51"/>
                <a:gd name="T18" fmla="*/ 26 w 51"/>
                <a:gd name="T19" fmla="*/ 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51">
                  <a:moveTo>
                    <a:pt x="26" y="51"/>
                  </a:moveTo>
                  <a:cubicBezTo>
                    <a:pt x="12" y="51"/>
                    <a:pt x="0" y="40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0" y="0"/>
                    <a:pt x="51" y="12"/>
                    <a:pt x="51" y="26"/>
                  </a:cubicBezTo>
                  <a:cubicBezTo>
                    <a:pt x="51" y="40"/>
                    <a:pt x="40" y="51"/>
                    <a:pt x="26" y="51"/>
                  </a:cubicBezTo>
                  <a:close/>
                  <a:moveTo>
                    <a:pt x="26" y="7"/>
                  </a:moveTo>
                  <a:cubicBezTo>
                    <a:pt x="15" y="7"/>
                    <a:pt x="7" y="15"/>
                    <a:pt x="7" y="26"/>
                  </a:cubicBezTo>
                  <a:cubicBezTo>
                    <a:pt x="7" y="36"/>
                    <a:pt x="15" y="44"/>
                    <a:pt x="26" y="44"/>
                  </a:cubicBezTo>
                  <a:cubicBezTo>
                    <a:pt x="36" y="44"/>
                    <a:pt x="44" y="36"/>
                    <a:pt x="44" y="26"/>
                  </a:cubicBezTo>
                  <a:cubicBezTo>
                    <a:pt x="44" y="15"/>
                    <a:pt x="36" y="7"/>
                    <a:pt x="2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7" name="Freeform 3847"/>
            <p:cNvSpPr>
              <a:spLocks noEditPoints="1"/>
            </p:cNvSpPr>
            <p:nvPr/>
          </p:nvSpPr>
          <p:spPr bwMode="auto">
            <a:xfrm>
              <a:off x="6983413" y="3052763"/>
              <a:ext cx="190500" cy="192088"/>
            </a:xfrm>
            <a:custGeom>
              <a:avLst/>
              <a:gdLst>
                <a:gd name="T0" fmla="*/ 26 w 51"/>
                <a:gd name="T1" fmla="*/ 51 h 51"/>
                <a:gd name="T2" fmla="*/ 0 w 51"/>
                <a:gd name="T3" fmla="*/ 26 h 51"/>
                <a:gd name="T4" fmla="*/ 26 w 51"/>
                <a:gd name="T5" fmla="*/ 0 h 51"/>
                <a:gd name="T6" fmla="*/ 51 w 51"/>
                <a:gd name="T7" fmla="*/ 26 h 51"/>
                <a:gd name="T8" fmla="*/ 26 w 51"/>
                <a:gd name="T9" fmla="*/ 51 h 51"/>
                <a:gd name="T10" fmla="*/ 26 w 51"/>
                <a:gd name="T11" fmla="*/ 7 h 51"/>
                <a:gd name="T12" fmla="*/ 7 w 51"/>
                <a:gd name="T13" fmla="*/ 26 h 51"/>
                <a:gd name="T14" fmla="*/ 26 w 51"/>
                <a:gd name="T15" fmla="*/ 44 h 51"/>
                <a:gd name="T16" fmla="*/ 44 w 51"/>
                <a:gd name="T17" fmla="*/ 26 h 51"/>
                <a:gd name="T18" fmla="*/ 26 w 51"/>
                <a:gd name="T19" fmla="*/ 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51">
                  <a:moveTo>
                    <a:pt x="26" y="51"/>
                  </a:moveTo>
                  <a:cubicBezTo>
                    <a:pt x="12" y="51"/>
                    <a:pt x="0" y="40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0" y="0"/>
                    <a:pt x="51" y="12"/>
                    <a:pt x="51" y="26"/>
                  </a:cubicBezTo>
                  <a:cubicBezTo>
                    <a:pt x="51" y="40"/>
                    <a:pt x="40" y="51"/>
                    <a:pt x="26" y="51"/>
                  </a:cubicBezTo>
                  <a:close/>
                  <a:moveTo>
                    <a:pt x="26" y="7"/>
                  </a:moveTo>
                  <a:cubicBezTo>
                    <a:pt x="15" y="7"/>
                    <a:pt x="7" y="15"/>
                    <a:pt x="7" y="26"/>
                  </a:cubicBezTo>
                  <a:cubicBezTo>
                    <a:pt x="7" y="36"/>
                    <a:pt x="15" y="44"/>
                    <a:pt x="26" y="44"/>
                  </a:cubicBezTo>
                  <a:cubicBezTo>
                    <a:pt x="36" y="44"/>
                    <a:pt x="44" y="36"/>
                    <a:pt x="44" y="26"/>
                  </a:cubicBezTo>
                  <a:cubicBezTo>
                    <a:pt x="44" y="15"/>
                    <a:pt x="36" y="7"/>
                    <a:pt x="2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" name="Freeform 3848"/>
            <p:cNvSpPr/>
            <p:nvPr/>
          </p:nvSpPr>
          <p:spPr bwMode="auto">
            <a:xfrm>
              <a:off x="7065963" y="2989263"/>
              <a:ext cx="385763" cy="176213"/>
            </a:xfrm>
            <a:custGeom>
              <a:avLst/>
              <a:gdLst>
                <a:gd name="T0" fmla="*/ 4 w 103"/>
                <a:gd name="T1" fmla="*/ 47 h 47"/>
                <a:gd name="T2" fmla="*/ 2 w 103"/>
                <a:gd name="T3" fmla="*/ 46 h 47"/>
                <a:gd name="T4" fmla="*/ 1 w 103"/>
                <a:gd name="T5" fmla="*/ 42 h 47"/>
                <a:gd name="T6" fmla="*/ 24 w 103"/>
                <a:gd name="T7" fmla="*/ 2 h 47"/>
                <a:gd name="T8" fmla="*/ 27 w 103"/>
                <a:gd name="T9" fmla="*/ 0 h 47"/>
                <a:gd name="T10" fmla="*/ 80 w 103"/>
                <a:gd name="T11" fmla="*/ 0 h 47"/>
                <a:gd name="T12" fmla="*/ 83 w 103"/>
                <a:gd name="T13" fmla="*/ 2 h 47"/>
                <a:gd name="T14" fmla="*/ 103 w 103"/>
                <a:gd name="T15" fmla="*/ 42 h 47"/>
                <a:gd name="T16" fmla="*/ 102 w 103"/>
                <a:gd name="T17" fmla="*/ 45 h 47"/>
                <a:gd name="T18" fmla="*/ 100 w 103"/>
                <a:gd name="T19" fmla="*/ 47 h 47"/>
                <a:gd name="T20" fmla="*/ 67 w 103"/>
                <a:gd name="T21" fmla="*/ 47 h 47"/>
                <a:gd name="T22" fmla="*/ 64 w 103"/>
                <a:gd name="T23" fmla="*/ 44 h 47"/>
                <a:gd name="T24" fmla="*/ 67 w 103"/>
                <a:gd name="T25" fmla="*/ 40 h 47"/>
                <a:gd name="T26" fmla="*/ 94 w 103"/>
                <a:gd name="T27" fmla="*/ 40 h 47"/>
                <a:gd name="T28" fmla="*/ 78 w 103"/>
                <a:gd name="T29" fmla="*/ 7 h 47"/>
                <a:gd name="T30" fmla="*/ 29 w 103"/>
                <a:gd name="T31" fmla="*/ 7 h 47"/>
                <a:gd name="T32" fmla="*/ 7 w 103"/>
                <a:gd name="T33" fmla="*/ 45 h 47"/>
                <a:gd name="T34" fmla="*/ 4 w 103"/>
                <a:gd name="T35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3" h="47">
                  <a:moveTo>
                    <a:pt x="4" y="47"/>
                  </a:moveTo>
                  <a:cubicBezTo>
                    <a:pt x="3" y="47"/>
                    <a:pt x="2" y="47"/>
                    <a:pt x="2" y="46"/>
                  </a:cubicBezTo>
                  <a:cubicBezTo>
                    <a:pt x="0" y="45"/>
                    <a:pt x="0" y="43"/>
                    <a:pt x="1" y="4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0"/>
                    <a:pt x="25" y="0"/>
                    <a:pt x="27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2" y="0"/>
                    <a:pt x="83" y="1"/>
                    <a:pt x="83" y="2"/>
                  </a:cubicBezTo>
                  <a:cubicBezTo>
                    <a:pt x="103" y="42"/>
                    <a:pt x="103" y="42"/>
                    <a:pt x="103" y="42"/>
                  </a:cubicBezTo>
                  <a:cubicBezTo>
                    <a:pt x="103" y="43"/>
                    <a:pt x="103" y="44"/>
                    <a:pt x="102" y="45"/>
                  </a:cubicBezTo>
                  <a:cubicBezTo>
                    <a:pt x="102" y="46"/>
                    <a:pt x="101" y="47"/>
                    <a:pt x="100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5" y="47"/>
                    <a:pt x="64" y="45"/>
                    <a:pt x="64" y="44"/>
                  </a:cubicBezTo>
                  <a:cubicBezTo>
                    <a:pt x="64" y="42"/>
                    <a:pt x="65" y="40"/>
                    <a:pt x="67" y="40"/>
                  </a:cubicBezTo>
                  <a:cubicBezTo>
                    <a:pt x="94" y="40"/>
                    <a:pt x="94" y="40"/>
                    <a:pt x="94" y="40"/>
                  </a:cubicBezTo>
                  <a:cubicBezTo>
                    <a:pt x="78" y="7"/>
                    <a:pt x="78" y="7"/>
                    <a:pt x="78" y="7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6" y="46"/>
                    <a:pt x="5" y="47"/>
                    <a:pt x="4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" name="Freeform 3849"/>
            <p:cNvSpPr/>
            <p:nvPr/>
          </p:nvSpPr>
          <p:spPr bwMode="auto">
            <a:xfrm>
              <a:off x="7132638" y="3038476"/>
              <a:ext cx="112713" cy="90488"/>
            </a:xfrm>
            <a:custGeom>
              <a:avLst/>
              <a:gdLst>
                <a:gd name="T0" fmla="*/ 26 w 30"/>
                <a:gd name="T1" fmla="*/ 24 h 24"/>
                <a:gd name="T2" fmla="*/ 24 w 30"/>
                <a:gd name="T3" fmla="*/ 23 h 24"/>
                <a:gd name="T4" fmla="*/ 2 w 30"/>
                <a:gd name="T5" fmla="*/ 6 h 24"/>
                <a:gd name="T6" fmla="*/ 1 w 30"/>
                <a:gd name="T7" fmla="*/ 2 h 24"/>
                <a:gd name="T8" fmla="*/ 6 w 30"/>
                <a:gd name="T9" fmla="*/ 1 h 24"/>
                <a:gd name="T10" fmla="*/ 28 w 30"/>
                <a:gd name="T11" fmla="*/ 18 h 24"/>
                <a:gd name="T12" fmla="*/ 29 w 30"/>
                <a:gd name="T13" fmla="*/ 23 h 24"/>
                <a:gd name="T14" fmla="*/ 26 w 30"/>
                <a:gd name="T1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24">
                  <a:moveTo>
                    <a:pt x="26" y="24"/>
                  </a:moveTo>
                  <a:cubicBezTo>
                    <a:pt x="25" y="24"/>
                    <a:pt x="25" y="24"/>
                    <a:pt x="24" y="23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4" y="0"/>
                    <a:pt x="6" y="1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30" y="19"/>
                    <a:pt x="30" y="21"/>
                    <a:pt x="29" y="23"/>
                  </a:cubicBezTo>
                  <a:cubicBezTo>
                    <a:pt x="28" y="24"/>
                    <a:pt x="27" y="24"/>
                    <a:pt x="26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0" name="Freeform 3850"/>
            <p:cNvSpPr>
              <a:spLocks noEditPoints="1"/>
            </p:cNvSpPr>
            <p:nvPr/>
          </p:nvSpPr>
          <p:spPr bwMode="auto">
            <a:xfrm>
              <a:off x="7219951" y="3082926"/>
              <a:ext cx="104775" cy="109538"/>
            </a:xfrm>
            <a:custGeom>
              <a:avLst/>
              <a:gdLst>
                <a:gd name="T0" fmla="*/ 14 w 28"/>
                <a:gd name="T1" fmla="*/ 29 h 29"/>
                <a:gd name="T2" fmla="*/ 0 w 28"/>
                <a:gd name="T3" fmla="*/ 14 h 29"/>
                <a:gd name="T4" fmla="*/ 14 w 28"/>
                <a:gd name="T5" fmla="*/ 0 h 29"/>
                <a:gd name="T6" fmla="*/ 28 w 28"/>
                <a:gd name="T7" fmla="*/ 14 h 29"/>
                <a:gd name="T8" fmla="*/ 14 w 28"/>
                <a:gd name="T9" fmla="*/ 29 h 29"/>
                <a:gd name="T10" fmla="*/ 14 w 28"/>
                <a:gd name="T11" fmla="*/ 7 h 29"/>
                <a:gd name="T12" fmla="*/ 6 w 28"/>
                <a:gd name="T13" fmla="*/ 14 h 29"/>
                <a:gd name="T14" fmla="*/ 14 w 28"/>
                <a:gd name="T15" fmla="*/ 22 h 29"/>
                <a:gd name="T16" fmla="*/ 22 w 28"/>
                <a:gd name="T17" fmla="*/ 14 h 29"/>
                <a:gd name="T18" fmla="*/ 14 w 28"/>
                <a:gd name="T19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9">
                  <a:moveTo>
                    <a:pt x="14" y="29"/>
                  </a:moveTo>
                  <a:cubicBezTo>
                    <a:pt x="6" y="29"/>
                    <a:pt x="0" y="22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4"/>
                  </a:cubicBezTo>
                  <a:cubicBezTo>
                    <a:pt x="28" y="22"/>
                    <a:pt x="22" y="29"/>
                    <a:pt x="14" y="29"/>
                  </a:cubicBezTo>
                  <a:close/>
                  <a:moveTo>
                    <a:pt x="14" y="7"/>
                  </a:moveTo>
                  <a:cubicBezTo>
                    <a:pt x="10" y="7"/>
                    <a:pt x="6" y="10"/>
                    <a:pt x="6" y="14"/>
                  </a:cubicBezTo>
                  <a:cubicBezTo>
                    <a:pt x="6" y="18"/>
                    <a:pt x="10" y="22"/>
                    <a:pt x="14" y="22"/>
                  </a:cubicBezTo>
                  <a:cubicBezTo>
                    <a:pt x="18" y="22"/>
                    <a:pt x="22" y="18"/>
                    <a:pt x="22" y="14"/>
                  </a:cubicBezTo>
                  <a:cubicBezTo>
                    <a:pt x="22" y="10"/>
                    <a:pt x="18" y="7"/>
                    <a:pt x="1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250844" y="2523503"/>
            <a:ext cx="669571" cy="397649"/>
            <a:chOff x="5184776" y="5205413"/>
            <a:chExt cx="2232025" cy="1325562"/>
          </a:xfrm>
          <a:solidFill>
            <a:schemeClr val="bg1"/>
          </a:solidFill>
        </p:grpSpPr>
        <p:sp>
          <p:nvSpPr>
            <p:cNvPr id="14" name="Oval 3798"/>
            <p:cNvSpPr>
              <a:spLocks noChangeArrowheads="1"/>
            </p:cNvSpPr>
            <p:nvPr/>
          </p:nvSpPr>
          <p:spPr bwMode="auto">
            <a:xfrm>
              <a:off x="5319713" y="5729288"/>
              <a:ext cx="288925" cy="2936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5" name="Oval 3799"/>
            <p:cNvSpPr>
              <a:spLocks noChangeArrowheads="1"/>
            </p:cNvSpPr>
            <p:nvPr/>
          </p:nvSpPr>
          <p:spPr bwMode="auto">
            <a:xfrm>
              <a:off x="6473826" y="5729288"/>
              <a:ext cx="295275" cy="2968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" name="Freeform 3800"/>
            <p:cNvSpPr>
              <a:spLocks noEditPoints="1"/>
            </p:cNvSpPr>
            <p:nvPr/>
          </p:nvSpPr>
          <p:spPr bwMode="auto">
            <a:xfrm>
              <a:off x="5184776" y="5205413"/>
              <a:ext cx="1727200" cy="647700"/>
            </a:xfrm>
            <a:custGeom>
              <a:avLst/>
              <a:gdLst>
                <a:gd name="T0" fmla="*/ 492 w 543"/>
                <a:gd name="T1" fmla="*/ 82 h 204"/>
                <a:gd name="T2" fmla="*/ 410 w 543"/>
                <a:gd name="T3" fmla="*/ 29 h 204"/>
                <a:gd name="T4" fmla="*/ 225 w 543"/>
                <a:gd name="T5" fmla="*/ 15 h 204"/>
                <a:gd name="T6" fmla="*/ 128 w 543"/>
                <a:gd name="T7" fmla="*/ 82 h 204"/>
                <a:gd name="T8" fmla="*/ 68 w 543"/>
                <a:gd name="T9" fmla="*/ 103 h 204"/>
                <a:gd name="T10" fmla="*/ 6 w 543"/>
                <a:gd name="T11" fmla="*/ 146 h 204"/>
                <a:gd name="T12" fmla="*/ 1 w 543"/>
                <a:gd name="T13" fmla="*/ 204 h 204"/>
                <a:gd name="T14" fmla="*/ 35 w 543"/>
                <a:gd name="T15" fmla="*/ 204 h 204"/>
                <a:gd name="T16" fmla="*/ 88 w 543"/>
                <a:gd name="T17" fmla="*/ 153 h 204"/>
                <a:gd name="T18" fmla="*/ 140 w 543"/>
                <a:gd name="T19" fmla="*/ 204 h 204"/>
                <a:gd name="T20" fmla="*/ 399 w 543"/>
                <a:gd name="T21" fmla="*/ 204 h 204"/>
                <a:gd name="T22" fmla="*/ 451 w 543"/>
                <a:gd name="T23" fmla="*/ 153 h 204"/>
                <a:gd name="T24" fmla="*/ 503 w 543"/>
                <a:gd name="T25" fmla="*/ 204 h 204"/>
                <a:gd name="T26" fmla="*/ 536 w 543"/>
                <a:gd name="T27" fmla="*/ 204 h 204"/>
                <a:gd name="T28" fmla="*/ 542 w 543"/>
                <a:gd name="T29" fmla="*/ 125 h 204"/>
                <a:gd name="T30" fmla="*/ 492 w 543"/>
                <a:gd name="T31" fmla="*/ 82 h 204"/>
                <a:gd name="T32" fmla="*/ 228 w 543"/>
                <a:gd name="T33" fmla="*/ 26 h 204"/>
                <a:gd name="T34" fmla="*/ 279 w 543"/>
                <a:gd name="T35" fmla="*/ 19 h 204"/>
                <a:gd name="T36" fmla="*/ 279 w 543"/>
                <a:gd name="T37" fmla="*/ 77 h 204"/>
                <a:gd name="T38" fmla="*/ 151 w 543"/>
                <a:gd name="T39" fmla="*/ 77 h 204"/>
                <a:gd name="T40" fmla="*/ 228 w 543"/>
                <a:gd name="T41" fmla="*/ 26 h 204"/>
                <a:gd name="T42" fmla="*/ 412 w 543"/>
                <a:gd name="T43" fmla="*/ 77 h 204"/>
                <a:gd name="T44" fmla="*/ 287 w 543"/>
                <a:gd name="T45" fmla="*/ 77 h 204"/>
                <a:gd name="T46" fmla="*/ 287 w 543"/>
                <a:gd name="T47" fmla="*/ 19 h 204"/>
                <a:gd name="T48" fmla="*/ 408 w 543"/>
                <a:gd name="T49" fmla="*/ 40 h 204"/>
                <a:gd name="T50" fmla="*/ 412 w 543"/>
                <a:gd name="T51" fmla="*/ 7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3" h="204">
                  <a:moveTo>
                    <a:pt x="492" y="82"/>
                  </a:moveTo>
                  <a:cubicBezTo>
                    <a:pt x="492" y="82"/>
                    <a:pt x="435" y="41"/>
                    <a:pt x="410" y="29"/>
                  </a:cubicBezTo>
                  <a:cubicBezTo>
                    <a:pt x="368" y="10"/>
                    <a:pt x="268" y="0"/>
                    <a:pt x="225" y="15"/>
                  </a:cubicBezTo>
                  <a:cubicBezTo>
                    <a:pt x="196" y="25"/>
                    <a:pt x="128" y="82"/>
                    <a:pt x="128" y="82"/>
                  </a:cubicBezTo>
                  <a:cubicBezTo>
                    <a:pt x="128" y="82"/>
                    <a:pt x="84" y="96"/>
                    <a:pt x="68" y="103"/>
                  </a:cubicBezTo>
                  <a:cubicBezTo>
                    <a:pt x="41" y="115"/>
                    <a:pt x="18" y="117"/>
                    <a:pt x="6" y="146"/>
                  </a:cubicBezTo>
                  <a:cubicBezTo>
                    <a:pt x="0" y="159"/>
                    <a:pt x="1" y="204"/>
                    <a:pt x="1" y="204"/>
                  </a:cubicBezTo>
                  <a:cubicBezTo>
                    <a:pt x="35" y="204"/>
                    <a:pt x="35" y="204"/>
                    <a:pt x="35" y="204"/>
                  </a:cubicBezTo>
                  <a:cubicBezTo>
                    <a:pt x="35" y="176"/>
                    <a:pt x="59" y="153"/>
                    <a:pt x="88" y="153"/>
                  </a:cubicBezTo>
                  <a:cubicBezTo>
                    <a:pt x="116" y="153"/>
                    <a:pt x="140" y="176"/>
                    <a:pt x="140" y="204"/>
                  </a:cubicBezTo>
                  <a:cubicBezTo>
                    <a:pt x="399" y="204"/>
                    <a:pt x="399" y="204"/>
                    <a:pt x="399" y="204"/>
                  </a:cubicBezTo>
                  <a:cubicBezTo>
                    <a:pt x="399" y="176"/>
                    <a:pt x="422" y="153"/>
                    <a:pt x="451" y="153"/>
                  </a:cubicBezTo>
                  <a:cubicBezTo>
                    <a:pt x="480" y="153"/>
                    <a:pt x="503" y="176"/>
                    <a:pt x="503" y="204"/>
                  </a:cubicBezTo>
                  <a:cubicBezTo>
                    <a:pt x="536" y="204"/>
                    <a:pt x="536" y="204"/>
                    <a:pt x="536" y="204"/>
                  </a:cubicBezTo>
                  <a:cubicBezTo>
                    <a:pt x="536" y="204"/>
                    <a:pt x="541" y="140"/>
                    <a:pt x="542" y="125"/>
                  </a:cubicBezTo>
                  <a:cubicBezTo>
                    <a:pt x="543" y="101"/>
                    <a:pt x="522" y="87"/>
                    <a:pt x="492" y="82"/>
                  </a:cubicBezTo>
                  <a:close/>
                  <a:moveTo>
                    <a:pt x="228" y="26"/>
                  </a:moveTo>
                  <a:cubicBezTo>
                    <a:pt x="240" y="22"/>
                    <a:pt x="258" y="19"/>
                    <a:pt x="279" y="19"/>
                  </a:cubicBezTo>
                  <a:cubicBezTo>
                    <a:pt x="279" y="77"/>
                    <a:pt x="279" y="77"/>
                    <a:pt x="279" y="77"/>
                  </a:cubicBezTo>
                  <a:cubicBezTo>
                    <a:pt x="151" y="77"/>
                    <a:pt x="151" y="77"/>
                    <a:pt x="151" y="77"/>
                  </a:cubicBezTo>
                  <a:cubicBezTo>
                    <a:pt x="179" y="55"/>
                    <a:pt x="212" y="31"/>
                    <a:pt x="228" y="26"/>
                  </a:cubicBezTo>
                  <a:close/>
                  <a:moveTo>
                    <a:pt x="412" y="77"/>
                  </a:moveTo>
                  <a:cubicBezTo>
                    <a:pt x="287" y="77"/>
                    <a:pt x="287" y="77"/>
                    <a:pt x="287" y="77"/>
                  </a:cubicBezTo>
                  <a:cubicBezTo>
                    <a:pt x="287" y="19"/>
                    <a:pt x="287" y="19"/>
                    <a:pt x="287" y="19"/>
                  </a:cubicBezTo>
                  <a:cubicBezTo>
                    <a:pt x="332" y="19"/>
                    <a:pt x="382" y="28"/>
                    <a:pt x="408" y="40"/>
                  </a:cubicBezTo>
                  <a:cubicBezTo>
                    <a:pt x="414" y="43"/>
                    <a:pt x="412" y="77"/>
                    <a:pt x="412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7" name="Freeform 3801"/>
            <p:cNvSpPr/>
            <p:nvPr/>
          </p:nvSpPr>
          <p:spPr bwMode="auto">
            <a:xfrm>
              <a:off x="5986463" y="6292850"/>
              <a:ext cx="209550" cy="136525"/>
            </a:xfrm>
            <a:custGeom>
              <a:avLst/>
              <a:gdLst>
                <a:gd name="T0" fmla="*/ 66 w 66"/>
                <a:gd name="T1" fmla="*/ 35 h 43"/>
                <a:gd name="T2" fmla="*/ 58 w 66"/>
                <a:gd name="T3" fmla="*/ 43 h 43"/>
                <a:gd name="T4" fmla="*/ 8 w 66"/>
                <a:gd name="T5" fmla="*/ 43 h 43"/>
                <a:gd name="T6" fmla="*/ 0 w 66"/>
                <a:gd name="T7" fmla="*/ 35 h 43"/>
                <a:gd name="T8" fmla="*/ 0 w 66"/>
                <a:gd name="T9" fmla="*/ 8 h 43"/>
                <a:gd name="T10" fmla="*/ 8 w 66"/>
                <a:gd name="T11" fmla="*/ 0 h 43"/>
                <a:gd name="T12" fmla="*/ 58 w 66"/>
                <a:gd name="T13" fmla="*/ 0 h 43"/>
                <a:gd name="T14" fmla="*/ 66 w 66"/>
                <a:gd name="T15" fmla="*/ 8 h 43"/>
                <a:gd name="T16" fmla="*/ 66 w 66"/>
                <a:gd name="T17" fmla="*/ 3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43">
                  <a:moveTo>
                    <a:pt x="66" y="35"/>
                  </a:moveTo>
                  <a:cubicBezTo>
                    <a:pt x="66" y="40"/>
                    <a:pt x="63" y="43"/>
                    <a:pt x="58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4" y="43"/>
                    <a:pt x="0" y="40"/>
                    <a:pt x="0" y="3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63" y="0"/>
                    <a:pt x="66" y="4"/>
                    <a:pt x="66" y="8"/>
                  </a:cubicBezTo>
                  <a:lnTo>
                    <a:pt x="66" y="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8" name="Freeform 3802"/>
            <p:cNvSpPr/>
            <p:nvPr/>
          </p:nvSpPr>
          <p:spPr bwMode="auto">
            <a:xfrm>
              <a:off x="5922963" y="6194425"/>
              <a:ext cx="165100" cy="336550"/>
            </a:xfrm>
            <a:custGeom>
              <a:avLst/>
              <a:gdLst>
                <a:gd name="T0" fmla="*/ 0 w 52"/>
                <a:gd name="T1" fmla="*/ 0 h 106"/>
                <a:gd name="T2" fmla="*/ 0 w 52"/>
                <a:gd name="T3" fmla="*/ 106 h 106"/>
                <a:gd name="T4" fmla="*/ 52 w 52"/>
                <a:gd name="T5" fmla="*/ 53 h 106"/>
                <a:gd name="T6" fmla="*/ 0 w 52"/>
                <a:gd name="T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106">
                  <a:moveTo>
                    <a:pt x="0" y="0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29" y="105"/>
                    <a:pt x="52" y="82"/>
                    <a:pt x="52" y="53"/>
                  </a:cubicBezTo>
                  <a:cubicBezTo>
                    <a:pt x="52" y="24"/>
                    <a:pt x="29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9" name="Rectangle 3803"/>
            <p:cNvSpPr>
              <a:spLocks noChangeArrowheads="1"/>
            </p:cNvSpPr>
            <p:nvPr/>
          </p:nvSpPr>
          <p:spPr bwMode="auto">
            <a:xfrm>
              <a:off x="5849938" y="6194425"/>
              <a:ext cx="73025" cy="3365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0" name="Freeform 3804"/>
            <p:cNvSpPr/>
            <p:nvPr/>
          </p:nvSpPr>
          <p:spPr bwMode="auto">
            <a:xfrm>
              <a:off x="5675313" y="6257925"/>
              <a:ext cx="222250" cy="41275"/>
            </a:xfrm>
            <a:custGeom>
              <a:avLst/>
              <a:gdLst>
                <a:gd name="T0" fmla="*/ 70 w 70"/>
                <a:gd name="T1" fmla="*/ 6 h 13"/>
                <a:gd name="T2" fmla="*/ 63 w 70"/>
                <a:gd name="T3" fmla="*/ 13 h 13"/>
                <a:gd name="T4" fmla="*/ 6 w 70"/>
                <a:gd name="T5" fmla="*/ 13 h 13"/>
                <a:gd name="T6" fmla="*/ 0 w 70"/>
                <a:gd name="T7" fmla="*/ 6 h 13"/>
                <a:gd name="T8" fmla="*/ 0 w 70"/>
                <a:gd name="T9" fmla="*/ 6 h 13"/>
                <a:gd name="T10" fmla="*/ 6 w 70"/>
                <a:gd name="T11" fmla="*/ 0 h 13"/>
                <a:gd name="T12" fmla="*/ 63 w 70"/>
                <a:gd name="T13" fmla="*/ 0 h 13"/>
                <a:gd name="T14" fmla="*/ 70 w 70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13">
                  <a:moveTo>
                    <a:pt x="70" y="6"/>
                  </a:moveTo>
                  <a:cubicBezTo>
                    <a:pt x="70" y="10"/>
                    <a:pt x="67" y="13"/>
                    <a:pt x="63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3" y="13"/>
                    <a:pt x="0" y="10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0" y="3"/>
                    <a:pt x="7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1" name="Freeform 3805"/>
            <p:cNvSpPr/>
            <p:nvPr/>
          </p:nvSpPr>
          <p:spPr bwMode="auto">
            <a:xfrm>
              <a:off x="5675313" y="6419850"/>
              <a:ext cx="222250" cy="41275"/>
            </a:xfrm>
            <a:custGeom>
              <a:avLst/>
              <a:gdLst>
                <a:gd name="T0" fmla="*/ 70 w 70"/>
                <a:gd name="T1" fmla="*/ 6 h 13"/>
                <a:gd name="T2" fmla="*/ 63 w 70"/>
                <a:gd name="T3" fmla="*/ 13 h 13"/>
                <a:gd name="T4" fmla="*/ 6 w 70"/>
                <a:gd name="T5" fmla="*/ 13 h 13"/>
                <a:gd name="T6" fmla="*/ 0 w 70"/>
                <a:gd name="T7" fmla="*/ 6 h 13"/>
                <a:gd name="T8" fmla="*/ 0 w 70"/>
                <a:gd name="T9" fmla="*/ 6 h 13"/>
                <a:gd name="T10" fmla="*/ 6 w 70"/>
                <a:gd name="T11" fmla="*/ 0 h 13"/>
                <a:gd name="T12" fmla="*/ 63 w 70"/>
                <a:gd name="T13" fmla="*/ 0 h 13"/>
                <a:gd name="T14" fmla="*/ 70 w 70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13">
                  <a:moveTo>
                    <a:pt x="70" y="6"/>
                  </a:moveTo>
                  <a:cubicBezTo>
                    <a:pt x="70" y="10"/>
                    <a:pt x="67" y="13"/>
                    <a:pt x="63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3" y="13"/>
                    <a:pt x="0" y="10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0" y="3"/>
                    <a:pt x="7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" name="Freeform 3806"/>
            <p:cNvSpPr/>
            <p:nvPr/>
          </p:nvSpPr>
          <p:spPr bwMode="auto">
            <a:xfrm>
              <a:off x="5970588" y="5688013"/>
              <a:ext cx="1446213" cy="687388"/>
            </a:xfrm>
            <a:custGeom>
              <a:avLst/>
              <a:gdLst>
                <a:gd name="T0" fmla="*/ 341 w 455"/>
                <a:gd name="T1" fmla="*/ 16 h 216"/>
                <a:gd name="T2" fmla="*/ 271 w 455"/>
                <a:gd name="T3" fmla="*/ 0 h 216"/>
                <a:gd name="T4" fmla="*/ 271 w 455"/>
                <a:gd name="T5" fmla="*/ 9 h 216"/>
                <a:gd name="T6" fmla="*/ 338 w 455"/>
                <a:gd name="T7" fmla="*/ 25 h 216"/>
                <a:gd name="T8" fmla="*/ 446 w 455"/>
                <a:gd name="T9" fmla="*/ 100 h 216"/>
                <a:gd name="T10" fmla="*/ 338 w 455"/>
                <a:gd name="T11" fmla="*/ 174 h 216"/>
                <a:gd name="T12" fmla="*/ 71 w 455"/>
                <a:gd name="T13" fmla="*/ 207 h 216"/>
                <a:gd name="T14" fmla="*/ 0 w 455"/>
                <a:gd name="T15" fmla="*/ 205 h 216"/>
                <a:gd name="T16" fmla="*/ 0 w 455"/>
                <a:gd name="T17" fmla="*/ 214 h 216"/>
                <a:gd name="T18" fmla="*/ 71 w 455"/>
                <a:gd name="T19" fmla="*/ 216 h 216"/>
                <a:gd name="T20" fmla="*/ 341 w 455"/>
                <a:gd name="T21" fmla="*/ 183 h 216"/>
                <a:gd name="T22" fmla="*/ 455 w 455"/>
                <a:gd name="T23" fmla="*/ 100 h 216"/>
                <a:gd name="T24" fmla="*/ 341 w 455"/>
                <a:gd name="T25" fmla="*/ 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5" h="216">
                  <a:moveTo>
                    <a:pt x="341" y="16"/>
                  </a:moveTo>
                  <a:cubicBezTo>
                    <a:pt x="319" y="10"/>
                    <a:pt x="296" y="4"/>
                    <a:pt x="271" y="0"/>
                  </a:cubicBezTo>
                  <a:cubicBezTo>
                    <a:pt x="271" y="9"/>
                    <a:pt x="271" y="9"/>
                    <a:pt x="271" y="9"/>
                  </a:cubicBezTo>
                  <a:cubicBezTo>
                    <a:pt x="295" y="13"/>
                    <a:pt x="318" y="19"/>
                    <a:pt x="338" y="25"/>
                  </a:cubicBezTo>
                  <a:cubicBezTo>
                    <a:pt x="407" y="45"/>
                    <a:pt x="446" y="72"/>
                    <a:pt x="446" y="100"/>
                  </a:cubicBezTo>
                  <a:cubicBezTo>
                    <a:pt x="446" y="127"/>
                    <a:pt x="407" y="154"/>
                    <a:pt x="338" y="174"/>
                  </a:cubicBezTo>
                  <a:cubicBezTo>
                    <a:pt x="267" y="195"/>
                    <a:pt x="172" y="207"/>
                    <a:pt x="71" y="207"/>
                  </a:cubicBezTo>
                  <a:cubicBezTo>
                    <a:pt x="47" y="207"/>
                    <a:pt x="23" y="206"/>
                    <a:pt x="0" y="205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23" y="215"/>
                    <a:pt x="47" y="216"/>
                    <a:pt x="71" y="216"/>
                  </a:cubicBezTo>
                  <a:cubicBezTo>
                    <a:pt x="173" y="216"/>
                    <a:pt x="269" y="204"/>
                    <a:pt x="341" y="183"/>
                  </a:cubicBezTo>
                  <a:cubicBezTo>
                    <a:pt x="415" y="161"/>
                    <a:pt x="455" y="132"/>
                    <a:pt x="455" y="100"/>
                  </a:cubicBezTo>
                  <a:cubicBezTo>
                    <a:pt x="455" y="67"/>
                    <a:pt x="415" y="38"/>
                    <a:pt x="34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37" name="Text Placeholder 2"/>
          <p:cNvSpPr txBox="1"/>
          <p:nvPr/>
        </p:nvSpPr>
        <p:spPr>
          <a:xfrm>
            <a:off x="7776997" y="4956804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8" name="文本框 36"/>
          <p:cNvSpPr txBox="1"/>
          <p:nvPr/>
        </p:nvSpPr>
        <p:spPr>
          <a:xfrm>
            <a:off x="7664599" y="4580259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 Placeholder 2"/>
          <p:cNvSpPr txBox="1"/>
          <p:nvPr/>
        </p:nvSpPr>
        <p:spPr>
          <a:xfrm>
            <a:off x="7511581" y="1203860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0" name="文本框 36"/>
          <p:cNvSpPr txBox="1"/>
          <p:nvPr/>
        </p:nvSpPr>
        <p:spPr>
          <a:xfrm>
            <a:off x="7399183" y="827315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 Placeholder 2"/>
          <p:cNvSpPr txBox="1"/>
          <p:nvPr/>
        </p:nvSpPr>
        <p:spPr>
          <a:xfrm>
            <a:off x="2616386" y="4620890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2" name="文本框 36"/>
          <p:cNvSpPr txBox="1"/>
          <p:nvPr/>
        </p:nvSpPr>
        <p:spPr>
          <a:xfrm>
            <a:off x="2503988" y="4244345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4099833" y="1674845"/>
            <a:ext cx="3992334" cy="3715740"/>
            <a:chOff x="3322866" y="847993"/>
            <a:chExt cx="5546268" cy="5162015"/>
          </a:xfrm>
        </p:grpSpPr>
        <p:grpSp>
          <p:nvGrpSpPr>
            <p:cNvPr id="2" name="组合 1"/>
            <p:cNvGrpSpPr/>
            <p:nvPr/>
          </p:nvGrpSpPr>
          <p:grpSpPr>
            <a:xfrm>
              <a:off x="3322866" y="847993"/>
              <a:ext cx="5546268" cy="5162015"/>
              <a:chOff x="5655101" y="1329876"/>
              <a:chExt cx="5546268" cy="5162015"/>
            </a:xfrm>
          </p:grpSpPr>
          <p:sp>
            <p:nvSpPr>
              <p:cNvPr id="4" name="Freeform 30"/>
              <p:cNvSpPr/>
              <p:nvPr/>
            </p:nvSpPr>
            <p:spPr bwMode="auto">
              <a:xfrm rot="4320000">
                <a:off x="6437225" y="797747"/>
                <a:ext cx="1877096" cy="3441343"/>
              </a:xfrm>
              <a:custGeom>
                <a:avLst/>
                <a:gdLst>
                  <a:gd name="T0" fmla="*/ 1069 w 1468"/>
                  <a:gd name="T1" fmla="*/ 2104 h 2692"/>
                  <a:gd name="T2" fmla="*/ 1253 w 1468"/>
                  <a:gd name="T3" fmla="*/ 1036 h 2692"/>
                  <a:gd name="T4" fmla="*/ 1253 w 1468"/>
                  <a:gd name="T5" fmla="*/ 1032 h 2692"/>
                  <a:gd name="T6" fmla="*/ 204 w 1468"/>
                  <a:gd name="T7" fmla="*/ 0 h 2692"/>
                  <a:gd name="T8" fmla="*/ 90 w 1468"/>
                  <a:gd name="T9" fmla="*/ 1224 h 2692"/>
                  <a:gd name="T10" fmla="*/ 860 w 1468"/>
                  <a:gd name="T11" fmla="*/ 2393 h 2692"/>
                  <a:gd name="T12" fmla="*/ 1468 w 1468"/>
                  <a:gd name="T13" fmla="*/ 2692 h 2692"/>
                  <a:gd name="T14" fmla="*/ 1069 w 1468"/>
                  <a:gd name="T15" fmla="*/ 2104 h 26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68" h="2692">
                    <a:moveTo>
                      <a:pt x="1069" y="2104"/>
                    </a:moveTo>
                    <a:cubicBezTo>
                      <a:pt x="1099" y="1845"/>
                      <a:pt x="1241" y="1097"/>
                      <a:pt x="1253" y="1036"/>
                    </a:cubicBezTo>
                    <a:cubicBezTo>
                      <a:pt x="1253" y="1032"/>
                      <a:pt x="1253" y="1032"/>
                      <a:pt x="1253" y="1032"/>
                    </a:cubicBezTo>
                    <a:cubicBezTo>
                      <a:pt x="204" y="0"/>
                      <a:pt x="204" y="0"/>
                      <a:pt x="204" y="0"/>
                    </a:cubicBezTo>
                    <a:cubicBezTo>
                      <a:pt x="34" y="392"/>
                      <a:pt x="0" y="821"/>
                      <a:pt x="90" y="1224"/>
                    </a:cubicBezTo>
                    <a:cubicBezTo>
                      <a:pt x="192" y="1678"/>
                      <a:pt x="454" y="2098"/>
                      <a:pt x="860" y="2393"/>
                    </a:cubicBezTo>
                    <a:cubicBezTo>
                      <a:pt x="1049" y="2531"/>
                      <a:pt x="1255" y="2630"/>
                      <a:pt x="1468" y="2692"/>
                    </a:cubicBezTo>
                    <a:cubicBezTo>
                      <a:pt x="1168" y="2531"/>
                      <a:pt x="1049" y="2280"/>
                      <a:pt x="1069" y="2104"/>
                    </a:cubicBezTo>
                    <a:close/>
                  </a:path>
                </a:pathLst>
              </a:custGeom>
              <a:solidFill>
                <a:srgbClr val="D338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grpSp>
            <p:nvGrpSpPr>
              <p:cNvPr id="5" name="组合 4"/>
              <p:cNvGrpSpPr/>
              <p:nvPr/>
            </p:nvGrpSpPr>
            <p:grpSpPr>
              <a:xfrm>
                <a:off x="5968248" y="1329876"/>
                <a:ext cx="5233121" cy="5162015"/>
                <a:chOff x="5968248" y="1329876"/>
                <a:chExt cx="5233121" cy="5162015"/>
              </a:xfrm>
            </p:grpSpPr>
            <p:sp>
              <p:nvSpPr>
                <p:cNvPr id="6" name="Freeform 27"/>
                <p:cNvSpPr/>
                <p:nvPr/>
              </p:nvSpPr>
              <p:spPr bwMode="auto">
                <a:xfrm>
                  <a:off x="7717360" y="1329876"/>
                  <a:ext cx="3334692" cy="1983752"/>
                </a:xfrm>
                <a:custGeom>
                  <a:avLst/>
                  <a:gdLst>
                    <a:gd name="T0" fmla="*/ 1978 w 2605"/>
                    <a:gd name="T1" fmla="*/ 494 h 1551"/>
                    <a:gd name="T2" fmla="*/ 668 w 2605"/>
                    <a:gd name="T3" fmla="*/ 0 h 1551"/>
                    <a:gd name="T4" fmla="*/ 0 w 2605"/>
                    <a:gd name="T5" fmla="*/ 115 h 1551"/>
                    <a:gd name="T6" fmla="*/ 668 w 2605"/>
                    <a:gd name="T7" fmla="*/ 357 h 1551"/>
                    <a:gd name="T8" fmla="*/ 1148 w 2605"/>
                    <a:gd name="T9" fmla="*/ 1328 h 1551"/>
                    <a:gd name="T10" fmla="*/ 1150 w 2605"/>
                    <a:gd name="T11" fmla="*/ 1332 h 1551"/>
                    <a:gd name="T12" fmla="*/ 2605 w 2605"/>
                    <a:gd name="T13" fmla="*/ 1551 h 1551"/>
                    <a:gd name="T14" fmla="*/ 1978 w 2605"/>
                    <a:gd name="T15" fmla="*/ 494 h 15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605" h="1551">
                      <a:moveTo>
                        <a:pt x="1978" y="494"/>
                      </a:moveTo>
                      <a:cubicBezTo>
                        <a:pt x="1629" y="186"/>
                        <a:pt x="1170" y="0"/>
                        <a:pt x="668" y="0"/>
                      </a:cubicBezTo>
                      <a:cubicBezTo>
                        <a:pt x="434" y="0"/>
                        <a:pt x="209" y="41"/>
                        <a:pt x="0" y="115"/>
                      </a:cubicBezTo>
                      <a:cubicBezTo>
                        <a:pt x="338" y="69"/>
                        <a:pt x="581" y="202"/>
                        <a:pt x="668" y="357"/>
                      </a:cubicBezTo>
                      <a:cubicBezTo>
                        <a:pt x="797" y="584"/>
                        <a:pt x="1122" y="1273"/>
                        <a:pt x="1148" y="1328"/>
                      </a:cubicBezTo>
                      <a:cubicBezTo>
                        <a:pt x="1150" y="1332"/>
                        <a:pt x="1150" y="1332"/>
                        <a:pt x="1150" y="1332"/>
                      </a:cubicBezTo>
                      <a:cubicBezTo>
                        <a:pt x="2605" y="1551"/>
                        <a:pt x="2605" y="1551"/>
                        <a:pt x="2605" y="1551"/>
                      </a:cubicBezTo>
                      <a:cubicBezTo>
                        <a:pt x="2512" y="1134"/>
                        <a:pt x="2288" y="766"/>
                        <a:pt x="1978" y="494"/>
                      </a:cubicBezTo>
                      <a:close/>
                    </a:path>
                  </a:pathLst>
                </a:custGeom>
                <a:solidFill>
                  <a:srgbClr val="D338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7" name="Freeform 28"/>
                <p:cNvSpPr/>
                <p:nvPr/>
              </p:nvSpPr>
              <p:spPr bwMode="auto">
                <a:xfrm>
                  <a:off x="9544687" y="2353747"/>
                  <a:ext cx="1656682" cy="3739972"/>
                </a:xfrm>
                <a:custGeom>
                  <a:avLst/>
                  <a:gdLst>
                    <a:gd name="T0" fmla="*/ 1139 w 1295"/>
                    <a:gd name="T1" fmla="*/ 613 h 2922"/>
                    <a:gd name="T2" fmla="*/ 826 w 1295"/>
                    <a:gd name="T3" fmla="*/ 0 h 2922"/>
                    <a:gd name="T4" fmla="*/ 779 w 1295"/>
                    <a:gd name="T5" fmla="*/ 710 h 2922"/>
                    <a:gd name="T6" fmla="*/ 4 w 1295"/>
                    <a:gd name="T7" fmla="*/ 1467 h 2922"/>
                    <a:gd name="T8" fmla="*/ 0 w 1295"/>
                    <a:gd name="T9" fmla="*/ 1470 h 2922"/>
                    <a:gd name="T10" fmla="*/ 242 w 1295"/>
                    <a:gd name="T11" fmla="*/ 2922 h 2922"/>
                    <a:gd name="T12" fmla="*/ 1054 w 1295"/>
                    <a:gd name="T13" fmla="*/ 1998 h 2922"/>
                    <a:gd name="T14" fmla="*/ 1139 w 1295"/>
                    <a:gd name="T15" fmla="*/ 613 h 29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95" h="2922">
                      <a:moveTo>
                        <a:pt x="1139" y="613"/>
                      </a:moveTo>
                      <a:cubicBezTo>
                        <a:pt x="1067" y="390"/>
                        <a:pt x="962" y="176"/>
                        <a:pt x="826" y="0"/>
                      </a:cubicBezTo>
                      <a:cubicBezTo>
                        <a:pt x="974" y="307"/>
                        <a:pt x="900" y="580"/>
                        <a:pt x="779" y="710"/>
                      </a:cubicBezTo>
                      <a:cubicBezTo>
                        <a:pt x="603" y="903"/>
                        <a:pt x="49" y="1425"/>
                        <a:pt x="4" y="1467"/>
                      </a:cubicBezTo>
                      <a:cubicBezTo>
                        <a:pt x="0" y="1470"/>
                        <a:pt x="0" y="1470"/>
                        <a:pt x="0" y="1470"/>
                      </a:cubicBezTo>
                      <a:cubicBezTo>
                        <a:pt x="242" y="2922"/>
                        <a:pt x="242" y="2922"/>
                        <a:pt x="242" y="2922"/>
                      </a:cubicBezTo>
                      <a:cubicBezTo>
                        <a:pt x="610" y="2704"/>
                        <a:pt x="891" y="2377"/>
                        <a:pt x="1054" y="1998"/>
                      </a:cubicBezTo>
                      <a:cubicBezTo>
                        <a:pt x="1239" y="1571"/>
                        <a:pt x="1295" y="1091"/>
                        <a:pt x="1139" y="613"/>
                      </a:cubicBezTo>
                      <a:close/>
                    </a:path>
                  </a:pathLst>
                </a:custGeom>
                <a:solidFill>
                  <a:srgbClr val="D338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8" name="Freeform 29"/>
                <p:cNvSpPr/>
                <p:nvPr/>
              </p:nvSpPr>
              <p:spPr bwMode="auto">
                <a:xfrm>
                  <a:off x="6878355" y="4941865"/>
                  <a:ext cx="3775525" cy="1550026"/>
                </a:xfrm>
                <a:custGeom>
                  <a:avLst/>
                  <a:gdLst>
                    <a:gd name="T0" fmla="*/ 2269 w 2952"/>
                    <a:gd name="T1" fmla="*/ 506 h 1208"/>
                    <a:gd name="T2" fmla="*/ 1310 w 2952"/>
                    <a:gd name="T3" fmla="*/ 2 h 1208"/>
                    <a:gd name="T4" fmla="*/ 1306 w 2952"/>
                    <a:gd name="T5" fmla="*/ 0 h 1208"/>
                    <a:gd name="T6" fmla="*/ 0 w 2952"/>
                    <a:gd name="T7" fmla="*/ 678 h 1208"/>
                    <a:gd name="T8" fmla="*/ 1129 w 2952"/>
                    <a:gd name="T9" fmla="*/ 1165 h 1208"/>
                    <a:gd name="T10" fmla="*/ 2479 w 2952"/>
                    <a:gd name="T11" fmla="*/ 795 h 1208"/>
                    <a:gd name="T12" fmla="*/ 2952 w 2952"/>
                    <a:gd name="T13" fmla="*/ 309 h 1208"/>
                    <a:gd name="T14" fmla="*/ 2269 w 2952"/>
                    <a:gd name="T15" fmla="*/ 506 h 1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52" h="1208">
                      <a:moveTo>
                        <a:pt x="2269" y="506"/>
                      </a:moveTo>
                      <a:cubicBezTo>
                        <a:pt x="2032" y="398"/>
                        <a:pt x="1364" y="31"/>
                        <a:pt x="1310" y="2"/>
                      </a:cubicBezTo>
                      <a:cubicBezTo>
                        <a:pt x="1306" y="0"/>
                        <a:pt x="1306" y="0"/>
                        <a:pt x="1306" y="0"/>
                      </a:cubicBezTo>
                      <a:cubicBezTo>
                        <a:pt x="0" y="678"/>
                        <a:pt x="0" y="678"/>
                        <a:pt x="0" y="678"/>
                      </a:cubicBezTo>
                      <a:cubicBezTo>
                        <a:pt x="321" y="961"/>
                        <a:pt x="718" y="1127"/>
                        <a:pt x="1129" y="1165"/>
                      </a:cubicBezTo>
                      <a:cubicBezTo>
                        <a:pt x="1592" y="1208"/>
                        <a:pt x="2073" y="1090"/>
                        <a:pt x="2479" y="795"/>
                      </a:cubicBezTo>
                      <a:cubicBezTo>
                        <a:pt x="2669" y="657"/>
                        <a:pt x="2826" y="492"/>
                        <a:pt x="2952" y="309"/>
                      </a:cubicBezTo>
                      <a:cubicBezTo>
                        <a:pt x="2706" y="544"/>
                        <a:pt x="2431" y="580"/>
                        <a:pt x="2269" y="506"/>
                      </a:cubicBezTo>
                      <a:close/>
                    </a:path>
                  </a:pathLst>
                </a:custGeom>
                <a:solidFill>
                  <a:srgbClr val="CC420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9" name="Freeform 30"/>
                <p:cNvSpPr/>
                <p:nvPr/>
              </p:nvSpPr>
              <p:spPr bwMode="auto">
                <a:xfrm>
                  <a:off x="5968248" y="2901231"/>
                  <a:ext cx="1877096" cy="3441343"/>
                </a:xfrm>
                <a:custGeom>
                  <a:avLst/>
                  <a:gdLst>
                    <a:gd name="T0" fmla="*/ 1069 w 1468"/>
                    <a:gd name="T1" fmla="*/ 2104 h 2692"/>
                    <a:gd name="T2" fmla="*/ 1253 w 1468"/>
                    <a:gd name="T3" fmla="*/ 1036 h 2692"/>
                    <a:gd name="T4" fmla="*/ 1253 w 1468"/>
                    <a:gd name="T5" fmla="*/ 1032 h 2692"/>
                    <a:gd name="T6" fmla="*/ 204 w 1468"/>
                    <a:gd name="T7" fmla="*/ 0 h 2692"/>
                    <a:gd name="T8" fmla="*/ 90 w 1468"/>
                    <a:gd name="T9" fmla="*/ 1224 h 2692"/>
                    <a:gd name="T10" fmla="*/ 860 w 1468"/>
                    <a:gd name="T11" fmla="*/ 2393 h 2692"/>
                    <a:gd name="T12" fmla="*/ 1468 w 1468"/>
                    <a:gd name="T13" fmla="*/ 2692 h 2692"/>
                    <a:gd name="T14" fmla="*/ 1069 w 1468"/>
                    <a:gd name="T15" fmla="*/ 2104 h 26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468" h="2692">
                      <a:moveTo>
                        <a:pt x="1069" y="2104"/>
                      </a:moveTo>
                      <a:cubicBezTo>
                        <a:pt x="1099" y="1845"/>
                        <a:pt x="1241" y="1097"/>
                        <a:pt x="1253" y="1036"/>
                      </a:cubicBezTo>
                      <a:cubicBezTo>
                        <a:pt x="1253" y="1032"/>
                        <a:pt x="1253" y="1032"/>
                        <a:pt x="1253" y="1032"/>
                      </a:cubicBezTo>
                      <a:cubicBezTo>
                        <a:pt x="204" y="0"/>
                        <a:pt x="204" y="0"/>
                        <a:pt x="204" y="0"/>
                      </a:cubicBezTo>
                      <a:cubicBezTo>
                        <a:pt x="34" y="392"/>
                        <a:pt x="0" y="821"/>
                        <a:pt x="90" y="1224"/>
                      </a:cubicBezTo>
                      <a:cubicBezTo>
                        <a:pt x="192" y="1678"/>
                        <a:pt x="454" y="2098"/>
                        <a:pt x="860" y="2393"/>
                      </a:cubicBezTo>
                      <a:cubicBezTo>
                        <a:pt x="1049" y="2531"/>
                        <a:pt x="1255" y="2630"/>
                        <a:pt x="1468" y="2692"/>
                      </a:cubicBezTo>
                      <a:cubicBezTo>
                        <a:pt x="1168" y="2531"/>
                        <a:pt x="1049" y="2280"/>
                        <a:pt x="1069" y="2104"/>
                      </a:cubicBezTo>
                      <a:close/>
                    </a:path>
                  </a:pathLst>
                </a:custGeom>
                <a:solidFill>
                  <a:srgbClr val="D338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0" name="Freeform 31"/>
                <p:cNvSpPr/>
                <p:nvPr/>
              </p:nvSpPr>
              <p:spPr bwMode="auto">
                <a:xfrm>
                  <a:off x="6018022" y="1685387"/>
                  <a:ext cx="1933978" cy="2261048"/>
                </a:xfrm>
                <a:custGeom>
                  <a:avLst/>
                  <a:gdLst>
                    <a:gd name="T0" fmla="*/ 977 w 1515"/>
                    <a:gd name="T1" fmla="*/ 0 h 1764"/>
                    <a:gd name="T2" fmla="*/ 103 w 1515"/>
                    <a:gd name="T3" fmla="*/ 1093 h 1764"/>
                    <a:gd name="T4" fmla="*/ 6 w 1515"/>
                    <a:gd name="T5" fmla="*/ 1764 h 1764"/>
                    <a:gd name="T6" fmla="*/ 443 w 1515"/>
                    <a:gd name="T7" fmla="*/ 1204 h 1764"/>
                    <a:gd name="T8" fmla="*/ 1515 w 1515"/>
                    <a:gd name="T9" fmla="*/ 1048 h 1764"/>
                    <a:gd name="T10" fmla="*/ 977 w 1515"/>
                    <a:gd name="T11" fmla="*/ 0 h 17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15" h="1764">
                      <a:moveTo>
                        <a:pt x="977" y="0"/>
                      </a:moveTo>
                      <a:cubicBezTo>
                        <a:pt x="577" y="238"/>
                        <a:pt x="258" y="616"/>
                        <a:pt x="103" y="1093"/>
                      </a:cubicBezTo>
                      <a:cubicBezTo>
                        <a:pt x="31" y="1316"/>
                        <a:pt x="0" y="1543"/>
                        <a:pt x="6" y="1764"/>
                      </a:cubicBezTo>
                      <a:cubicBezTo>
                        <a:pt x="67" y="1429"/>
                        <a:pt x="268" y="1239"/>
                        <a:pt x="443" y="1204"/>
                      </a:cubicBezTo>
                      <a:cubicBezTo>
                        <a:pt x="698" y="1152"/>
                        <a:pt x="1454" y="1056"/>
                        <a:pt x="1515" y="1048"/>
                      </a:cubicBezTo>
                      <a:lnTo>
                        <a:pt x="977" y="0"/>
                      </a:lnTo>
                      <a:close/>
                    </a:path>
                  </a:pathLst>
                </a:custGeom>
                <a:solidFill>
                  <a:srgbClr val="D338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1" name="Freeform 32"/>
                <p:cNvSpPr>
                  <a:spLocks noEditPoints="1"/>
                </p:cNvSpPr>
                <p:nvPr/>
              </p:nvSpPr>
              <p:spPr bwMode="auto">
                <a:xfrm>
                  <a:off x="7020559" y="2225763"/>
                  <a:ext cx="319962" cy="447946"/>
                </a:xfrm>
                <a:custGeom>
                  <a:avLst/>
                  <a:gdLst>
                    <a:gd name="T0" fmla="*/ 126 w 252"/>
                    <a:gd name="T1" fmla="*/ 0 h 346"/>
                    <a:gd name="T2" fmla="*/ 169 w 252"/>
                    <a:gd name="T3" fmla="*/ 6 h 346"/>
                    <a:gd name="T4" fmla="*/ 202 w 252"/>
                    <a:gd name="T5" fmla="*/ 24 h 346"/>
                    <a:gd name="T6" fmla="*/ 226 w 252"/>
                    <a:gd name="T7" fmla="*/ 52 h 346"/>
                    <a:gd name="T8" fmla="*/ 241 w 252"/>
                    <a:gd name="T9" fmla="*/ 88 h 346"/>
                    <a:gd name="T10" fmla="*/ 250 w 252"/>
                    <a:gd name="T11" fmla="*/ 129 h 346"/>
                    <a:gd name="T12" fmla="*/ 252 w 252"/>
                    <a:gd name="T13" fmla="*/ 173 h 346"/>
                    <a:gd name="T14" fmla="*/ 250 w 252"/>
                    <a:gd name="T15" fmla="*/ 217 h 346"/>
                    <a:gd name="T16" fmla="*/ 241 w 252"/>
                    <a:gd name="T17" fmla="*/ 258 h 346"/>
                    <a:gd name="T18" fmla="*/ 226 w 252"/>
                    <a:gd name="T19" fmla="*/ 294 h 346"/>
                    <a:gd name="T20" fmla="*/ 202 w 252"/>
                    <a:gd name="T21" fmla="*/ 322 h 346"/>
                    <a:gd name="T22" fmla="*/ 169 w 252"/>
                    <a:gd name="T23" fmla="*/ 340 h 346"/>
                    <a:gd name="T24" fmla="*/ 126 w 252"/>
                    <a:gd name="T25" fmla="*/ 346 h 346"/>
                    <a:gd name="T26" fmla="*/ 83 w 252"/>
                    <a:gd name="T27" fmla="*/ 340 h 346"/>
                    <a:gd name="T28" fmla="*/ 50 w 252"/>
                    <a:gd name="T29" fmla="*/ 322 h 346"/>
                    <a:gd name="T30" fmla="*/ 27 w 252"/>
                    <a:gd name="T31" fmla="*/ 294 h 346"/>
                    <a:gd name="T32" fmla="*/ 11 w 252"/>
                    <a:gd name="T33" fmla="*/ 258 h 346"/>
                    <a:gd name="T34" fmla="*/ 3 w 252"/>
                    <a:gd name="T35" fmla="*/ 217 h 346"/>
                    <a:gd name="T36" fmla="*/ 0 w 252"/>
                    <a:gd name="T37" fmla="*/ 173 h 346"/>
                    <a:gd name="T38" fmla="*/ 3 w 252"/>
                    <a:gd name="T39" fmla="*/ 129 h 346"/>
                    <a:gd name="T40" fmla="*/ 11 w 252"/>
                    <a:gd name="T41" fmla="*/ 88 h 346"/>
                    <a:gd name="T42" fmla="*/ 27 w 252"/>
                    <a:gd name="T43" fmla="*/ 52 h 346"/>
                    <a:gd name="T44" fmla="*/ 50 w 252"/>
                    <a:gd name="T45" fmla="*/ 24 h 346"/>
                    <a:gd name="T46" fmla="*/ 83 w 252"/>
                    <a:gd name="T47" fmla="*/ 6 h 346"/>
                    <a:gd name="T48" fmla="*/ 126 w 252"/>
                    <a:gd name="T49" fmla="*/ 0 h 346"/>
                    <a:gd name="T50" fmla="*/ 126 w 252"/>
                    <a:gd name="T51" fmla="*/ 45 h 346"/>
                    <a:gd name="T52" fmla="*/ 102 w 252"/>
                    <a:gd name="T53" fmla="*/ 50 h 346"/>
                    <a:gd name="T54" fmla="*/ 85 w 252"/>
                    <a:gd name="T55" fmla="*/ 65 h 346"/>
                    <a:gd name="T56" fmla="*/ 74 w 252"/>
                    <a:gd name="T57" fmla="*/ 86 h 346"/>
                    <a:gd name="T58" fmla="*/ 67 w 252"/>
                    <a:gd name="T59" fmla="*/ 113 h 346"/>
                    <a:gd name="T60" fmla="*/ 64 w 252"/>
                    <a:gd name="T61" fmla="*/ 142 h 346"/>
                    <a:gd name="T62" fmla="*/ 63 w 252"/>
                    <a:gd name="T63" fmla="*/ 173 h 346"/>
                    <a:gd name="T64" fmla="*/ 64 w 252"/>
                    <a:gd name="T65" fmla="*/ 204 h 346"/>
                    <a:gd name="T66" fmla="*/ 67 w 252"/>
                    <a:gd name="T67" fmla="*/ 233 h 346"/>
                    <a:gd name="T68" fmla="*/ 74 w 252"/>
                    <a:gd name="T69" fmla="*/ 260 h 346"/>
                    <a:gd name="T70" fmla="*/ 85 w 252"/>
                    <a:gd name="T71" fmla="*/ 281 h 346"/>
                    <a:gd name="T72" fmla="*/ 102 w 252"/>
                    <a:gd name="T73" fmla="*/ 296 h 346"/>
                    <a:gd name="T74" fmla="*/ 126 w 252"/>
                    <a:gd name="T75" fmla="*/ 301 h 346"/>
                    <a:gd name="T76" fmla="*/ 150 w 252"/>
                    <a:gd name="T77" fmla="*/ 296 h 346"/>
                    <a:gd name="T78" fmla="*/ 167 w 252"/>
                    <a:gd name="T79" fmla="*/ 281 h 346"/>
                    <a:gd name="T80" fmla="*/ 179 w 252"/>
                    <a:gd name="T81" fmla="*/ 260 h 346"/>
                    <a:gd name="T82" fmla="*/ 185 w 252"/>
                    <a:gd name="T83" fmla="*/ 233 h 346"/>
                    <a:gd name="T84" fmla="*/ 189 w 252"/>
                    <a:gd name="T85" fmla="*/ 204 h 346"/>
                    <a:gd name="T86" fmla="*/ 189 w 252"/>
                    <a:gd name="T87" fmla="*/ 173 h 346"/>
                    <a:gd name="T88" fmla="*/ 189 w 252"/>
                    <a:gd name="T89" fmla="*/ 142 h 346"/>
                    <a:gd name="T90" fmla="*/ 185 w 252"/>
                    <a:gd name="T91" fmla="*/ 113 h 346"/>
                    <a:gd name="T92" fmla="*/ 179 w 252"/>
                    <a:gd name="T93" fmla="*/ 86 h 346"/>
                    <a:gd name="T94" fmla="*/ 167 w 252"/>
                    <a:gd name="T95" fmla="*/ 65 h 346"/>
                    <a:gd name="T96" fmla="*/ 150 w 252"/>
                    <a:gd name="T97" fmla="*/ 50 h 346"/>
                    <a:gd name="T98" fmla="*/ 126 w 252"/>
                    <a:gd name="T99" fmla="*/ 45 h 3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252" h="346">
                      <a:moveTo>
                        <a:pt x="126" y="0"/>
                      </a:moveTo>
                      <a:cubicBezTo>
                        <a:pt x="142" y="0"/>
                        <a:pt x="157" y="2"/>
                        <a:pt x="169" y="6"/>
                      </a:cubicBezTo>
                      <a:cubicBezTo>
                        <a:pt x="182" y="11"/>
                        <a:pt x="193" y="17"/>
                        <a:pt x="202" y="24"/>
                      </a:cubicBezTo>
                      <a:cubicBezTo>
                        <a:pt x="211" y="32"/>
                        <a:pt x="219" y="41"/>
                        <a:pt x="226" y="52"/>
                      </a:cubicBezTo>
                      <a:cubicBezTo>
                        <a:pt x="232" y="63"/>
                        <a:pt x="237" y="75"/>
                        <a:pt x="241" y="88"/>
                      </a:cubicBezTo>
                      <a:cubicBezTo>
                        <a:pt x="245" y="101"/>
                        <a:pt x="248" y="114"/>
                        <a:pt x="250" y="129"/>
                      </a:cubicBezTo>
                      <a:cubicBezTo>
                        <a:pt x="251" y="143"/>
                        <a:pt x="252" y="158"/>
                        <a:pt x="252" y="173"/>
                      </a:cubicBezTo>
                      <a:cubicBezTo>
                        <a:pt x="252" y="188"/>
                        <a:pt x="251" y="203"/>
                        <a:pt x="250" y="217"/>
                      </a:cubicBezTo>
                      <a:cubicBezTo>
                        <a:pt x="248" y="232"/>
                        <a:pt x="245" y="246"/>
                        <a:pt x="241" y="258"/>
                      </a:cubicBezTo>
                      <a:cubicBezTo>
                        <a:pt x="237" y="271"/>
                        <a:pt x="232" y="283"/>
                        <a:pt x="226" y="294"/>
                      </a:cubicBezTo>
                      <a:cubicBezTo>
                        <a:pt x="219" y="304"/>
                        <a:pt x="211" y="314"/>
                        <a:pt x="202" y="322"/>
                      </a:cubicBezTo>
                      <a:cubicBezTo>
                        <a:pt x="193" y="329"/>
                        <a:pt x="182" y="336"/>
                        <a:pt x="169" y="340"/>
                      </a:cubicBezTo>
                      <a:cubicBezTo>
                        <a:pt x="157" y="344"/>
                        <a:pt x="142" y="346"/>
                        <a:pt x="126" y="346"/>
                      </a:cubicBezTo>
                      <a:cubicBezTo>
                        <a:pt x="110" y="346"/>
                        <a:pt x="96" y="344"/>
                        <a:pt x="83" y="340"/>
                      </a:cubicBezTo>
                      <a:cubicBezTo>
                        <a:pt x="71" y="336"/>
                        <a:pt x="60" y="329"/>
                        <a:pt x="50" y="322"/>
                      </a:cubicBezTo>
                      <a:cubicBezTo>
                        <a:pt x="41" y="314"/>
                        <a:pt x="33" y="304"/>
                        <a:pt x="27" y="294"/>
                      </a:cubicBezTo>
                      <a:cubicBezTo>
                        <a:pt x="20" y="283"/>
                        <a:pt x="15" y="271"/>
                        <a:pt x="11" y="258"/>
                      </a:cubicBezTo>
                      <a:cubicBezTo>
                        <a:pt x="7" y="246"/>
                        <a:pt x="4" y="232"/>
                        <a:pt x="3" y="217"/>
                      </a:cubicBezTo>
                      <a:cubicBezTo>
                        <a:pt x="1" y="203"/>
                        <a:pt x="0" y="188"/>
                        <a:pt x="0" y="173"/>
                      </a:cubicBezTo>
                      <a:cubicBezTo>
                        <a:pt x="0" y="158"/>
                        <a:pt x="1" y="143"/>
                        <a:pt x="3" y="129"/>
                      </a:cubicBezTo>
                      <a:cubicBezTo>
                        <a:pt x="4" y="114"/>
                        <a:pt x="7" y="101"/>
                        <a:pt x="11" y="88"/>
                      </a:cubicBezTo>
                      <a:cubicBezTo>
                        <a:pt x="15" y="75"/>
                        <a:pt x="20" y="63"/>
                        <a:pt x="27" y="52"/>
                      </a:cubicBezTo>
                      <a:cubicBezTo>
                        <a:pt x="33" y="41"/>
                        <a:pt x="41" y="32"/>
                        <a:pt x="50" y="24"/>
                      </a:cubicBezTo>
                      <a:cubicBezTo>
                        <a:pt x="60" y="17"/>
                        <a:pt x="71" y="11"/>
                        <a:pt x="83" y="6"/>
                      </a:cubicBezTo>
                      <a:cubicBezTo>
                        <a:pt x="96" y="2"/>
                        <a:pt x="110" y="0"/>
                        <a:pt x="126" y="0"/>
                      </a:cubicBezTo>
                      <a:close/>
                      <a:moveTo>
                        <a:pt x="126" y="45"/>
                      </a:moveTo>
                      <a:cubicBezTo>
                        <a:pt x="117" y="45"/>
                        <a:pt x="109" y="47"/>
                        <a:pt x="102" y="50"/>
                      </a:cubicBezTo>
                      <a:cubicBezTo>
                        <a:pt x="96" y="54"/>
                        <a:pt x="90" y="58"/>
                        <a:pt x="85" y="65"/>
                      </a:cubicBezTo>
                      <a:cubicBezTo>
                        <a:pt x="80" y="71"/>
                        <a:pt x="77" y="78"/>
                        <a:pt x="74" y="86"/>
                      </a:cubicBezTo>
                      <a:cubicBezTo>
                        <a:pt x="71" y="94"/>
                        <a:pt x="69" y="103"/>
                        <a:pt x="67" y="113"/>
                      </a:cubicBezTo>
                      <a:cubicBezTo>
                        <a:pt x="66" y="122"/>
                        <a:pt x="65" y="132"/>
                        <a:pt x="64" y="142"/>
                      </a:cubicBezTo>
                      <a:cubicBezTo>
                        <a:pt x="63" y="153"/>
                        <a:pt x="63" y="163"/>
                        <a:pt x="63" y="173"/>
                      </a:cubicBezTo>
                      <a:cubicBezTo>
                        <a:pt x="63" y="183"/>
                        <a:pt x="63" y="193"/>
                        <a:pt x="64" y="204"/>
                      </a:cubicBezTo>
                      <a:cubicBezTo>
                        <a:pt x="65" y="214"/>
                        <a:pt x="66" y="224"/>
                        <a:pt x="67" y="233"/>
                      </a:cubicBezTo>
                      <a:cubicBezTo>
                        <a:pt x="69" y="243"/>
                        <a:pt x="71" y="252"/>
                        <a:pt x="74" y="260"/>
                      </a:cubicBezTo>
                      <a:cubicBezTo>
                        <a:pt x="77" y="268"/>
                        <a:pt x="80" y="275"/>
                        <a:pt x="85" y="281"/>
                      </a:cubicBezTo>
                      <a:cubicBezTo>
                        <a:pt x="90" y="288"/>
                        <a:pt x="96" y="292"/>
                        <a:pt x="102" y="296"/>
                      </a:cubicBezTo>
                      <a:cubicBezTo>
                        <a:pt x="109" y="299"/>
                        <a:pt x="117" y="301"/>
                        <a:pt x="126" y="301"/>
                      </a:cubicBezTo>
                      <a:cubicBezTo>
                        <a:pt x="135" y="301"/>
                        <a:pt x="143" y="299"/>
                        <a:pt x="150" y="296"/>
                      </a:cubicBezTo>
                      <a:cubicBezTo>
                        <a:pt x="157" y="292"/>
                        <a:pt x="163" y="288"/>
                        <a:pt x="167" y="281"/>
                      </a:cubicBezTo>
                      <a:cubicBezTo>
                        <a:pt x="172" y="275"/>
                        <a:pt x="176" y="268"/>
                        <a:pt x="179" y="260"/>
                      </a:cubicBezTo>
                      <a:cubicBezTo>
                        <a:pt x="182" y="252"/>
                        <a:pt x="184" y="243"/>
                        <a:pt x="185" y="233"/>
                      </a:cubicBezTo>
                      <a:cubicBezTo>
                        <a:pt x="187" y="224"/>
                        <a:pt x="188" y="214"/>
                        <a:pt x="189" y="204"/>
                      </a:cubicBezTo>
                      <a:cubicBezTo>
                        <a:pt x="189" y="193"/>
                        <a:pt x="189" y="183"/>
                        <a:pt x="189" y="173"/>
                      </a:cubicBezTo>
                      <a:cubicBezTo>
                        <a:pt x="189" y="163"/>
                        <a:pt x="189" y="153"/>
                        <a:pt x="189" y="142"/>
                      </a:cubicBezTo>
                      <a:cubicBezTo>
                        <a:pt x="188" y="132"/>
                        <a:pt x="187" y="122"/>
                        <a:pt x="185" y="113"/>
                      </a:cubicBezTo>
                      <a:cubicBezTo>
                        <a:pt x="184" y="103"/>
                        <a:pt x="182" y="94"/>
                        <a:pt x="179" y="86"/>
                      </a:cubicBezTo>
                      <a:cubicBezTo>
                        <a:pt x="176" y="78"/>
                        <a:pt x="172" y="71"/>
                        <a:pt x="167" y="65"/>
                      </a:cubicBezTo>
                      <a:cubicBezTo>
                        <a:pt x="163" y="58"/>
                        <a:pt x="157" y="54"/>
                        <a:pt x="150" y="50"/>
                      </a:cubicBezTo>
                      <a:cubicBezTo>
                        <a:pt x="143" y="47"/>
                        <a:pt x="135" y="45"/>
                        <a:pt x="126" y="4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2" name="Freeform 33"/>
                <p:cNvSpPr/>
                <p:nvPr/>
              </p:nvSpPr>
              <p:spPr bwMode="auto">
                <a:xfrm>
                  <a:off x="7397403" y="2232871"/>
                  <a:ext cx="177758" cy="433725"/>
                </a:xfrm>
                <a:custGeom>
                  <a:avLst/>
                  <a:gdLst>
                    <a:gd name="T0" fmla="*/ 33 w 142"/>
                    <a:gd name="T1" fmla="*/ 93 h 341"/>
                    <a:gd name="T2" fmla="*/ 22 w 142"/>
                    <a:gd name="T3" fmla="*/ 96 h 341"/>
                    <a:gd name="T4" fmla="*/ 13 w 142"/>
                    <a:gd name="T5" fmla="*/ 94 h 341"/>
                    <a:gd name="T6" fmla="*/ 6 w 142"/>
                    <a:gd name="T7" fmla="*/ 89 h 341"/>
                    <a:gd name="T8" fmla="*/ 2 w 142"/>
                    <a:gd name="T9" fmla="*/ 82 h 341"/>
                    <a:gd name="T10" fmla="*/ 0 w 142"/>
                    <a:gd name="T11" fmla="*/ 74 h 341"/>
                    <a:gd name="T12" fmla="*/ 2 w 142"/>
                    <a:gd name="T13" fmla="*/ 64 h 341"/>
                    <a:gd name="T14" fmla="*/ 11 w 142"/>
                    <a:gd name="T15" fmla="*/ 56 h 341"/>
                    <a:gd name="T16" fmla="*/ 96 w 142"/>
                    <a:gd name="T17" fmla="*/ 5 h 341"/>
                    <a:gd name="T18" fmla="*/ 104 w 142"/>
                    <a:gd name="T19" fmla="*/ 2 h 341"/>
                    <a:gd name="T20" fmla="*/ 112 w 142"/>
                    <a:gd name="T21" fmla="*/ 0 h 341"/>
                    <a:gd name="T22" fmla="*/ 123 w 142"/>
                    <a:gd name="T23" fmla="*/ 2 h 341"/>
                    <a:gd name="T24" fmla="*/ 133 w 142"/>
                    <a:gd name="T25" fmla="*/ 8 h 341"/>
                    <a:gd name="T26" fmla="*/ 140 w 142"/>
                    <a:gd name="T27" fmla="*/ 18 h 341"/>
                    <a:gd name="T28" fmla="*/ 142 w 142"/>
                    <a:gd name="T29" fmla="*/ 31 h 341"/>
                    <a:gd name="T30" fmla="*/ 142 w 142"/>
                    <a:gd name="T31" fmla="*/ 311 h 341"/>
                    <a:gd name="T32" fmla="*/ 140 w 142"/>
                    <a:gd name="T33" fmla="*/ 325 h 341"/>
                    <a:gd name="T34" fmla="*/ 133 w 142"/>
                    <a:gd name="T35" fmla="*/ 334 h 341"/>
                    <a:gd name="T36" fmla="*/ 123 w 142"/>
                    <a:gd name="T37" fmla="*/ 339 h 341"/>
                    <a:gd name="T38" fmla="*/ 111 w 142"/>
                    <a:gd name="T39" fmla="*/ 341 h 341"/>
                    <a:gd name="T40" fmla="*/ 100 w 142"/>
                    <a:gd name="T41" fmla="*/ 339 h 341"/>
                    <a:gd name="T42" fmla="*/ 90 w 142"/>
                    <a:gd name="T43" fmla="*/ 334 h 341"/>
                    <a:gd name="T44" fmla="*/ 83 w 142"/>
                    <a:gd name="T45" fmla="*/ 325 h 341"/>
                    <a:gd name="T46" fmla="*/ 80 w 142"/>
                    <a:gd name="T47" fmla="*/ 311 h 341"/>
                    <a:gd name="T48" fmla="*/ 80 w 142"/>
                    <a:gd name="T49" fmla="*/ 63 h 341"/>
                    <a:gd name="T50" fmla="*/ 33 w 142"/>
                    <a:gd name="T51" fmla="*/ 93 h 3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42" h="341">
                      <a:moveTo>
                        <a:pt x="33" y="93"/>
                      </a:moveTo>
                      <a:cubicBezTo>
                        <a:pt x="29" y="95"/>
                        <a:pt x="25" y="96"/>
                        <a:pt x="22" y="96"/>
                      </a:cubicBezTo>
                      <a:cubicBezTo>
                        <a:pt x="19" y="96"/>
                        <a:pt x="16" y="96"/>
                        <a:pt x="13" y="94"/>
                      </a:cubicBezTo>
                      <a:cubicBezTo>
                        <a:pt x="11" y="93"/>
                        <a:pt x="8" y="91"/>
                        <a:pt x="6" y="89"/>
                      </a:cubicBezTo>
                      <a:cubicBezTo>
                        <a:pt x="4" y="87"/>
                        <a:pt x="3" y="85"/>
                        <a:pt x="2" y="82"/>
                      </a:cubicBezTo>
                      <a:cubicBezTo>
                        <a:pt x="1" y="80"/>
                        <a:pt x="0" y="77"/>
                        <a:pt x="0" y="74"/>
                      </a:cubicBezTo>
                      <a:cubicBezTo>
                        <a:pt x="0" y="71"/>
                        <a:pt x="1" y="68"/>
                        <a:pt x="2" y="64"/>
                      </a:cubicBezTo>
                      <a:cubicBezTo>
                        <a:pt x="4" y="61"/>
                        <a:pt x="7" y="58"/>
                        <a:pt x="11" y="56"/>
                      </a:cubicBezTo>
                      <a:cubicBezTo>
                        <a:pt x="96" y="5"/>
                        <a:pt x="96" y="5"/>
                        <a:pt x="96" y="5"/>
                      </a:cubicBezTo>
                      <a:cubicBezTo>
                        <a:pt x="99" y="3"/>
                        <a:pt x="101" y="2"/>
                        <a:pt x="104" y="2"/>
                      </a:cubicBezTo>
                      <a:cubicBezTo>
                        <a:pt x="107" y="1"/>
                        <a:pt x="110" y="1"/>
                        <a:pt x="112" y="0"/>
                      </a:cubicBezTo>
                      <a:cubicBezTo>
                        <a:pt x="116" y="0"/>
                        <a:pt x="120" y="1"/>
                        <a:pt x="123" y="2"/>
                      </a:cubicBezTo>
                      <a:cubicBezTo>
                        <a:pt x="127" y="4"/>
                        <a:pt x="130" y="6"/>
                        <a:pt x="133" y="8"/>
                      </a:cubicBezTo>
                      <a:cubicBezTo>
                        <a:pt x="136" y="11"/>
                        <a:pt x="138" y="14"/>
                        <a:pt x="140" y="18"/>
                      </a:cubicBezTo>
                      <a:cubicBezTo>
                        <a:pt x="141" y="22"/>
                        <a:pt x="142" y="26"/>
                        <a:pt x="142" y="31"/>
                      </a:cubicBezTo>
                      <a:cubicBezTo>
                        <a:pt x="142" y="311"/>
                        <a:pt x="142" y="311"/>
                        <a:pt x="142" y="311"/>
                      </a:cubicBezTo>
                      <a:cubicBezTo>
                        <a:pt x="142" y="316"/>
                        <a:pt x="141" y="321"/>
                        <a:pt x="140" y="325"/>
                      </a:cubicBezTo>
                      <a:cubicBezTo>
                        <a:pt x="138" y="328"/>
                        <a:pt x="135" y="331"/>
                        <a:pt x="133" y="334"/>
                      </a:cubicBezTo>
                      <a:cubicBezTo>
                        <a:pt x="130" y="336"/>
                        <a:pt x="126" y="338"/>
                        <a:pt x="123" y="339"/>
                      </a:cubicBezTo>
                      <a:cubicBezTo>
                        <a:pt x="119" y="341"/>
                        <a:pt x="115" y="341"/>
                        <a:pt x="111" y="341"/>
                      </a:cubicBezTo>
                      <a:cubicBezTo>
                        <a:pt x="107" y="341"/>
                        <a:pt x="104" y="341"/>
                        <a:pt x="100" y="339"/>
                      </a:cubicBezTo>
                      <a:cubicBezTo>
                        <a:pt x="96" y="338"/>
                        <a:pt x="93" y="336"/>
                        <a:pt x="90" y="334"/>
                      </a:cubicBezTo>
                      <a:cubicBezTo>
                        <a:pt x="87" y="331"/>
                        <a:pt x="85" y="328"/>
                        <a:pt x="83" y="325"/>
                      </a:cubicBezTo>
                      <a:cubicBezTo>
                        <a:pt x="81" y="321"/>
                        <a:pt x="80" y="316"/>
                        <a:pt x="80" y="311"/>
                      </a:cubicBezTo>
                      <a:cubicBezTo>
                        <a:pt x="80" y="63"/>
                        <a:pt x="80" y="63"/>
                        <a:pt x="80" y="63"/>
                      </a:cubicBezTo>
                      <a:lnTo>
                        <a:pt x="33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3" name="Freeform 34"/>
                <p:cNvSpPr>
                  <a:spLocks noEditPoints="1"/>
                </p:cNvSpPr>
                <p:nvPr/>
              </p:nvSpPr>
              <p:spPr bwMode="auto">
                <a:xfrm>
                  <a:off x="9331381" y="2175989"/>
                  <a:ext cx="319962" cy="440833"/>
                </a:xfrm>
                <a:custGeom>
                  <a:avLst/>
                  <a:gdLst>
                    <a:gd name="T0" fmla="*/ 127 w 253"/>
                    <a:gd name="T1" fmla="*/ 0 h 347"/>
                    <a:gd name="T2" fmla="*/ 170 w 253"/>
                    <a:gd name="T3" fmla="*/ 6 h 347"/>
                    <a:gd name="T4" fmla="*/ 202 w 253"/>
                    <a:gd name="T5" fmla="*/ 25 h 347"/>
                    <a:gd name="T6" fmla="*/ 226 w 253"/>
                    <a:gd name="T7" fmla="*/ 52 h 347"/>
                    <a:gd name="T8" fmla="*/ 241 w 253"/>
                    <a:gd name="T9" fmla="*/ 88 h 347"/>
                    <a:gd name="T10" fmla="*/ 250 w 253"/>
                    <a:gd name="T11" fmla="*/ 129 h 347"/>
                    <a:gd name="T12" fmla="*/ 253 w 253"/>
                    <a:gd name="T13" fmla="*/ 173 h 347"/>
                    <a:gd name="T14" fmla="*/ 250 w 253"/>
                    <a:gd name="T15" fmla="*/ 218 h 347"/>
                    <a:gd name="T16" fmla="*/ 241 w 253"/>
                    <a:gd name="T17" fmla="*/ 259 h 347"/>
                    <a:gd name="T18" fmla="*/ 226 w 253"/>
                    <a:gd name="T19" fmla="*/ 294 h 347"/>
                    <a:gd name="T20" fmla="*/ 202 w 253"/>
                    <a:gd name="T21" fmla="*/ 322 h 347"/>
                    <a:gd name="T22" fmla="*/ 170 w 253"/>
                    <a:gd name="T23" fmla="*/ 340 h 347"/>
                    <a:gd name="T24" fmla="*/ 127 w 253"/>
                    <a:gd name="T25" fmla="*/ 347 h 347"/>
                    <a:gd name="T26" fmla="*/ 84 w 253"/>
                    <a:gd name="T27" fmla="*/ 340 h 347"/>
                    <a:gd name="T28" fmla="*/ 51 w 253"/>
                    <a:gd name="T29" fmla="*/ 322 h 347"/>
                    <a:gd name="T30" fmla="*/ 27 w 253"/>
                    <a:gd name="T31" fmla="*/ 294 h 347"/>
                    <a:gd name="T32" fmla="*/ 12 w 253"/>
                    <a:gd name="T33" fmla="*/ 259 h 347"/>
                    <a:gd name="T34" fmla="*/ 3 w 253"/>
                    <a:gd name="T35" fmla="*/ 218 h 347"/>
                    <a:gd name="T36" fmla="*/ 0 w 253"/>
                    <a:gd name="T37" fmla="*/ 173 h 347"/>
                    <a:gd name="T38" fmla="*/ 3 w 253"/>
                    <a:gd name="T39" fmla="*/ 129 h 347"/>
                    <a:gd name="T40" fmla="*/ 12 w 253"/>
                    <a:gd name="T41" fmla="*/ 88 h 347"/>
                    <a:gd name="T42" fmla="*/ 27 w 253"/>
                    <a:gd name="T43" fmla="*/ 52 h 347"/>
                    <a:gd name="T44" fmla="*/ 51 w 253"/>
                    <a:gd name="T45" fmla="*/ 25 h 347"/>
                    <a:gd name="T46" fmla="*/ 83 w 253"/>
                    <a:gd name="T47" fmla="*/ 6 h 347"/>
                    <a:gd name="T48" fmla="*/ 127 w 253"/>
                    <a:gd name="T49" fmla="*/ 0 h 347"/>
                    <a:gd name="T50" fmla="*/ 127 w 253"/>
                    <a:gd name="T51" fmla="*/ 45 h 347"/>
                    <a:gd name="T52" fmla="*/ 103 w 253"/>
                    <a:gd name="T53" fmla="*/ 50 h 347"/>
                    <a:gd name="T54" fmla="*/ 86 w 253"/>
                    <a:gd name="T55" fmla="*/ 65 h 347"/>
                    <a:gd name="T56" fmla="*/ 74 w 253"/>
                    <a:gd name="T57" fmla="*/ 86 h 347"/>
                    <a:gd name="T58" fmla="*/ 68 w 253"/>
                    <a:gd name="T59" fmla="*/ 113 h 347"/>
                    <a:gd name="T60" fmla="*/ 64 w 253"/>
                    <a:gd name="T61" fmla="*/ 142 h 347"/>
                    <a:gd name="T62" fmla="*/ 64 w 253"/>
                    <a:gd name="T63" fmla="*/ 173 h 347"/>
                    <a:gd name="T64" fmla="*/ 64 w 253"/>
                    <a:gd name="T65" fmla="*/ 204 h 347"/>
                    <a:gd name="T66" fmla="*/ 68 w 253"/>
                    <a:gd name="T67" fmla="*/ 233 h 347"/>
                    <a:gd name="T68" fmla="*/ 74 w 253"/>
                    <a:gd name="T69" fmla="*/ 260 h 347"/>
                    <a:gd name="T70" fmla="*/ 86 w 253"/>
                    <a:gd name="T71" fmla="*/ 282 h 347"/>
                    <a:gd name="T72" fmla="*/ 103 w 253"/>
                    <a:gd name="T73" fmla="*/ 296 h 347"/>
                    <a:gd name="T74" fmla="*/ 127 w 253"/>
                    <a:gd name="T75" fmla="*/ 301 h 347"/>
                    <a:gd name="T76" fmla="*/ 150 w 253"/>
                    <a:gd name="T77" fmla="*/ 296 h 347"/>
                    <a:gd name="T78" fmla="*/ 168 w 253"/>
                    <a:gd name="T79" fmla="*/ 282 h 347"/>
                    <a:gd name="T80" fmla="*/ 179 w 253"/>
                    <a:gd name="T81" fmla="*/ 260 h 347"/>
                    <a:gd name="T82" fmla="*/ 186 w 253"/>
                    <a:gd name="T83" fmla="*/ 233 h 347"/>
                    <a:gd name="T84" fmla="*/ 189 w 253"/>
                    <a:gd name="T85" fmla="*/ 204 h 347"/>
                    <a:gd name="T86" fmla="*/ 190 w 253"/>
                    <a:gd name="T87" fmla="*/ 173 h 347"/>
                    <a:gd name="T88" fmla="*/ 189 w 253"/>
                    <a:gd name="T89" fmla="*/ 142 h 347"/>
                    <a:gd name="T90" fmla="*/ 186 w 253"/>
                    <a:gd name="T91" fmla="*/ 113 h 347"/>
                    <a:gd name="T92" fmla="*/ 179 w 253"/>
                    <a:gd name="T93" fmla="*/ 86 h 347"/>
                    <a:gd name="T94" fmla="*/ 168 w 253"/>
                    <a:gd name="T95" fmla="*/ 65 h 347"/>
                    <a:gd name="T96" fmla="*/ 150 w 253"/>
                    <a:gd name="T97" fmla="*/ 50 h 347"/>
                    <a:gd name="T98" fmla="*/ 127 w 253"/>
                    <a:gd name="T99" fmla="*/ 45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253" h="347">
                      <a:moveTo>
                        <a:pt x="127" y="0"/>
                      </a:moveTo>
                      <a:cubicBezTo>
                        <a:pt x="143" y="0"/>
                        <a:pt x="157" y="2"/>
                        <a:pt x="170" y="6"/>
                      </a:cubicBezTo>
                      <a:cubicBezTo>
                        <a:pt x="182" y="11"/>
                        <a:pt x="193" y="17"/>
                        <a:pt x="202" y="25"/>
                      </a:cubicBezTo>
                      <a:cubicBezTo>
                        <a:pt x="212" y="32"/>
                        <a:pt x="220" y="42"/>
                        <a:pt x="226" y="52"/>
                      </a:cubicBezTo>
                      <a:cubicBezTo>
                        <a:pt x="232" y="63"/>
                        <a:pt x="237" y="75"/>
                        <a:pt x="241" y="88"/>
                      </a:cubicBezTo>
                      <a:cubicBezTo>
                        <a:pt x="245" y="101"/>
                        <a:pt x="248" y="114"/>
                        <a:pt x="250" y="129"/>
                      </a:cubicBezTo>
                      <a:cubicBezTo>
                        <a:pt x="252" y="143"/>
                        <a:pt x="253" y="158"/>
                        <a:pt x="253" y="173"/>
                      </a:cubicBezTo>
                      <a:cubicBezTo>
                        <a:pt x="253" y="188"/>
                        <a:pt x="252" y="203"/>
                        <a:pt x="250" y="218"/>
                      </a:cubicBezTo>
                      <a:cubicBezTo>
                        <a:pt x="248" y="232"/>
                        <a:pt x="245" y="246"/>
                        <a:pt x="241" y="259"/>
                      </a:cubicBezTo>
                      <a:cubicBezTo>
                        <a:pt x="237" y="271"/>
                        <a:pt x="232" y="283"/>
                        <a:pt x="226" y="294"/>
                      </a:cubicBezTo>
                      <a:cubicBezTo>
                        <a:pt x="220" y="305"/>
                        <a:pt x="212" y="314"/>
                        <a:pt x="202" y="322"/>
                      </a:cubicBezTo>
                      <a:cubicBezTo>
                        <a:pt x="193" y="330"/>
                        <a:pt x="182" y="336"/>
                        <a:pt x="170" y="340"/>
                      </a:cubicBezTo>
                      <a:cubicBezTo>
                        <a:pt x="157" y="344"/>
                        <a:pt x="143" y="347"/>
                        <a:pt x="127" y="347"/>
                      </a:cubicBezTo>
                      <a:cubicBezTo>
                        <a:pt x="111" y="347"/>
                        <a:pt x="96" y="344"/>
                        <a:pt x="84" y="340"/>
                      </a:cubicBezTo>
                      <a:cubicBezTo>
                        <a:pt x="71" y="336"/>
                        <a:pt x="60" y="330"/>
                        <a:pt x="51" y="322"/>
                      </a:cubicBezTo>
                      <a:cubicBezTo>
                        <a:pt x="41" y="314"/>
                        <a:pt x="34" y="305"/>
                        <a:pt x="27" y="294"/>
                      </a:cubicBezTo>
                      <a:cubicBezTo>
                        <a:pt x="21" y="283"/>
                        <a:pt x="16" y="271"/>
                        <a:pt x="12" y="259"/>
                      </a:cubicBezTo>
                      <a:cubicBezTo>
                        <a:pt x="8" y="246"/>
                        <a:pt x="5" y="232"/>
                        <a:pt x="3" y="218"/>
                      </a:cubicBezTo>
                      <a:cubicBezTo>
                        <a:pt x="1" y="203"/>
                        <a:pt x="0" y="188"/>
                        <a:pt x="0" y="173"/>
                      </a:cubicBezTo>
                      <a:cubicBezTo>
                        <a:pt x="0" y="158"/>
                        <a:pt x="1" y="143"/>
                        <a:pt x="3" y="129"/>
                      </a:cubicBezTo>
                      <a:cubicBezTo>
                        <a:pt x="5" y="114"/>
                        <a:pt x="8" y="101"/>
                        <a:pt x="12" y="88"/>
                      </a:cubicBezTo>
                      <a:cubicBezTo>
                        <a:pt x="16" y="75"/>
                        <a:pt x="21" y="63"/>
                        <a:pt x="27" y="52"/>
                      </a:cubicBezTo>
                      <a:cubicBezTo>
                        <a:pt x="34" y="42"/>
                        <a:pt x="41" y="32"/>
                        <a:pt x="51" y="25"/>
                      </a:cubicBezTo>
                      <a:cubicBezTo>
                        <a:pt x="60" y="17"/>
                        <a:pt x="71" y="11"/>
                        <a:pt x="83" y="6"/>
                      </a:cubicBezTo>
                      <a:cubicBezTo>
                        <a:pt x="96" y="2"/>
                        <a:pt x="110" y="0"/>
                        <a:pt x="127" y="0"/>
                      </a:cubicBezTo>
                      <a:close/>
                      <a:moveTo>
                        <a:pt x="127" y="45"/>
                      </a:moveTo>
                      <a:cubicBezTo>
                        <a:pt x="117" y="45"/>
                        <a:pt x="109" y="47"/>
                        <a:pt x="103" y="50"/>
                      </a:cubicBezTo>
                      <a:cubicBezTo>
                        <a:pt x="96" y="54"/>
                        <a:pt x="90" y="59"/>
                        <a:pt x="86" y="65"/>
                      </a:cubicBezTo>
                      <a:cubicBezTo>
                        <a:pt x="81" y="71"/>
                        <a:pt x="77" y="78"/>
                        <a:pt x="74" y="86"/>
                      </a:cubicBezTo>
                      <a:cubicBezTo>
                        <a:pt x="71" y="94"/>
                        <a:pt x="69" y="103"/>
                        <a:pt x="68" y="113"/>
                      </a:cubicBezTo>
                      <a:cubicBezTo>
                        <a:pt x="66" y="122"/>
                        <a:pt x="65" y="132"/>
                        <a:pt x="64" y="142"/>
                      </a:cubicBezTo>
                      <a:cubicBezTo>
                        <a:pt x="64" y="153"/>
                        <a:pt x="64" y="163"/>
                        <a:pt x="64" y="173"/>
                      </a:cubicBezTo>
                      <a:cubicBezTo>
                        <a:pt x="64" y="183"/>
                        <a:pt x="64" y="193"/>
                        <a:pt x="64" y="204"/>
                      </a:cubicBezTo>
                      <a:cubicBezTo>
                        <a:pt x="65" y="214"/>
                        <a:pt x="66" y="224"/>
                        <a:pt x="68" y="233"/>
                      </a:cubicBezTo>
                      <a:cubicBezTo>
                        <a:pt x="69" y="243"/>
                        <a:pt x="71" y="252"/>
                        <a:pt x="74" y="260"/>
                      </a:cubicBezTo>
                      <a:cubicBezTo>
                        <a:pt x="77" y="268"/>
                        <a:pt x="81" y="275"/>
                        <a:pt x="86" y="282"/>
                      </a:cubicBezTo>
                      <a:cubicBezTo>
                        <a:pt x="90" y="288"/>
                        <a:pt x="96" y="293"/>
                        <a:pt x="103" y="296"/>
                      </a:cubicBezTo>
                      <a:cubicBezTo>
                        <a:pt x="109" y="299"/>
                        <a:pt x="117" y="301"/>
                        <a:pt x="127" y="301"/>
                      </a:cubicBezTo>
                      <a:cubicBezTo>
                        <a:pt x="136" y="301"/>
                        <a:pt x="144" y="299"/>
                        <a:pt x="150" y="296"/>
                      </a:cubicBezTo>
                      <a:cubicBezTo>
                        <a:pt x="157" y="293"/>
                        <a:pt x="163" y="288"/>
                        <a:pt x="168" y="282"/>
                      </a:cubicBezTo>
                      <a:cubicBezTo>
                        <a:pt x="172" y="275"/>
                        <a:pt x="176" y="268"/>
                        <a:pt x="179" y="260"/>
                      </a:cubicBezTo>
                      <a:cubicBezTo>
                        <a:pt x="182" y="252"/>
                        <a:pt x="184" y="243"/>
                        <a:pt x="186" y="233"/>
                      </a:cubicBezTo>
                      <a:cubicBezTo>
                        <a:pt x="187" y="224"/>
                        <a:pt x="188" y="214"/>
                        <a:pt x="189" y="204"/>
                      </a:cubicBezTo>
                      <a:cubicBezTo>
                        <a:pt x="189" y="193"/>
                        <a:pt x="190" y="183"/>
                        <a:pt x="190" y="173"/>
                      </a:cubicBezTo>
                      <a:cubicBezTo>
                        <a:pt x="190" y="163"/>
                        <a:pt x="189" y="153"/>
                        <a:pt x="189" y="142"/>
                      </a:cubicBezTo>
                      <a:cubicBezTo>
                        <a:pt x="188" y="132"/>
                        <a:pt x="187" y="122"/>
                        <a:pt x="186" y="113"/>
                      </a:cubicBezTo>
                      <a:cubicBezTo>
                        <a:pt x="184" y="103"/>
                        <a:pt x="182" y="94"/>
                        <a:pt x="179" y="86"/>
                      </a:cubicBezTo>
                      <a:cubicBezTo>
                        <a:pt x="176" y="78"/>
                        <a:pt x="172" y="71"/>
                        <a:pt x="168" y="65"/>
                      </a:cubicBezTo>
                      <a:cubicBezTo>
                        <a:pt x="163" y="59"/>
                        <a:pt x="157" y="54"/>
                        <a:pt x="150" y="50"/>
                      </a:cubicBezTo>
                      <a:cubicBezTo>
                        <a:pt x="144" y="47"/>
                        <a:pt x="136" y="45"/>
                        <a:pt x="127" y="4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4" name="Freeform 35"/>
                <p:cNvSpPr/>
                <p:nvPr/>
              </p:nvSpPr>
              <p:spPr bwMode="auto">
                <a:xfrm>
                  <a:off x="9708220" y="2183102"/>
                  <a:ext cx="298629" cy="433725"/>
                </a:xfrm>
                <a:custGeom>
                  <a:avLst/>
                  <a:gdLst>
                    <a:gd name="T0" fmla="*/ 115 w 234"/>
                    <a:gd name="T1" fmla="*/ 48 h 339"/>
                    <a:gd name="T2" fmla="*/ 97 w 234"/>
                    <a:gd name="T3" fmla="*/ 50 h 339"/>
                    <a:gd name="T4" fmla="*/ 80 w 234"/>
                    <a:gd name="T5" fmla="*/ 54 h 339"/>
                    <a:gd name="T6" fmla="*/ 64 w 234"/>
                    <a:gd name="T7" fmla="*/ 60 h 339"/>
                    <a:gd name="T8" fmla="*/ 49 w 234"/>
                    <a:gd name="T9" fmla="*/ 66 h 339"/>
                    <a:gd name="T10" fmla="*/ 43 w 234"/>
                    <a:gd name="T11" fmla="*/ 68 h 339"/>
                    <a:gd name="T12" fmla="*/ 37 w 234"/>
                    <a:gd name="T13" fmla="*/ 69 h 339"/>
                    <a:gd name="T14" fmla="*/ 22 w 234"/>
                    <a:gd name="T15" fmla="*/ 62 h 339"/>
                    <a:gd name="T16" fmla="*/ 16 w 234"/>
                    <a:gd name="T17" fmla="*/ 47 h 339"/>
                    <a:gd name="T18" fmla="*/ 19 w 234"/>
                    <a:gd name="T19" fmla="*/ 35 h 339"/>
                    <a:gd name="T20" fmla="*/ 32 w 234"/>
                    <a:gd name="T21" fmla="*/ 24 h 339"/>
                    <a:gd name="T22" fmla="*/ 53 w 234"/>
                    <a:gd name="T23" fmla="*/ 15 h 339"/>
                    <a:gd name="T24" fmla="*/ 76 w 234"/>
                    <a:gd name="T25" fmla="*/ 7 h 339"/>
                    <a:gd name="T26" fmla="*/ 100 w 234"/>
                    <a:gd name="T27" fmla="*/ 2 h 339"/>
                    <a:gd name="T28" fmla="*/ 122 w 234"/>
                    <a:gd name="T29" fmla="*/ 0 h 339"/>
                    <a:gd name="T30" fmla="*/ 165 w 234"/>
                    <a:gd name="T31" fmla="*/ 6 h 339"/>
                    <a:gd name="T32" fmla="*/ 200 w 234"/>
                    <a:gd name="T33" fmla="*/ 22 h 339"/>
                    <a:gd name="T34" fmla="*/ 223 w 234"/>
                    <a:gd name="T35" fmla="*/ 49 h 339"/>
                    <a:gd name="T36" fmla="*/ 231 w 234"/>
                    <a:gd name="T37" fmla="*/ 85 h 339"/>
                    <a:gd name="T38" fmla="*/ 224 w 234"/>
                    <a:gd name="T39" fmla="*/ 121 h 339"/>
                    <a:gd name="T40" fmla="*/ 206 w 234"/>
                    <a:gd name="T41" fmla="*/ 158 h 339"/>
                    <a:gd name="T42" fmla="*/ 178 w 234"/>
                    <a:gd name="T43" fmla="*/ 195 h 339"/>
                    <a:gd name="T44" fmla="*/ 145 w 234"/>
                    <a:gd name="T45" fmla="*/ 230 h 339"/>
                    <a:gd name="T46" fmla="*/ 109 w 234"/>
                    <a:gd name="T47" fmla="*/ 263 h 339"/>
                    <a:gd name="T48" fmla="*/ 74 w 234"/>
                    <a:gd name="T49" fmla="*/ 292 h 339"/>
                    <a:gd name="T50" fmla="*/ 211 w 234"/>
                    <a:gd name="T51" fmla="*/ 292 h 339"/>
                    <a:gd name="T52" fmla="*/ 221 w 234"/>
                    <a:gd name="T53" fmla="*/ 294 h 339"/>
                    <a:gd name="T54" fmla="*/ 228 w 234"/>
                    <a:gd name="T55" fmla="*/ 300 h 339"/>
                    <a:gd name="T56" fmla="*/ 233 w 234"/>
                    <a:gd name="T57" fmla="*/ 307 h 339"/>
                    <a:gd name="T58" fmla="*/ 234 w 234"/>
                    <a:gd name="T59" fmla="*/ 316 h 339"/>
                    <a:gd name="T60" fmla="*/ 233 w 234"/>
                    <a:gd name="T61" fmla="*/ 325 h 339"/>
                    <a:gd name="T62" fmla="*/ 228 w 234"/>
                    <a:gd name="T63" fmla="*/ 332 h 339"/>
                    <a:gd name="T64" fmla="*/ 221 w 234"/>
                    <a:gd name="T65" fmla="*/ 337 h 339"/>
                    <a:gd name="T66" fmla="*/ 211 w 234"/>
                    <a:gd name="T67" fmla="*/ 339 h 339"/>
                    <a:gd name="T68" fmla="*/ 33 w 234"/>
                    <a:gd name="T69" fmla="*/ 339 h 339"/>
                    <a:gd name="T70" fmla="*/ 8 w 234"/>
                    <a:gd name="T71" fmla="*/ 331 h 339"/>
                    <a:gd name="T72" fmla="*/ 0 w 234"/>
                    <a:gd name="T73" fmla="*/ 312 h 339"/>
                    <a:gd name="T74" fmla="*/ 4 w 234"/>
                    <a:gd name="T75" fmla="*/ 295 h 339"/>
                    <a:gd name="T76" fmla="*/ 17 w 234"/>
                    <a:gd name="T77" fmla="*/ 278 h 339"/>
                    <a:gd name="T78" fmla="*/ 25 w 234"/>
                    <a:gd name="T79" fmla="*/ 272 h 339"/>
                    <a:gd name="T80" fmla="*/ 36 w 234"/>
                    <a:gd name="T81" fmla="*/ 262 h 339"/>
                    <a:gd name="T82" fmla="*/ 49 w 234"/>
                    <a:gd name="T83" fmla="*/ 251 h 339"/>
                    <a:gd name="T84" fmla="*/ 62 w 234"/>
                    <a:gd name="T85" fmla="*/ 238 h 339"/>
                    <a:gd name="T86" fmla="*/ 75 w 234"/>
                    <a:gd name="T87" fmla="*/ 226 h 339"/>
                    <a:gd name="T88" fmla="*/ 86 w 234"/>
                    <a:gd name="T89" fmla="*/ 216 h 339"/>
                    <a:gd name="T90" fmla="*/ 118 w 234"/>
                    <a:gd name="T91" fmla="*/ 182 h 339"/>
                    <a:gd name="T92" fmla="*/ 145 w 234"/>
                    <a:gd name="T93" fmla="*/ 149 h 339"/>
                    <a:gd name="T94" fmla="*/ 163 w 234"/>
                    <a:gd name="T95" fmla="*/ 118 h 339"/>
                    <a:gd name="T96" fmla="*/ 170 w 234"/>
                    <a:gd name="T97" fmla="*/ 91 h 339"/>
                    <a:gd name="T98" fmla="*/ 165 w 234"/>
                    <a:gd name="T99" fmla="*/ 72 h 339"/>
                    <a:gd name="T100" fmla="*/ 153 w 234"/>
                    <a:gd name="T101" fmla="*/ 59 h 339"/>
                    <a:gd name="T102" fmla="*/ 135 w 234"/>
                    <a:gd name="T103" fmla="*/ 51 h 339"/>
                    <a:gd name="T104" fmla="*/ 115 w 234"/>
                    <a:gd name="T105" fmla="*/ 48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34" h="339">
                      <a:moveTo>
                        <a:pt x="115" y="48"/>
                      </a:moveTo>
                      <a:cubicBezTo>
                        <a:pt x="109" y="48"/>
                        <a:pt x="103" y="48"/>
                        <a:pt x="97" y="50"/>
                      </a:cubicBezTo>
                      <a:cubicBezTo>
                        <a:pt x="91" y="51"/>
                        <a:pt x="85" y="52"/>
                        <a:pt x="80" y="54"/>
                      </a:cubicBezTo>
                      <a:cubicBezTo>
                        <a:pt x="74" y="56"/>
                        <a:pt x="69" y="58"/>
                        <a:pt x="64" y="60"/>
                      </a:cubicBezTo>
                      <a:cubicBezTo>
                        <a:pt x="58" y="62"/>
                        <a:pt x="54" y="64"/>
                        <a:pt x="49" y="66"/>
                      </a:cubicBezTo>
                      <a:cubicBezTo>
                        <a:pt x="47" y="67"/>
                        <a:pt x="45" y="68"/>
                        <a:pt x="43" y="68"/>
                      </a:cubicBezTo>
                      <a:cubicBezTo>
                        <a:pt x="41" y="69"/>
                        <a:pt x="39" y="69"/>
                        <a:pt x="37" y="69"/>
                      </a:cubicBezTo>
                      <a:cubicBezTo>
                        <a:pt x="31" y="69"/>
                        <a:pt x="25" y="67"/>
                        <a:pt x="22" y="62"/>
                      </a:cubicBezTo>
                      <a:cubicBezTo>
                        <a:pt x="18" y="58"/>
                        <a:pt x="16" y="53"/>
                        <a:pt x="16" y="47"/>
                      </a:cubicBezTo>
                      <a:cubicBezTo>
                        <a:pt x="16" y="43"/>
                        <a:pt x="17" y="39"/>
                        <a:pt x="19" y="35"/>
                      </a:cubicBezTo>
                      <a:cubicBezTo>
                        <a:pt x="22" y="31"/>
                        <a:pt x="26" y="27"/>
                        <a:pt x="32" y="24"/>
                      </a:cubicBezTo>
                      <a:cubicBezTo>
                        <a:pt x="39" y="21"/>
                        <a:pt x="45" y="17"/>
                        <a:pt x="53" y="15"/>
                      </a:cubicBezTo>
                      <a:cubicBezTo>
                        <a:pt x="60" y="12"/>
                        <a:pt x="68" y="9"/>
                        <a:pt x="76" y="7"/>
                      </a:cubicBezTo>
                      <a:cubicBezTo>
                        <a:pt x="84" y="5"/>
                        <a:pt x="92" y="3"/>
                        <a:pt x="100" y="2"/>
                      </a:cubicBezTo>
                      <a:cubicBezTo>
                        <a:pt x="108" y="1"/>
                        <a:pt x="115" y="0"/>
                        <a:pt x="122" y="0"/>
                      </a:cubicBezTo>
                      <a:cubicBezTo>
                        <a:pt x="138" y="0"/>
                        <a:pt x="152" y="2"/>
                        <a:pt x="165" y="6"/>
                      </a:cubicBezTo>
                      <a:cubicBezTo>
                        <a:pt x="179" y="9"/>
                        <a:pt x="190" y="15"/>
                        <a:pt x="200" y="22"/>
                      </a:cubicBezTo>
                      <a:cubicBezTo>
                        <a:pt x="210" y="29"/>
                        <a:pt x="217" y="38"/>
                        <a:pt x="223" y="49"/>
                      </a:cubicBezTo>
                      <a:cubicBezTo>
                        <a:pt x="228" y="59"/>
                        <a:pt x="231" y="71"/>
                        <a:pt x="231" y="85"/>
                      </a:cubicBezTo>
                      <a:cubicBezTo>
                        <a:pt x="231" y="97"/>
                        <a:pt x="229" y="109"/>
                        <a:pt x="224" y="121"/>
                      </a:cubicBezTo>
                      <a:cubicBezTo>
                        <a:pt x="220" y="133"/>
                        <a:pt x="213" y="145"/>
                        <a:pt x="206" y="158"/>
                      </a:cubicBezTo>
                      <a:cubicBezTo>
                        <a:pt x="198" y="170"/>
                        <a:pt x="189" y="182"/>
                        <a:pt x="178" y="195"/>
                      </a:cubicBezTo>
                      <a:cubicBezTo>
                        <a:pt x="168" y="207"/>
                        <a:pt x="157" y="219"/>
                        <a:pt x="145" y="230"/>
                      </a:cubicBezTo>
                      <a:cubicBezTo>
                        <a:pt x="133" y="242"/>
                        <a:pt x="122" y="253"/>
                        <a:pt x="109" y="263"/>
                      </a:cubicBezTo>
                      <a:cubicBezTo>
                        <a:pt x="97" y="274"/>
                        <a:pt x="85" y="283"/>
                        <a:pt x="74" y="292"/>
                      </a:cubicBezTo>
                      <a:cubicBezTo>
                        <a:pt x="211" y="292"/>
                        <a:pt x="211" y="292"/>
                        <a:pt x="211" y="292"/>
                      </a:cubicBezTo>
                      <a:cubicBezTo>
                        <a:pt x="215" y="292"/>
                        <a:pt x="218" y="293"/>
                        <a:pt x="221" y="294"/>
                      </a:cubicBezTo>
                      <a:cubicBezTo>
                        <a:pt x="224" y="296"/>
                        <a:pt x="227" y="298"/>
                        <a:pt x="228" y="300"/>
                      </a:cubicBezTo>
                      <a:cubicBezTo>
                        <a:pt x="230" y="302"/>
                        <a:pt x="232" y="305"/>
                        <a:pt x="233" y="307"/>
                      </a:cubicBezTo>
                      <a:cubicBezTo>
                        <a:pt x="234" y="310"/>
                        <a:pt x="234" y="313"/>
                        <a:pt x="234" y="316"/>
                      </a:cubicBezTo>
                      <a:cubicBezTo>
                        <a:pt x="234" y="319"/>
                        <a:pt x="234" y="322"/>
                        <a:pt x="233" y="325"/>
                      </a:cubicBezTo>
                      <a:cubicBezTo>
                        <a:pt x="232" y="328"/>
                        <a:pt x="230" y="330"/>
                        <a:pt x="228" y="332"/>
                      </a:cubicBezTo>
                      <a:cubicBezTo>
                        <a:pt x="227" y="334"/>
                        <a:pt x="224" y="336"/>
                        <a:pt x="221" y="337"/>
                      </a:cubicBezTo>
                      <a:cubicBezTo>
                        <a:pt x="218" y="339"/>
                        <a:pt x="215" y="339"/>
                        <a:pt x="211" y="339"/>
                      </a:cubicBezTo>
                      <a:cubicBezTo>
                        <a:pt x="33" y="339"/>
                        <a:pt x="33" y="339"/>
                        <a:pt x="33" y="339"/>
                      </a:cubicBezTo>
                      <a:cubicBezTo>
                        <a:pt x="22" y="339"/>
                        <a:pt x="13" y="337"/>
                        <a:pt x="8" y="331"/>
                      </a:cubicBezTo>
                      <a:cubicBezTo>
                        <a:pt x="3" y="326"/>
                        <a:pt x="0" y="319"/>
                        <a:pt x="0" y="312"/>
                      </a:cubicBezTo>
                      <a:cubicBezTo>
                        <a:pt x="0" y="306"/>
                        <a:pt x="1" y="300"/>
                        <a:pt x="4" y="295"/>
                      </a:cubicBezTo>
                      <a:cubicBezTo>
                        <a:pt x="7" y="289"/>
                        <a:pt x="12" y="284"/>
                        <a:pt x="17" y="278"/>
                      </a:cubicBezTo>
                      <a:cubicBezTo>
                        <a:pt x="19" y="277"/>
                        <a:pt x="21" y="275"/>
                        <a:pt x="25" y="272"/>
                      </a:cubicBezTo>
                      <a:cubicBezTo>
                        <a:pt x="28" y="269"/>
                        <a:pt x="32" y="266"/>
                        <a:pt x="36" y="262"/>
                      </a:cubicBezTo>
                      <a:cubicBezTo>
                        <a:pt x="40" y="258"/>
                        <a:pt x="44" y="255"/>
                        <a:pt x="49" y="251"/>
                      </a:cubicBezTo>
                      <a:cubicBezTo>
                        <a:pt x="53" y="247"/>
                        <a:pt x="58" y="243"/>
                        <a:pt x="62" y="238"/>
                      </a:cubicBezTo>
                      <a:cubicBezTo>
                        <a:pt x="67" y="234"/>
                        <a:pt x="71" y="230"/>
                        <a:pt x="75" y="226"/>
                      </a:cubicBezTo>
                      <a:cubicBezTo>
                        <a:pt x="79" y="222"/>
                        <a:pt x="83" y="219"/>
                        <a:pt x="86" y="216"/>
                      </a:cubicBezTo>
                      <a:cubicBezTo>
                        <a:pt x="97" y="205"/>
                        <a:pt x="108" y="193"/>
                        <a:pt x="118" y="182"/>
                      </a:cubicBezTo>
                      <a:cubicBezTo>
                        <a:pt x="129" y="171"/>
                        <a:pt x="138" y="159"/>
                        <a:pt x="145" y="149"/>
                      </a:cubicBezTo>
                      <a:cubicBezTo>
                        <a:pt x="153" y="138"/>
                        <a:pt x="159" y="127"/>
                        <a:pt x="163" y="118"/>
                      </a:cubicBezTo>
                      <a:cubicBezTo>
                        <a:pt x="168" y="108"/>
                        <a:pt x="170" y="99"/>
                        <a:pt x="170" y="91"/>
                      </a:cubicBezTo>
                      <a:cubicBezTo>
                        <a:pt x="170" y="84"/>
                        <a:pt x="168" y="77"/>
                        <a:pt x="165" y="72"/>
                      </a:cubicBezTo>
                      <a:cubicBezTo>
                        <a:pt x="162" y="67"/>
                        <a:pt x="158" y="62"/>
                        <a:pt x="153" y="59"/>
                      </a:cubicBezTo>
                      <a:cubicBezTo>
                        <a:pt x="148" y="55"/>
                        <a:pt x="142" y="52"/>
                        <a:pt x="135" y="51"/>
                      </a:cubicBezTo>
                      <a:cubicBezTo>
                        <a:pt x="129" y="49"/>
                        <a:pt x="122" y="48"/>
                        <a:pt x="115" y="4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5" name="Freeform 36"/>
                <p:cNvSpPr>
                  <a:spLocks noEditPoints="1"/>
                </p:cNvSpPr>
                <p:nvPr/>
              </p:nvSpPr>
              <p:spPr bwMode="auto">
                <a:xfrm>
                  <a:off x="9992628" y="4074419"/>
                  <a:ext cx="319962" cy="440833"/>
                </a:xfrm>
                <a:custGeom>
                  <a:avLst/>
                  <a:gdLst>
                    <a:gd name="T0" fmla="*/ 126 w 252"/>
                    <a:gd name="T1" fmla="*/ 0 h 347"/>
                    <a:gd name="T2" fmla="*/ 169 w 252"/>
                    <a:gd name="T3" fmla="*/ 7 h 347"/>
                    <a:gd name="T4" fmla="*/ 202 w 252"/>
                    <a:gd name="T5" fmla="*/ 25 h 347"/>
                    <a:gd name="T6" fmla="*/ 225 w 252"/>
                    <a:gd name="T7" fmla="*/ 53 h 347"/>
                    <a:gd name="T8" fmla="*/ 241 w 252"/>
                    <a:gd name="T9" fmla="*/ 88 h 347"/>
                    <a:gd name="T10" fmla="*/ 249 w 252"/>
                    <a:gd name="T11" fmla="*/ 129 h 347"/>
                    <a:gd name="T12" fmla="*/ 252 w 252"/>
                    <a:gd name="T13" fmla="*/ 174 h 347"/>
                    <a:gd name="T14" fmla="*/ 249 w 252"/>
                    <a:gd name="T15" fmla="*/ 218 h 347"/>
                    <a:gd name="T16" fmla="*/ 241 w 252"/>
                    <a:gd name="T17" fmla="*/ 259 h 347"/>
                    <a:gd name="T18" fmla="*/ 225 w 252"/>
                    <a:gd name="T19" fmla="*/ 294 h 347"/>
                    <a:gd name="T20" fmla="*/ 202 w 252"/>
                    <a:gd name="T21" fmla="*/ 322 h 347"/>
                    <a:gd name="T22" fmla="*/ 169 w 252"/>
                    <a:gd name="T23" fmla="*/ 341 h 347"/>
                    <a:gd name="T24" fmla="*/ 126 w 252"/>
                    <a:gd name="T25" fmla="*/ 347 h 347"/>
                    <a:gd name="T26" fmla="*/ 83 w 252"/>
                    <a:gd name="T27" fmla="*/ 341 h 347"/>
                    <a:gd name="T28" fmla="*/ 50 w 252"/>
                    <a:gd name="T29" fmla="*/ 322 h 347"/>
                    <a:gd name="T30" fmla="*/ 27 w 252"/>
                    <a:gd name="T31" fmla="*/ 294 h 347"/>
                    <a:gd name="T32" fmla="*/ 11 w 252"/>
                    <a:gd name="T33" fmla="*/ 259 h 347"/>
                    <a:gd name="T34" fmla="*/ 2 w 252"/>
                    <a:gd name="T35" fmla="*/ 218 h 347"/>
                    <a:gd name="T36" fmla="*/ 0 w 252"/>
                    <a:gd name="T37" fmla="*/ 174 h 347"/>
                    <a:gd name="T38" fmla="*/ 2 w 252"/>
                    <a:gd name="T39" fmla="*/ 129 h 347"/>
                    <a:gd name="T40" fmla="*/ 11 w 252"/>
                    <a:gd name="T41" fmla="*/ 88 h 347"/>
                    <a:gd name="T42" fmla="*/ 27 w 252"/>
                    <a:gd name="T43" fmla="*/ 53 h 347"/>
                    <a:gd name="T44" fmla="*/ 50 w 252"/>
                    <a:gd name="T45" fmla="*/ 25 h 347"/>
                    <a:gd name="T46" fmla="*/ 83 w 252"/>
                    <a:gd name="T47" fmla="*/ 7 h 347"/>
                    <a:gd name="T48" fmla="*/ 126 w 252"/>
                    <a:gd name="T49" fmla="*/ 0 h 347"/>
                    <a:gd name="T50" fmla="*/ 126 w 252"/>
                    <a:gd name="T51" fmla="*/ 46 h 347"/>
                    <a:gd name="T52" fmla="*/ 102 w 252"/>
                    <a:gd name="T53" fmla="*/ 51 h 347"/>
                    <a:gd name="T54" fmla="*/ 85 w 252"/>
                    <a:gd name="T55" fmla="*/ 65 h 347"/>
                    <a:gd name="T56" fmla="*/ 74 w 252"/>
                    <a:gd name="T57" fmla="*/ 87 h 347"/>
                    <a:gd name="T58" fmla="*/ 67 w 252"/>
                    <a:gd name="T59" fmla="*/ 113 h 347"/>
                    <a:gd name="T60" fmla="*/ 64 w 252"/>
                    <a:gd name="T61" fmla="*/ 143 h 347"/>
                    <a:gd name="T62" fmla="*/ 63 w 252"/>
                    <a:gd name="T63" fmla="*/ 174 h 347"/>
                    <a:gd name="T64" fmla="*/ 64 w 252"/>
                    <a:gd name="T65" fmla="*/ 204 h 347"/>
                    <a:gd name="T66" fmla="*/ 67 w 252"/>
                    <a:gd name="T67" fmla="*/ 234 h 347"/>
                    <a:gd name="T68" fmla="*/ 74 w 252"/>
                    <a:gd name="T69" fmla="*/ 261 h 347"/>
                    <a:gd name="T70" fmla="*/ 85 w 252"/>
                    <a:gd name="T71" fmla="*/ 282 h 347"/>
                    <a:gd name="T72" fmla="*/ 102 w 252"/>
                    <a:gd name="T73" fmla="*/ 297 h 347"/>
                    <a:gd name="T74" fmla="*/ 126 w 252"/>
                    <a:gd name="T75" fmla="*/ 302 h 347"/>
                    <a:gd name="T76" fmla="*/ 150 w 252"/>
                    <a:gd name="T77" fmla="*/ 297 h 347"/>
                    <a:gd name="T78" fmla="*/ 167 w 252"/>
                    <a:gd name="T79" fmla="*/ 282 h 347"/>
                    <a:gd name="T80" fmla="*/ 178 w 252"/>
                    <a:gd name="T81" fmla="*/ 261 h 347"/>
                    <a:gd name="T82" fmla="*/ 185 w 252"/>
                    <a:gd name="T83" fmla="*/ 234 h 347"/>
                    <a:gd name="T84" fmla="*/ 188 w 252"/>
                    <a:gd name="T85" fmla="*/ 204 h 347"/>
                    <a:gd name="T86" fmla="*/ 189 w 252"/>
                    <a:gd name="T87" fmla="*/ 174 h 347"/>
                    <a:gd name="T88" fmla="*/ 188 w 252"/>
                    <a:gd name="T89" fmla="*/ 143 h 347"/>
                    <a:gd name="T90" fmla="*/ 185 w 252"/>
                    <a:gd name="T91" fmla="*/ 113 h 347"/>
                    <a:gd name="T92" fmla="*/ 178 w 252"/>
                    <a:gd name="T93" fmla="*/ 87 h 347"/>
                    <a:gd name="T94" fmla="*/ 167 w 252"/>
                    <a:gd name="T95" fmla="*/ 65 h 347"/>
                    <a:gd name="T96" fmla="*/ 150 w 252"/>
                    <a:gd name="T97" fmla="*/ 51 h 347"/>
                    <a:gd name="T98" fmla="*/ 126 w 252"/>
                    <a:gd name="T99" fmla="*/ 46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252" h="347">
                      <a:moveTo>
                        <a:pt x="126" y="0"/>
                      </a:moveTo>
                      <a:cubicBezTo>
                        <a:pt x="142" y="0"/>
                        <a:pt x="156" y="3"/>
                        <a:pt x="169" y="7"/>
                      </a:cubicBezTo>
                      <a:cubicBezTo>
                        <a:pt x="181" y="11"/>
                        <a:pt x="192" y="17"/>
                        <a:pt x="202" y="25"/>
                      </a:cubicBezTo>
                      <a:cubicBezTo>
                        <a:pt x="211" y="33"/>
                        <a:pt x="219" y="42"/>
                        <a:pt x="225" y="53"/>
                      </a:cubicBezTo>
                      <a:cubicBezTo>
                        <a:pt x="232" y="64"/>
                        <a:pt x="237" y="75"/>
                        <a:pt x="241" y="88"/>
                      </a:cubicBezTo>
                      <a:cubicBezTo>
                        <a:pt x="245" y="101"/>
                        <a:pt x="248" y="115"/>
                        <a:pt x="249" y="129"/>
                      </a:cubicBezTo>
                      <a:cubicBezTo>
                        <a:pt x="251" y="144"/>
                        <a:pt x="252" y="158"/>
                        <a:pt x="252" y="174"/>
                      </a:cubicBezTo>
                      <a:cubicBezTo>
                        <a:pt x="252" y="189"/>
                        <a:pt x="251" y="204"/>
                        <a:pt x="249" y="218"/>
                      </a:cubicBezTo>
                      <a:cubicBezTo>
                        <a:pt x="248" y="233"/>
                        <a:pt x="245" y="246"/>
                        <a:pt x="241" y="259"/>
                      </a:cubicBezTo>
                      <a:cubicBezTo>
                        <a:pt x="237" y="272"/>
                        <a:pt x="232" y="284"/>
                        <a:pt x="225" y="294"/>
                      </a:cubicBezTo>
                      <a:cubicBezTo>
                        <a:pt x="219" y="305"/>
                        <a:pt x="211" y="314"/>
                        <a:pt x="202" y="322"/>
                      </a:cubicBezTo>
                      <a:cubicBezTo>
                        <a:pt x="192" y="330"/>
                        <a:pt x="181" y="336"/>
                        <a:pt x="169" y="341"/>
                      </a:cubicBezTo>
                      <a:cubicBezTo>
                        <a:pt x="156" y="345"/>
                        <a:pt x="142" y="347"/>
                        <a:pt x="126" y="347"/>
                      </a:cubicBezTo>
                      <a:cubicBezTo>
                        <a:pt x="110" y="347"/>
                        <a:pt x="96" y="345"/>
                        <a:pt x="83" y="341"/>
                      </a:cubicBezTo>
                      <a:cubicBezTo>
                        <a:pt x="70" y="336"/>
                        <a:pt x="59" y="330"/>
                        <a:pt x="50" y="322"/>
                      </a:cubicBezTo>
                      <a:cubicBezTo>
                        <a:pt x="41" y="314"/>
                        <a:pt x="33" y="305"/>
                        <a:pt x="27" y="294"/>
                      </a:cubicBezTo>
                      <a:cubicBezTo>
                        <a:pt x="20" y="284"/>
                        <a:pt x="15" y="272"/>
                        <a:pt x="11" y="259"/>
                      </a:cubicBezTo>
                      <a:cubicBezTo>
                        <a:pt x="7" y="246"/>
                        <a:pt x="4" y="233"/>
                        <a:pt x="2" y="218"/>
                      </a:cubicBezTo>
                      <a:cubicBezTo>
                        <a:pt x="1" y="204"/>
                        <a:pt x="0" y="189"/>
                        <a:pt x="0" y="174"/>
                      </a:cubicBezTo>
                      <a:cubicBezTo>
                        <a:pt x="0" y="158"/>
                        <a:pt x="1" y="144"/>
                        <a:pt x="2" y="129"/>
                      </a:cubicBezTo>
                      <a:cubicBezTo>
                        <a:pt x="4" y="115"/>
                        <a:pt x="7" y="101"/>
                        <a:pt x="11" y="88"/>
                      </a:cubicBezTo>
                      <a:cubicBezTo>
                        <a:pt x="15" y="75"/>
                        <a:pt x="20" y="64"/>
                        <a:pt x="27" y="53"/>
                      </a:cubicBezTo>
                      <a:cubicBezTo>
                        <a:pt x="33" y="42"/>
                        <a:pt x="41" y="33"/>
                        <a:pt x="50" y="25"/>
                      </a:cubicBezTo>
                      <a:cubicBezTo>
                        <a:pt x="59" y="17"/>
                        <a:pt x="70" y="11"/>
                        <a:pt x="83" y="7"/>
                      </a:cubicBezTo>
                      <a:cubicBezTo>
                        <a:pt x="95" y="3"/>
                        <a:pt x="110" y="0"/>
                        <a:pt x="126" y="0"/>
                      </a:cubicBezTo>
                      <a:close/>
                      <a:moveTo>
                        <a:pt x="126" y="46"/>
                      </a:moveTo>
                      <a:cubicBezTo>
                        <a:pt x="117" y="46"/>
                        <a:pt x="109" y="47"/>
                        <a:pt x="102" y="51"/>
                      </a:cubicBezTo>
                      <a:cubicBezTo>
                        <a:pt x="95" y="54"/>
                        <a:pt x="90" y="59"/>
                        <a:pt x="85" y="65"/>
                      </a:cubicBezTo>
                      <a:cubicBezTo>
                        <a:pt x="80" y="71"/>
                        <a:pt x="76" y="79"/>
                        <a:pt x="74" y="87"/>
                      </a:cubicBezTo>
                      <a:cubicBezTo>
                        <a:pt x="71" y="95"/>
                        <a:pt x="69" y="104"/>
                        <a:pt x="67" y="113"/>
                      </a:cubicBezTo>
                      <a:cubicBezTo>
                        <a:pt x="65" y="123"/>
                        <a:pt x="64" y="133"/>
                        <a:pt x="64" y="143"/>
                      </a:cubicBezTo>
                      <a:cubicBezTo>
                        <a:pt x="63" y="153"/>
                        <a:pt x="63" y="164"/>
                        <a:pt x="63" y="174"/>
                      </a:cubicBezTo>
                      <a:cubicBezTo>
                        <a:pt x="63" y="184"/>
                        <a:pt x="63" y="194"/>
                        <a:pt x="64" y="204"/>
                      </a:cubicBezTo>
                      <a:cubicBezTo>
                        <a:pt x="64" y="215"/>
                        <a:pt x="65" y="224"/>
                        <a:pt x="67" y="234"/>
                      </a:cubicBezTo>
                      <a:cubicBezTo>
                        <a:pt x="69" y="243"/>
                        <a:pt x="71" y="252"/>
                        <a:pt x="74" y="261"/>
                      </a:cubicBezTo>
                      <a:cubicBezTo>
                        <a:pt x="76" y="269"/>
                        <a:pt x="80" y="276"/>
                        <a:pt x="85" y="282"/>
                      </a:cubicBezTo>
                      <a:cubicBezTo>
                        <a:pt x="90" y="288"/>
                        <a:pt x="95" y="293"/>
                        <a:pt x="102" y="297"/>
                      </a:cubicBezTo>
                      <a:cubicBezTo>
                        <a:pt x="109" y="300"/>
                        <a:pt x="117" y="302"/>
                        <a:pt x="126" y="302"/>
                      </a:cubicBezTo>
                      <a:cubicBezTo>
                        <a:pt x="135" y="302"/>
                        <a:pt x="143" y="300"/>
                        <a:pt x="150" y="297"/>
                      </a:cubicBezTo>
                      <a:cubicBezTo>
                        <a:pt x="157" y="293"/>
                        <a:pt x="162" y="288"/>
                        <a:pt x="167" y="282"/>
                      </a:cubicBezTo>
                      <a:cubicBezTo>
                        <a:pt x="172" y="276"/>
                        <a:pt x="176" y="269"/>
                        <a:pt x="178" y="261"/>
                      </a:cubicBezTo>
                      <a:cubicBezTo>
                        <a:pt x="181" y="252"/>
                        <a:pt x="184" y="243"/>
                        <a:pt x="185" y="234"/>
                      </a:cubicBezTo>
                      <a:cubicBezTo>
                        <a:pt x="187" y="224"/>
                        <a:pt x="188" y="215"/>
                        <a:pt x="188" y="204"/>
                      </a:cubicBezTo>
                      <a:cubicBezTo>
                        <a:pt x="189" y="194"/>
                        <a:pt x="189" y="184"/>
                        <a:pt x="189" y="174"/>
                      </a:cubicBezTo>
                      <a:cubicBezTo>
                        <a:pt x="189" y="164"/>
                        <a:pt x="189" y="153"/>
                        <a:pt x="188" y="143"/>
                      </a:cubicBezTo>
                      <a:cubicBezTo>
                        <a:pt x="188" y="133"/>
                        <a:pt x="187" y="123"/>
                        <a:pt x="185" y="113"/>
                      </a:cubicBezTo>
                      <a:cubicBezTo>
                        <a:pt x="184" y="104"/>
                        <a:pt x="181" y="95"/>
                        <a:pt x="178" y="87"/>
                      </a:cubicBezTo>
                      <a:cubicBezTo>
                        <a:pt x="176" y="79"/>
                        <a:pt x="172" y="71"/>
                        <a:pt x="167" y="65"/>
                      </a:cubicBezTo>
                      <a:cubicBezTo>
                        <a:pt x="162" y="59"/>
                        <a:pt x="157" y="54"/>
                        <a:pt x="150" y="51"/>
                      </a:cubicBezTo>
                      <a:cubicBezTo>
                        <a:pt x="143" y="47"/>
                        <a:pt x="135" y="46"/>
                        <a:pt x="126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6" name="Freeform 37"/>
                <p:cNvSpPr/>
                <p:nvPr/>
              </p:nvSpPr>
              <p:spPr bwMode="auto">
                <a:xfrm>
                  <a:off x="10390800" y="4067306"/>
                  <a:ext cx="291521" cy="447946"/>
                </a:xfrm>
                <a:custGeom>
                  <a:avLst/>
                  <a:gdLst>
                    <a:gd name="T0" fmla="*/ 115 w 224"/>
                    <a:gd name="T1" fmla="*/ 148 h 350"/>
                    <a:gd name="T2" fmla="*/ 151 w 224"/>
                    <a:gd name="T3" fmla="*/ 121 h 350"/>
                    <a:gd name="T4" fmla="*/ 151 w 224"/>
                    <a:gd name="T5" fmla="*/ 76 h 350"/>
                    <a:gd name="T6" fmla="*/ 119 w 224"/>
                    <a:gd name="T7" fmla="*/ 52 h 350"/>
                    <a:gd name="T8" fmla="*/ 72 w 224"/>
                    <a:gd name="T9" fmla="*/ 51 h 350"/>
                    <a:gd name="T10" fmla="*/ 33 w 224"/>
                    <a:gd name="T11" fmla="*/ 60 h 350"/>
                    <a:gd name="T12" fmla="*/ 13 w 224"/>
                    <a:gd name="T13" fmla="*/ 60 h 350"/>
                    <a:gd name="T14" fmla="*/ 2 w 224"/>
                    <a:gd name="T15" fmla="*/ 47 h 350"/>
                    <a:gd name="T16" fmla="*/ 5 w 224"/>
                    <a:gd name="T17" fmla="*/ 25 h 350"/>
                    <a:gd name="T18" fmla="*/ 56 w 224"/>
                    <a:gd name="T19" fmla="*/ 4 h 350"/>
                    <a:gd name="T20" fmla="*/ 147 w 224"/>
                    <a:gd name="T21" fmla="*/ 6 h 350"/>
                    <a:gd name="T22" fmla="*/ 209 w 224"/>
                    <a:gd name="T23" fmla="*/ 53 h 350"/>
                    <a:gd name="T24" fmla="*/ 213 w 224"/>
                    <a:gd name="T25" fmla="*/ 121 h 350"/>
                    <a:gd name="T26" fmla="*/ 179 w 224"/>
                    <a:gd name="T27" fmla="*/ 160 h 350"/>
                    <a:gd name="T28" fmla="*/ 155 w 224"/>
                    <a:gd name="T29" fmla="*/ 170 h 350"/>
                    <a:gd name="T30" fmla="*/ 206 w 224"/>
                    <a:gd name="T31" fmla="*/ 199 h 350"/>
                    <a:gd name="T32" fmla="*/ 224 w 224"/>
                    <a:gd name="T33" fmla="*/ 255 h 350"/>
                    <a:gd name="T34" fmla="*/ 188 w 224"/>
                    <a:gd name="T35" fmla="*/ 328 h 350"/>
                    <a:gd name="T36" fmla="*/ 102 w 224"/>
                    <a:gd name="T37" fmla="*/ 350 h 350"/>
                    <a:gd name="T38" fmla="*/ 59 w 224"/>
                    <a:gd name="T39" fmla="*/ 345 h 350"/>
                    <a:gd name="T40" fmla="*/ 18 w 224"/>
                    <a:gd name="T41" fmla="*/ 331 h 350"/>
                    <a:gd name="T42" fmla="*/ 2 w 224"/>
                    <a:gd name="T43" fmla="*/ 310 h 350"/>
                    <a:gd name="T44" fmla="*/ 8 w 224"/>
                    <a:gd name="T45" fmla="*/ 294 h 350"/>
                    <a:gd name="T46" fmla="*/ 25 w 224"/>
                    <a:gd name="T47" fmla="*/ 287 h 350"/>
                    <a:gd name="T48" fmla="*/ 30 w 224"/>
                    <a:gd name="T49" fmla="*/ 288 h 350"/>
                    <a:gd name="T50" fmla="*/ 59 w 224"/>
                    <a:gd name="T51" fmla="*/ 297 h 350"/>
                    <a:gd name="T52" fmla="*/ 99 w 224"/>
                    <a:gd name="T53" fmla="*/ 303 h 350"/>
                    <a:gd name="T54" fmla="*/ 144 w 224"/>
                    <a:gd name="T55" fmla="*/ 290 h 350"/>
                    <a:gd name="T56" fmla="*/ 161 w 224"/>
                    <a:gd name="T57" fmla="*/ 252 h 350"/>
                    <a:gd name="T58" fmla="*/ 141 w 224"/>
                    <a:gd name="T59" fmla="*/ 209 h 350"/>
                    <a:gd name="T60" fmla="*/ 91 w 224"/>
                    <a:gd name="T61" fmla="*/ 193 h 350"/>
                    <a:gd name="T62" fmla="*/ 65 w 224"/>
                    <a:gd name="T63" fmla="*/ 191 h 350"/>
                    <a:gd name="T64" fmla="*/ 54 w 224"/>
                    <a:gd name="T65" fmla="*/ 180 h 350"/>
                    <a:gd name="T66" fmla="*/ 58 w 224"/>
                    <a:gd name="T67" fmla="*/ 158 h 350"/>
                    <a:gd name="T68" fmla="*/ 89 w 224"/>
                    <a:gd name="T69" fmla="*/ 151 h 3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24" h="350">
                      <a:moveTo>
                        <a:pt x="89" y="151"/>
                      </a:moveTo>
                      <a:cubicBezTo>
                        <a:pt x="99" y="151"/>
                        <a:pt x="107" y="150"/>
                        <a:pt x="115" y="148"/>
                      </a:cubicBezTo>
                      <a:cubicBezTo>
                        <a:pt x="124" y="145"/>
                        <a:pt x="131" y="142"/>
                        <a:pt x="137" y="138"/>
                      </a:cubicBezTo>
                      <a:cubicBezTo>
                        <a:pt x="143" y="133"/>
                        <a:pt x="147" y="128"/>
                        <a:pt x="151" y="121"/>
                      </a:cubicBezTo>
                      <a:cubicBezTo>
                        <a:pt x="154" y="115"/>
                        <a:pt x="156" y="107"/>
                        <a:pt x="156" y="98"/>
                      </a:cubicBezTo>
                      <a:cubicBezTo>
                        <a:pt x="156" y="90"/>
                        <a:pt x="154" y="83"/>
                        <a:pt x="151" y="76"/>
                      </a:cubicBezTo>
                      <a:cubicBezTo>
                        <a:pt x="148" y="70"/>
                        <a:pt x="143" y="65"/>
                        <a:pt x="138" y="61"/>
                      </a:cubicBezTo>
                      <a:cubicBezTo>
                        <a:pt x="132" y="57"/>
                        <a:pt x="126" y="54"/>
                        <a:pt x="119" y="52"/>
                      </a:cubicBezTo>
                      <a:cubicBezTo>
                        <a:pt x="111" y="50"/>
                        <a:pt x="103" y="49"/>
                        <a:pt x="95" y="49"/>
                      </a:cubicBezTo>
                      <a:cubicBezTo>
                        <a:pt x="88" y="49"/>
                        <a:pt x="80" y="49"/>
                        <a:pt x="72" y="51"/>
                      </a:cubicBezTo>
                      <a:cubicBezTo>
                        <a:pt x="64" y="52"/>
                        <a:pt x="57" y="54"/>
                        <a:pt x="50" y="55"/>
                      </a:cubicBezTo>
                      <a:cubicBezTo>
                        <a:pt x="43" y="57"/>
                        <a:pt x="38" y="58"/>
                        <a:pt x="33" y="60"/>
                      </a:cubicBezTo>
                      <a:cubicBezTo>
                        <a:pt x="28" y="61"/>
                        <a:pt x="24" y="62"/>
                        <a:pt x="22" y="62"/>
                      </a:cubicBezTo>
                      <a:cubicBezTo>
                        <a:pt x="19" y="62"/>
                        <a:pt x="16" y="61"/>
                        <a:pt x="13" y="60"/>
                      </a:cubicBezTo>
                      <a:cubicBezTo>
                        <a:pt x="10" y="59"/>
                        <a:pt x="8" y="57"/>
                        <a:pt x="6" y="55"/>
                      </a:cubicBezTo>
                      <a:cubicBezTo>
                        <a:pt x="4" y="53"/>
                        <a:pt x="3" y="50"/>
                        <a:pt x="2" y="47"/>
                      </a:cubicBezTo>
                      <a:cubicBezTo>
                        <a:pt x="1" y="45"/>
                        <a:pt x="0" y="42"/>
                        <a:pt x="0" y="39"/>
                      </a:cubicBezTo>
                      <a:cubicBezTo>
                        <a:pt x="0" y="34"/>
                        <a:pt x="2" y="30"/>
                        <a:pt x="5" y="25"/>
                      </a:cubicBezTo>
                      <a:cubicBezTo>
                        <a:pt x="7" y="21"/>
                        <a:pt x="12" y="18"/>
                        <a:pt x="19" y="16"/>
                      </a:cubicBezTo>
                      <a:cubicBezTo>
                        <a:pt x="30" y="11"/>
                        <a:pt x="42" y="7"/>
                        <a:pt x="56" y="4"/>
                      </a:cubicBezTo>
                      <a:cubicBezTo>
                        <a:pt x="69" y="1"/>
                        <a:pt x="83" y="0"/>
                        <a:pt x="98" y="0"/>
                      </a:cubicBezTo>
                      <a:cubicBezTo>
                        <a:pt x="116" y="0"/>
                        <a:pt x="132" y="2"/>
                        <a:pt x="147" y="6"/>
                      </a:cubicBezTo>
                      <a:cubicBezTo>
                        <a:pt x="161" y="10"/>
                        <a:pt x="174" y="16"/>
                        <a:pt x="185" y="24"/>
                      </a:cubicBezTo>
                      <a:cubicBezTo>
                        <a:pt x="195" y="32"/>
                        <a:pt x="203" y="42"/>
                        <a:pt x="209" y="53"/>
                      </a:cubicBezTo>
                      <a:cubicBezTo>
                        <a:pt x="215" y="65"/>
                        <a:pt x="218" y="78"/>
                        <a:pt x="218" y="93"/>
                      </a:cubicBezTo>
                      <a:cubicBezTo>
                        <a:pt x="218" y="103"/>
                        <a:pt x="216" y="112"/>
                        <a:pt x="213" y="121"/>
                      </a:cubicBezTo>
                      <a:cubicBezTo>
                        <a:pt x="210" y="129"/>
                        <a:pt x="205" y="137"/>
                        <a:pt x="199" y="143"/>
                      </a:cubicBezTo>
                      <a:cubicBezTo>
                        <a:pt x="194" y="150"/>
                        <a:pt x="187" y="155"/>
                        <a:pt x="179" y="160"/>
                      </a:cubicBezTo>
                      <a:cubicBezTo>
                        <a:pt x="172" y="164"/>
                        <a:pt x="164" y="167"/>
                        <a:pt x="155" y="169"/>
                      </a:cubicBezTo>
                      <a:cubicBezTo>
                        <a:pt x="155" y="170"/>
                        <a:pt x="155" y="170"/>
                        <a:pt x="155" y="170"/>
                      </a:cubicBezTo>
                      <a:cubicBezTo>
                        <a:pt x="166" y="172"/>
                        <a:pt x="176" y="176"/>
                        <a:pt x="184" y="180"/>
                      </a:cubicBezTo>
                      <a:cubicBezTo>
                        <a:pt x="193" y="185"/>
                        <a:pt x="200" y="191"/>
                        <a:pt x="206" y="199"/>
                      </a:cubicBezTo>
                      <a:cubicBezTo>
                        <a:pt x="212" y="206"/>
                        <a:pt x="217" y="215"/>
                        <a:pt x="220" y="224"/>
                      </a:cubicBezTo>
                      <a:cubicBezTo>
                        <a:pt x="223" y="234"/>
                        <a:pt x="224" y="244"/>
                        <a:pt x="224" y="255"/>
                      </a:cubicBezTo>
                      <a:cubicBezTo>
                        <a:pt x="224" y="272"/>
                        <a:pt x="221" y="286"/>
                        <a:pt x="215" y="298"/>
                      </a:cubicBezTo>
                      <a:cubicBezTo>
                        <a:pt x="208" y="310"/>
                        <a:pt x="199" y="320"/>
                        <a:pt x="188" y="328"/>
                      </a:cubicBezTo>
                      <a:cubicBezTo>
                        <a:pt x="176" y="336"/>
                        <a:pt x="163" y="341"/>
                        <a:pt x="149" y="345"/>
                      </a:cubicBezTo>
                      <a:cubicBezTo>
                        <a:pt x="134" y="349"/>
                        <a:pt x="118" y="350"/>
                        <a:pt x="102" y="350"/>
                      </a:cubicBezTo>
                      <a:cubicBezTo>
                        <a:pt x="95" y="350"/>
                        <a:pt x="88" y="350"/>
                        <a:pt x="81" y="349"/>
                      </a:cubicBezTo>
                      <a:cubicBezTo>
                        <a:pt x="74" y="348"/>
                        <a:pt x="66" y="347"/>
                        <a:pt x="59" y="345"/>
                      </a:cubicBezTo>
                      <a:cubicBezTo>
                        <a:pt x="52" y="344"/>
                        <a:pt x="45" y="342"/>
                        <a:pt x="38" y="339"/>
                      </a:cubicBezTo>
                      <a:cubicBezTo>
                        <a:pt x="31" y="337"/>
                        <a:pt x="24" y="334"/>
                        <a:pt x="18" y="331"/>
                      </a:cubicBezTo>
                      <a:cubicBezTo>
                        <a:pt x="12" y="329"/>
                        <a:pt x="8" y="326"/>
                        <a:pt x="6" y="322"/>
                      </a:cubicBezTo>
                      <a:cubicBezTo>
                        <a:pt x="3" y="318"/>
                        <a:pt x="2" y="314"/>
                        <a:pt x="2" y="310"/>
                      </a:cubicBezTo>
                      <a:cubicBezTo>
                        <a:pt x="2" y="307"/>
                        <a:pt x="3" y="304"/>
                        <a:pt x="4" y="301"/>
                      </a:cubicBezTo>
                      <a:cubicBezTo>
                        <a:pt x="5" y="299"/>
                        <a:pt x="6" y="296"/>
                        <a:pt x="8" y="294"/>
                      </a:cubicBezTo>
                      <a:cubicBezTo>
                        <a:pt x="10" y="292"/>
                        <a:pt x="13" y="291"/>
                        <a:pt x="15" y="289"/>
                      </a:cubicBezTo>
                      <a:cubicBezTo>
                        <a:pt x="18" y="288"/>
                        <a:pt x="21" y="287"/>
                        <a:pt x="25" y="287"/>
                      </a:cubicBezTo>
                      <a:cubicBezTo>
                        <a:pt x="26" y="287"/>
                        <a:pt x="27" y="287"/>
                        <a:pt x="27" y="288"/>
                      </a:cubicBezTo>
                      <a:cubicBezTo>
                        <a:pt x="28" y="288"/>
                        <a:pt x="29" y="288"/>
                        <a:pt x="30" y="288"/>
                      </a:cubicBezTo>
                      <a:cubicBezTo>
                        <a:pt x="34" y="289"/>
                        <a:pt x="38" y="291"/>
                        <a:pt x="43" y="292"/>
                      </a:cubicBezTo>
                      <a:cubicBezTo>
                        <a:pt x="48" y="294"/>
                        <a:pt x="53" y="296"/>
                        <a:pt x="59" y="297"/>
                      </a:cubicBezTo>
                      <a:cubicBezTo>
                        <a:pt x="65" y="299"/>
                        <a:pt x="71" y="300"/>
                        <a:pt x="78" y="301"/>
                      </a:cubicBezTo>
                      <a:cubicBezTo>
                        <a:pt x="85" y="302"/>
                        <a:pt x="92" y="303"/>
                        <a:pt x="99" y="303"/>
                      </a:cubicBezTo>
                      <a:cubicBezTo>
                        <a:pt x="108" y="303"/>
                        <a:pt x="117" y="302"/>
                        <a:pt x="124" y="299"/>
                      </a:cubicBezTo>
                      <a:cubicBezTo>
                        <a:pt x="132" y="297"/>
                        <a:pt x="138" y="294"/>
                        <a:pt x="144" y="290"/>
                      </a:cubicBezTo>
                      <a:cubicBezTo>
                        <a:pt x="149" y="286"/>
                        <a:pt x="154" y="280"/>
                        <a:pt x="157" y="274"/>
                      </a:cubicBezTo>
                      <a:cubicBezTo>
                        <a:pt x="160" y="268"/>
                        <a:pt x="161" y="261"/>
                        <a:pt x="161" y="252"/>
                      </a:cubicBezTo>
                      <a:cubicBezTo>
                        <a:pt x="161" y="243"/>
                        <a:pt x="159" y="235"/>
                        <a:pt x="156" y="227"/>
                      </a:cubicBezTo>
                      <a:cubicBezTo>
                        <a:pt x="152" y="220"/>
                        <a:pt x="148" y="214"/>
                        <a:pt x="141" y="209"/>
                      </a:cubicBezTo>
                      <a:cubicBezTo>
                        <a:pt x="135" y="204"/>
                        <a:pt x="128" y="200"/>
                        <a:pt x="119" y="197"/>
                      </a:cubicBezTo>
                      <a:cubicBezTo>
                        <a:pt x="110" y="195"/>
                        <a:pt x="101" y="193"/>
                        <a:pt x="91" y="193"/>
                      </a:cubicBezTo>
                      <a:cubicBezTo>
                        <a:pt x="74" y="193"/>
                        <a:pt x="74" y="193"/>
                        <a:pt x="74" y="193"/>
                      </a:cubicBezTo>
                      <a:cubicBezTo>
                        <a:pt x="70" y="193"/>
                        <a:pt x="67" y="193"/>
                        <a:pt x="65" y="191"/>
                      </a:cubicBezTo>
                      <a:cubicBezTo>
                        <a:pt x="62" y="190"/>
                        <a:pt x="60" y="189"/>
                        <a:pt x="58" y="187"/>
                      </a:cubicBezTo>
                      <a:cubicBezTo>
                        <a:pt x="57" y="185"/>
                        <a:pt x="55" y="183"/>
                        <a:pt x="54" y="180"/>
                      </a:cubicBezTo>
                      <a:cubicBezTo>
                        <a:pt x="54" y="178"/>
                        <a:pt x="53" y="175"/>
                        <a:pt x="53" y="172"/>
                      </a:cubicBezTo>
                      <a:cubicBezTo>
                        <a:pt x="53" y="167"/>
                        <a:pt x="55" y="162"/>
                        <a:pt x="58" y="158"/>
                      </a:cubicBezTo>
                      <a:cubicBezTo>
                        <a:pt x="62" y="154"/>
                        <a:pt x="67" y="151"/>
                        <a:pt x="74" y="151"/>
                      </a:cubicBezTo>
                      <a:lnTo>
                        <a:pt x="89" y="1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7" name="Freeform 38"/>
                <p:cNvSpPr>
                  <a:spLocks noEditPoints="1"/>
                </p:cNvSpPr>
                <p:nvPr/>
              </p:nvSpPr>
              <p:spPr bwMode="auto">
                <a:xfrm>
                  <a:off x="8222188" y="5610225"/>
                  <a:ext cx="327070" cy="440833"/>
                </a:xfrm>
                <a:custGeom>
                  <a:avLst/>
                  <a:gdLst>
                    <a:gd name="T0" fmla="*/ 127 w 253"/>
                    <a:gd name="T1" fmla="*/ 0 h 347"/>
                    <a:gd name="T2" fmla="*/ 169 w 253"/>
                    <a:gd name="T3" fmla="*/ 6 h 347"/>
                    <a:gd name="T4" fmla="*/ 202 w 253"/>
                    <a:gd name="T5" fmla="*/ 25 h 347"/>
                    <a:gd name="T6" fmla="*/ 226 w 253"/>
                    <a:gd name="T7" fmla="*/ 52 h 347"/>
                    <a:gd name="T8" fmla="*/ 241 w 253"/>
                    <a:gd name="T9" fmla="*/ 88 h 347"/>
                    <a:gd name="T10" fmla="*/ 250 w 253"/>
                    <a:gd name="T11" fmla="*/ 129 h 347"/>
                    <a:gd name="T12" fmla="*/ 253 w 253"/>
                    <a:gd name="T13" fmla="*/ 173 h 347"/>
                    <a:gd name="T14" fmla="*/ 250 w 253"/>
                    <a:gd name="T15" fmla="*/ 218 h 347"/>
                    <a:gd name="T16" fmla="*/ 241 w 253"/>
                    <a:gd name="T17" fmla="*/ 259 h 347"/>
                    <a:gd name="T18" fmla="*/ 226 w 253"/>
                    <a:gd name="T19" fmla="*/ 294 h 347"/>
                    <a:gd name="T20" fmla="*/ 202 w 253"/>
                    <a:gd name="T21" fmla="*/ 322 h 347"/>
                    <a:gd name="T22" fmla="*/ 169 w 253"/>
                    <a:gd name="T23" fmla="*/ 340 h 347"/>
                    <a:gd name="T24" fmla="*/ 127 w 253"/>
                    <a:gd name="T25" fmla="*/ 347 h 347"/>
                    <a:gd name="T26" fmla="*/ 83 w 253"/>
                    <a:gd name="T27" fmla="*/ 340 h 347"/>
                    <a:gd name="T28" fmla="*/ 51 w 253"/>
                    <a:gd name="T29" fmla="*/ 322 h 347"/>
                    <a:gd name="T30" fmla="*/ 27 w 253"/>
                    <a:gd name="T31" fmla="*/ 294 h 347"/>
                    <a:gd name="T32" fmla="*/ 11 w 253"/>
                    <a:gd name="T33" fmla="*/ 259 h 347"/>
                    <a:gd name="T34" fmla="*/ 3 w 253"/>
                    <a:gd name="T35" fmla="*/ 218 h 347"/>
                    <a:gd name="T36" fmla="*/ 0 w 253"/>
                    <a:gd name="T37" fmla="*/ 173 h 347"/>
                    <a:gd name="T38" fmla="*/ 3 w 253"/>
                    <a:gd name="T39" fmla="*/ 129 h 347"/>
                    <a:gd name="T40" fmla="*/ 11 w 253"/>
                    <a:gd name="T41" fmla="*/ 88 h 347"/>
                    <a:gd name="T42" fmla="*/ 27 w 253"/>
                    <a:gd name="T43" fmla="*/ 52 h 347"/>
                    <a:gd name="T44" fmla="*/ 51 w 253"/>
                    <a:gd name="T45" fmla="*/ 25 h 347"/>
                    <a:gd name="T46" fmla="*/ 83 w 253"/>
                    <a:gd name="T47" fmla="*/ 6 h 347"/>
                    <a:gd name="T48" fmla="*/ 127 w 253"/>
                    <a:gd name="T49" fmla="*/ 0 h 347"/>
                    <a:gd name="T50" fmla="*/ 127 w 253"/>
                    <a:gd name="T51" fmla="*/ 45 h 347"/>
                    <a:gd name="T52" fmla="*/ 103 w 253"/>
                    <a:gd name="T53" fmla="*/ 50 h 347"/>
                    <a:gd name="T54" fmla="*/ 85 w 253"/>
                    <a:gd name="T55" fmla="*/ 65 h 347"/>
                    <a:gd name="T56" fmla="*/ 74 w 253"/>
                    <a:gd name="T57" fmla="*/ 86 h 347"/>
                    <a:gd name="T58" fmla="*/ 67 w 253"/>
                    <a:gd name="T59" fmla="*/ 113 h 347"/>
                    <a:gd name="T60" fmla="*/ 64 w 253"/>
                    <a:gd name="T61" fmla="*/ 142 h 347"/>
                    <a:gd name="T62" fmla="*/ 63 w 253"/>
                    <a:gd name="T63" fmla="*/ 173 h 347"/>
                    <a:gd name="T64" fmla="*/ 64 w 253"/>
                    <a:gd name="T65" fmla="*/ 204 h 347"/>
                    <a:gd name="T66" fmla="*/ 67 w 253"/>
                    <a:gd name="T67" fmla="*/ 233 h 347"/>
                    <a:gd name="T68" fmla="*/ 74 w 253"/>
                    <a:gd name="T69" fmla="*/ 260 h 347"/>
                    <a:gd name="T70" fmla="*/ 85 w 253"/>
                    <a:gd name="T71" fmla="*/ 282 h 347"/>
                    <a:gd name="T72" fmla="*/ 103 w 253"/>
                    <a:gd name="T73" fmla="*/ 296 h 347"/>
                    <a:gd name="T74" fmla="*/ 127 w 253"/>
                    <a:gd name="T75" fmla="*/ 301 h 347"/>
                    <a:gd name="T76" fmla="*/ 150 w 253"/>
                    <a:gd name="T77" fmla="*/ 296 h 347"/>
                    <a:gd name="T78" fmla="*/ 168 w 253"/>
                    <a:gd name="T79" fmla="*/ 282 h 347"/>
                    <a:gd name="T80" fmla="*/ 179 w 253"/>
                    <a:gd name="T81" fmla="*/ 260 h 347"/>
                    <a:gd name="T82" fmla="*/ 186 w 253"/>
                    <a:gd name="T83" fmla="*/ 233 h 347"/>
                    <a:gd name="T84" fmla="*/ 189 w 253"/>
                    <a:gd name="T85" fmla="*/ 204 h 347"/>
                    <a:gd name="T86" fmla="*/ 190 w 253"/>
                    <a:gd name="T87" fmla="*/ 173 h 347"/>
                    <a:gd name="T88" fmla="*/ 189 w 253"/>
                    <a:gd name="T89" fmla="*/ 142 h 347"/>
                    <a:gd name="T90" fmla="*/ 186 w 253"/>
                    <a:gd name="T91" fmla="*/ 113 h 347"/>
                    <a:gd name="T92" fmla="*/ 179 w 253"/>
                    <a:gd name="T93" fmla="*/ 86 h 347"/>
                    <a:gd name="T94" fmla="*/ 168 w 253"/>
                    <a:gd name="T95" fmla="*/ 65 h 347"/>
                    <a:gd name="T96" fmla="*/ 150 w 253"/>
                    <a:gd name="T97" fmla="*/ 50 h 347"/>
                    <a:gd name="T98" fmla="*/ 127 w 253"/>
                    <a:gd name="T99" fmla="*/ 45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253" h="347">
                      <a:moveTo>
                        <a:pt x="127" y="0"/>
                      </a:moveTo>
                      <a:cubicBezTo>
                        <a:pt x="143" y="0"/>
                        <a:pt x="157" y="2"/>
                        <a:pt x="169" y="6"/>
                      </a:cubicBezTo>
                      <a:cubicBezTo>
                        <a:pt x="182" y="11"/>
                        <a:pt x="193" y="17"/>
                        <a:pt x="202" y="25"/>
                      </a:cubicBezTo>
                      <a:cubicBezTo>
                        <a:pt x="212" y="32"/>
                        <a:pt x="219" y="42"/>
                        <a:pt x="226" y="52"/>
                      </a:cubicBezTo>
                      <a:cubicBezTo>
                        <a:pt x="232" y="63"/>
                        <a:pt x="237" y="75"/>
                        <a:pt x="241" y="88"/>
                      </a:cubicBezTo>
                      <a:cubicBezTo>
                        <a:pt x="245" y="101"/>
                        <a:pt x="248" y="114"/>
                        <a:pt x="250" y="129"/>
                      </a:cubicBezTo>
                      <a:cubicBezTo>
                        <a:pt x="252" y="143"/>
                        <a:pt x="253" y="158"/>
                        <a:pt x="253" y="173"/>
                      </a:cubicBezTo>
                      <a:cubicBezTo>
                        <a:pt x="253" y="188"/>
                        <a:pt x="252" y="203"/>
                        <a:pt x="250" y="218"/>
                      </a:cubicBezTo>
                      <a:cubicBezTo>
                        <a:pt x="248" y="232"/>
                        <a:pt x="245" y="246"/>
                        <a:pt x="241" y="259"/>
                      </a:cubicBezTo>
                      <a:cubicBezTo>
                        <a:pt x="237" y="271"/>
                        <a:pt x="232" y="283"/>
                        <a:pt x="226" y="294"/>
                      </a:cubicBezTo>
                      <a:cubicBezTo>
                        <a:pt x="219" y="305"/>
                        <a:pt x="212" y="314"/>
                        <a:pt x="202" y="322"/>
                      </a:cubicBezTo>
                      <a:cubicBezTo>
                        <a:pt x="193" y="330"/>
                        <a:pt x="182" y="336"/>
                        <a:pt x="169" y="340"/>
                      </a:cubicBezTo>
                      <a:cubicBezTo>
                        <a:pt x="157" y="344"/>
                        <a:pt x="143" y="347"/>
                        <a:pt x="127" y="347"/>
                      </a:cubicBezTo>
                      <a:cubicBezTo>
                        <a:pt x="110" y="347"/>
                        <a:pt x="96" y="344"/>
                        <a:pt x="83" y="340"/>
                      </a:cubicBezTo>
                      <a:cubicBezTo>
                        <a:pt x="71" y="336"/>
                        <a:pt x="60" y="330"/>
                        <a:pt x="51" y="322"/>
                      </a:cubicBezTo>
                      <a:cubicBezTo>
                        <a:pt x="41" y="314"/>
                        <a:pt x="33" y="305"/>
                        <a:pt x="27" y="294"/>
                      </a:cubicBezTo>
                      <a:cubicBezTo>
                        <a:pt x="21" y="283"/>
                        <a:pt x="15" y="271"/>
                        <a:pt x="11" y="259"/>
                      </a:cubicBezTo>
                      <a:cubicBezTo>
                        <a:pt x="8" y="246"/>
                        <a:pt x="5" y="232"/>
                        <a:pt x="3" y="218"/>
                      </a:cubicBezTo>
                      <a:cubicBezTo>
                        <a:pt x="1" y="203"/>
                        <a:pt x="0" y="188"/>
                        <a:pt x="0" y="173"/>
                      </a:cubicBezTo>
                      <a:cubicBezTo>
                        <a:pt x="0" y="158"/>
                        <a:pt x="1" y="143"/>
                        <a:pt x="3" y="129"/>
                      </a:cubicBezTo>
                      <a:cubicBezTo>
                        <a:pt x="5" y="114"/>
                        <a:pt x="8" y="101"/>
                        <a:pt x="11" y="88"/>
                      </a:cubicBezTo>
                      <a:cubicBezTo>
                        <a:pt x="15" y="75"/>
                        <a:pt x="21" y="63"/>
                        <a:pt x="27" y="52"/>
                      </a:cubicBezTo>
                      <a:cubicBezTo>
                        <a:pt x="33" y="42"/>
                        <a:pt x="41" y="32"/>
                        <a:pt x="51" y="25"/>
                      </a:cubicBezTo>
                      <a:cubicBezTo>
                        <a:pt x="60" y="17"/>
                        <a:pt x="71" y="11"/>
                        <a:pt x="83" y="6"/>
                      </a:cubicBezTo>
                      <a:cubicBezTo>
                        <a:pt x="96" y="2"/>
                        <a:pt x="110" y="0"/>
                        <a:pt x="127" y="0"/>
                      </a:cubicBezTo>
                      <a:close/>
                      <a:moveTo>
                        <a:pt x="127" y="45"/>
                      </a:moveTo>
                      <a:cubicBezTo>
                        <a:pt x="117" y="45"/>
                        <a:pt x="109" y="47"/>
                        <a:pt x="103" y="50"/>
                      </a:cubicBezTo>
                      <a:cubicBezTo>
                        <a:pt x="96" y="54"/>
                        <a:pt x="90" y="59"/>
                        <a:pt x="85" y="65"/>
                      </a:cubicBezTo>
                      <a:cubicBezTo>
                        <a:pt x="81" y="71"/>
                        <a:pt x="77" y="78"/>
                        <a:pt x="74" y="86"/>
                      </a:cubicBezTo>
                      <a:cubicBezTo>
                        <a:pt x="71" y="95"/>
                        <a:pt x="69" y="103"/>
                        <a:pt x="67" y="113"/>
                      </a:cubicBezTo>
                      <a:cubicBezTo>
                        <a:pt x="66" y="122"/>
                        <a:pt x="65" y="132"/>
                        <a:pt x="64" y="142"/>
                      </a:cubicBezTo>
                      <a:cubicBezTo>
                        <a:pt x="64" y="153"/>
                        <a:pt x="63" y="163"/>
                        <a:pt x="63" y="173"/>
                      </a:cubicBezTo>
                      <a:cubicBezTo>
                        <a:pt x="63" y="183"/>
                        <a:pt x="64" y="193"/>
                        <a:pt x="64" y="204"/>
                      </a:cubicBezTo>
                      <a:cubicBezTo>
                        <a:pt x="65" y="214"/>
                        <a:pt x="66" y="224"/>
                        <a:pt x="67" y="233"/>
                      </a:cubicBezTo>
                      <a:cubicBezTo>
                        <a:pt x="69" y="243"/>
                        <a:pt x="71" y="252"/>
                        <a:pt x="74" y="260"/>
                      </a:cubicBezTo>
                      <a:cubicBezTo>
                        <a:pt x="77" y="268"/>
                        <a:pt x="81" y="275"/>
                        <a:pt x="85" y="282"/>
                      </a:cubicBezTo>
                      <a:cubicBezTo>
                        <a:pt x="90" y="288"/>
                        <a:pt x="96" y="293"/>
                        <a:pt x="103" y="296"/>
                      </a:cubicBezTo>
                      <a:cubicBezTo>
                        <a:pt x="109" y="299"/>
                        <a:pt x="117" y="301"/>
                        <a:pt x="127" y="301"/>
                      </a:cubicBezTo>
                      <a:cubicBezTo>
                        <a:pt x="136" y="301"/>
                        <a:pt x="144" y="299"/>
                        <a:pt x="150" y="296"/>
                      </a:cubicBezTo>
                      <a:cubicBezTo>
                        <a:pt x="157" y="293"/>
                        <a:pt x="163" y="288"/>
                        <a:pt x="168" y="282"/>
                      </a:cubicBezTo>
                      <a:cubicBezTo>
                        <a:pt x="172" y="275"/>
                        <a:pt x="176" y="268"/>
                        <a:pt x="179" y="260"/>
                      </a:cubicBezTo>
                      <a:cubicBezTo>
                        <a:pt x="182" y="252"/>
                        <a:pt x="184" y="243"/>
                        <a:pt x="186" y="233"/>
                      </a:cubicBezTo>
                      <a:cubicBezTo>
                        <a:pt x="187" y="224"/>
                        <a:pt x="188" y="214"/>
                        <a:pt x="189" y="204"/>
                      </a:cubicBezTo>
                      <a:cubicBezTo>
                        <a:pt x="189" y="193"/>
                        <a:pt x="190" y="183"/>
                        <a:pt x="190" y="173"/>
                      </a:cubicBezTo>
                      <a:cubicBezTo>
                        <a:pt x="190" y="163"/>
                        <a:pt x="189" y="153"/>
                        <a:pt x="189" y="142"/>
                      </a:cubicBezTo>
                      <a:cubicBezTo>
                        <a:pt x="188" y="132"/>
                        <a:pt x="187" y="122"/>
                        <a:pt x="186" y="113"/>
                      </a:cubicBezTo>
                      <a:cubicBezTo>
                        <a:pt x="184" y="103"/>
                        <a:pt x="182" y="95"/>
                        <a:pt x="179" y="86"/>
                      </a:cubicBezTo>
                      <a:cubicBezTo>
                        <a:pt x="176" y="78"/>
                        <a:pt x="172" y="71"/>
                        <a:pt x="168" y="65"/>
                      </a:cubicBezTo>
                      <a:cubicBezTo>
                        <a:pt x="163" y="59"/>
                        <a:pt x="157" y="54"/>
                        <a:pt x="150" y="50"/>
                      </a:cubicBezTo>
                      <a:cubicBezTo>
                        <a:pt x="144" y="47"/>
                        <a:pt x="136" y="45"/>
                        <a:pt x="127" y="4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8" name="Freeform 39"/>
                <p:cNvSpPr>
                  <a:spLocks noEditPoints="1"/>
                </p:cNvSpPr>
                <p:nvPr/>
              </p:nvSpPr>
              <p:spPr bwMode="auto">
                <a:xfrm>
                  <a:off x="8584806" y="5610225"/>
                  <a:ext cx="348403" cy="440833"/>
                </a:xfrm>
                <a:custGeom>
                  <a:avLst/>
                  <a:gdLst>
                    <a:gd name="T0" fmla="*/ 126 w 271"/>
                    <a:gd name="T1" fmla="*/ 31 h 341"/>
                    <a:gd name="T2" fmla="*/ 149 w 271"/>
                    <a:gd name="T3" fmla="*/ 6 h 341"/>
                    <a:gd name="T4" fmla="*/ 178 w 271"/>
                    <a:gd name="T5" fmla="*/ 0 h 341"/>
                    <a:gd name="T6" fmla="*/ 194 w 271"/>
                    <a:gd name="T7" fmla="*/ 2 h 341"/>
                    <a:gd name="T8" fmla="*/ 208 w 271"/>
                    <a:gd name="T9" fmla="*/ 9 h 341"/>
                    <a:gd name="T10" fmla="*/ 217 w 271"/>
                    <a:gd name="T11" fmla="*/ 23 h 341"/>
                    <a:gd name="T12" fmla="*/ 221 w 271"/>
                    <a:gd name="T13" fmla="*/ 42 h 341"/>
                    <a:gd name="T14" fmla="*/ 221 w 271"/>
                    <a:gd name="T15" fmla="*/ 227 h 341"/>
                    <a:gd name="T16" fmla="*/ 250 w 271"/>
                    <a:gd name="T17" fmla="*/ 227 h 341"/>
                    <a:gd name="T18" fmla="*/ 259 w 271"/>
                    <a:gd name="T19" fmla="*/ 229 h 341"/>
                    <a:gd name="T20" fmla="*/ 266 w 271"/>
                    <a:gd name="T21" fmla="*/ 234 h 341"/>
                    <a:gd name="T22" fmla="*/ 270 w 271"/>
                    <a:gd name="T23" fmla="*/ 241 h 341"/>
                    <a:gd name="T24" fmla="*/ 271 w 271"/>
                    <a:gd name="T25" fmla="*/ 249 h 341"/>
                    <a:gd name="T26" fmla="*/ 270 w 271"/>
                    <a:gd name="T27" fmla="*/ 257 h 341"/>
                    <a:gd name="T28" fmla="*/ 266 w 271"/>
                    <a:gd name="T29" fmla="*/ 264 h 341"/>
                    <a:gd name="T30" fmla="*/ 259 w 271"/>
                    <a:gd name="T31" fmla="*/ 269 h 341"/>
                    <a:gd name="T32" fmla="*/ 250 w 271"/>
                    <a:gd name="T33" fmla="*/ 271 h 341"/>
                    <a:gd name="T34" fmla="*/ 221 w 271"/>
                    <a:gd name="T35" fmla="*/ 271 h 341"/>
                    <a:gd name="T36" fmla="*/ 221 w 271"/>
                    <a:gd name="T37" fmla="*/ 314 h 341"/>
                    <a:gd name="T38" fmla="*/ 218 w 271"/>
                    <a:gd name="T39" fmla="*/ 326 h 341"/>
                    <a:gd name="T40" fmla="*/ 211 w 271"/>
                    <a:gd name="T41" fmla="*/ 334 h 341"/>
                    <a:gd name="T42" fmla="*/ 202 w 271"/>
                    <a:gd name="T43" fmla="*/ 340 h 341"/>
                    <a:gd name="T44" fmla="*/ 191 w 271"/>
                    <a:gd name="T45" fmla="*/ 341 h 341"/>
                    <a:gd name="T46" fmla="*/ 181 w 271"/>
                    <a:gd name="T47" fmla="*/ 340 h 341"/>
                    <a:gd name="T48" fmla="*/ 171 w 271"/>
                    <a:gd name="T49" fmla="*/ 334 h 341"/>
                    <a:gd name="T50" fmla="*/ 164 w 271"/>
                    <a:gd name="T51" fmla="*/ 326 h 341"/>
                    <a:gd name="T52" fmla="*/ 161 w 271"/>
                    <a:gd name="T53" fmla="*/ 314 h 341"/>
                    <a:gd name="T54" fmla="*/ 161 w 271"/>
                    <a:gd name="T55" fmla="*/ 271 h 341"/>
                    <a:gd name="T56" fmla="*/ 30 w 271"/>
                    <a:gd name="T57" fmla="*/ 271 h 341"/>
                    <a:gd name="T58" fmla="*/ 8 w 271"/>
                    <a:gd name="T59" fmla="*/ 263 h 341"/>
                    <a:gd name="T60" fmla="*/ 0 w 271"/>
                    <a:gd name="T61" fmla="*/ 244 h 341"/>
                    <a:gd name="T62" fmla="*/ 2 w 271"/>
                    <a:gd name="T63" fmla="*/ 236 h 341"/>
                    <a:gd name="T64" fmla="*/ 6 w 271"/>
                    <a:gd name="T65" fmla="*/ 227 h 341"/>
                    <a:gd name="T66" fmla="*/ 126 w 271"/>
                    <a:gd name="T67" fmla="*/ 31 h 341"/>
                    <a:gd name="T68" fmla="*/ 54 w 271"/>
                    <a:gd name="T69" fmla="*/ 227 h 341"/>
                    <a:gd name="T70" fmla="*/ 161 w 271"/>
                    <a:gd name="T71" fmla="*/ 227 h 341"/>
                    <a:gd name="T72" fmla="*/ 161 w 271"/>
                    <a:gd name="T73" fmla="*/ 50 h 341"/>
                    <a:gd name="T74" fmla="*/ 54 w 271"/>
                    <a:gd name="T75" fmla="*/ 227 h 3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271" h="341">
                      <a:moveTo>
                        <a:pt x="126" y="31"/>
                      </a:moveTo>
                      <a:cubicBezTo>
                        <a:pt x="133" y="19"/>
                        <a:pt x="140" y="11"/>
                        <a:pt x="149" y="6"/>
                      </a:cubicBezTo>
                      <a:cubicBezTo>
                        <a:pt x="158" y="2"/>
                        <a:pt x="167" y="0"/>
                        <a:pt x="178" y="0"/>
                      </a:cubicBezTo>
                      <a:cubicBezTo>
                        <a:pt x="183" y="0"/>
                        <a:pt x="189" y="0"/>
                        <a:pt x="194" y="2"/>
                      </a:cubicBezTo>
                      <a:cubicBezTo>
                        <a:pt x="199" y="3"/>
                        <a:pt x="204" y="6"/>
                        <a:pt x="208" y="9"/>
                      </a:cubicBezTo>
                      <a:cubicBezTo>
                        <a:pt x="212" y="13"/>
                        <a:pt x="215" y="17"/>
                        <a:pt x="217" y="23"/>
                      </a:cubicBezTo>
                      <a:cubicBezTo>
                        <a:pt x="220" y="28"/>
                        <a:pt x="221" y="34"/>
                        <a:pt x="221" y="42"/>
                      </a:cubicBezTo>
                      <a:cubicBezTo>
                        <a:pt x="221" y="227"/>
                        <a:pt x="221" y="227"/>
                        <a:pt x="221" y="227"/>
                      </a:cubicBezTo>
                      <a:cubicBezTo>
                        <a:pt x="250" y="227"/>
                        <a:pt x="250" y="227"/>
                        <a:pt x="250" y="227"/>
                      </a:cubicBezTo>
                      <a:cubicBezTo>
                        <a:pt x="253" y="227"/>
                        <a:pt x="256" y="228"/>
                        <a:pt x="259" y="229"/>
                      </a:cubicBezTo>
                      <a:cubicBezTo>
                        <a:pt x="262" y="230"/>
                        <a:pt x="264" y="232"/>
                        <a:pt x="266" y="234"/>
                      </a:cubicBezTo>
                      <a:cubicBezTo>
                        <a:pt x="268" y="236"/>
                        <a:pt x="269" y="238"/>
                        <a:pt x="270" y="241"/>
                      </a:cubicBezTo>
                      <a:cubicBezTo>
                        <a:pt x="271" y="244"/>
                        <a:pt x="271" y="246"/>
                        <a:pt x="271" y="249"/>
                      </a:cubicBezTo>
                      <a:cubicBezTo>
                        <a:pt x="271" y="252"/>
                        <a:pt x="271" y="254"/>
                        <a:pt x="270" y="257"/>
                      </a:cubicBezTo>
                      <a:cubicBezTo>
                        <a:pt x="269" y="260"/>
                        <a:pt x="268" y="262"/>
                        <a:pt x="266" y="264"/>
                      </a:cubicBezTo>
                      <a:cubicBezTo>
                        <a:pt x="264" y="266"/>
                        <a:pt x="262" y="268"/>
                        <a:pt x="259" y="269"/>
                      </a:cubicBezTo>
                      <a:cubicBezTo>
                        <a:pt x="256" y="270"/>
                        <a:pt x="253" y="271"/>
                        <a:pt x="250" y="271"/>
                      </a:cubicBezTo>
                      <a:cubicBezTo>
                        <a:pt x="221" y="271"/>
                        <a:pt x="221" y="271"/>
                        <a:pt x="221" y="271"/>
                      </a:cubicBezTo>
                      <a:cubicBezTo>
                        <a:pt x="221" y="314"/>
                        <a:pt x="221" y="314"/>
                        <a:pt x="221" y="314"/>
                      </a:cubicBezTo>
                      <a:cubicBezTo>
                        <a:pt x="221" y="318"/>
                        <a:pt x="220" y="322"/>
                        <a:pt x="218" y="326"/>
                      </a:cubicBezTo>
                      <a:cubicBezTo>
                        <a:pt x="216" y="329"/>
                        <a:pt x="214" y="332"/>
                        <a:pt x="211" y="334"/>
                      </a:cubicBezTo>
                      <a:cubicBezTo>
                        <a:pt x="208" y="337"/>
                        <a:pt x="205" y="338"/>
                        <a:pt x="202" y="340"/>
                      </a:cubicBezTo>
                      <a:cubicBezTo>
                        <a:pt x="198" y="341"/>
                        <a:pt x="195" y="341"/>
                        <a:pt x="191" y="341"/>
                      </a:cubicBezTo>
                      <a:cubicBezTo>
                        <a:pt x="188" y="341"/>
                        <a:pt x="184" y="341"/>
                        <a:pt x="181" y="340"/>
                      </a:cubicBezTo>
                      <a:cubicBezTo>
                        <a:pt x="177" y="338"/>
                        <a:pt x="174" y="337"/>
                        <a:pt x="171" y="334"/>
                      </a:cubicBezTo>
                      <a:cubicBezTo>
                        <a:pt x="168" y="332"/>
                        <a:pt x="166" y="329"/>
                        <a:pt x="164" y="326"/>
                      </a:cubicBezTo>
                      <a:cubicBezTo>
                        <a:pt x="162" y="322"/>
                        <a:pt x="161" y="318"/>
                        <a:pt x="161" y="314"/>
                      </a:cubicBezTo>
                      <a:cubicBezTo>
                        <a:pt x="161" y="271"/>
                        <a:pt x="161" y="271"/>
                        <a:pt x="161" y="271"/>
                      </a:cubicBezTo>
                      <a:cubicBezTo>
                        <a:pt x="30" y="271"/>
                        <a:pt x="30" y="271"/>
                        <a:pt x="30" y="271"/>
                      </a:cubicBezTo>
                      <a:cubicBezTo>
                        <a:pt x="21" y="271"/>
                        <a:pt x="14" y="268"/>
                        <a:pt x="8" y="263"/>
                      </a:cubicBezTo>
                      <a:cubicBezTo>
                        <a:pt x="3" y="258"/>
                        <a:pt x="0" y="252"/>
                        <a:pt x="0" y="244"/>
                      </a:cubicBezTo>
                      <a:cubicBezTo>
                        <a:pt x="0" y="242"/>
                        <a:pt x="1" y="239"/>
                        <a:pt x="2" y="236"/>
                      </a:cubicBezTo>
                      <a:cubicBezTo>
                        <a:pt x="2" y="233"/>
                        <a:pt x="4" y="230"/>
                        <a:pt x="6" y="227"/>
                      </a:cubicBezTo>
                      <a:lnTo>
                        <a:pt x="126" y="31"/>
                      </a:lnTo>
                      <a:close/>
                      <a:moveTo>
                        <a:pt x="54" y="227"/>
                      </a:moveTo>
                      <a:cubicBezTo>
                        <a:pt x="161" y="227"/>
                        <a:pt x="161" y="227"/>
                        <a:pt x="161" y="227"/>
                      </a:cubicBezTo>
                      <a:cubicBezTo>
                        <a:pt x="161" y="50"/>
                        <a:pt x="161" y="50"/>
                        <a:pt x="161" y="50"/>
                      </a:cubicBezTo>
                      <a:lnTo>
                        <a:pt x="54" y="2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9" name="Freeform 40"/>
                <p:cNvSpPr>
                  <a:spLocks noEditPoints="1"/>
                </p:cNvSpPr>
                <p:nvPr/>
              </p:nvSpPr>
              <p:spPr bwMode="auto">
                <a:xfrm>
                  <a:off x="6565506" y="4259284"/>
                  <a:ext cx="327070" cy="447946"/>
                </a:xfrm>
                <a:custGeom>
                  <a:avLst/>
                  <a:gdLst>
                    <a:gd name="T0" fmla="*/ 126 w 252"/>
                    <a:gd name="T1" fmla="*/ 0 h 347"/>
                    <a:gd name="T2" fmla="*/ 169 w 252"/>
                    <a:gd name="T3" fmla="*/ 7 h 347"/>
                    <a:gd name="T4" fmla="*/ 201 w 252"/>
                    <a:gd name="T5" fmla="*/ 25 h 347"/>
                    <a:gd name="T6" fmla="*/ 225 w 252"/>
                    <a:gd name="T7" fmla="*/ 53 h 347"/>
                    <a:gd name="T8" fmla="*/ 241 w 252"/>
                    <a:gd name="T9" fmla="*/ 88 h 347"/>
                    <a:gd name="T10" fmla="*/ 249 w 252"/>
                    <a:gd name="T11" fmla="*/ 129 h 347"/>
                    <a:gd name="T12" fmla="*/ 252 w 252"/>
                    <a:gd name="T13" fmla="*/ 173 h 347"/>
                    <a:gd name="T14" fmla="*/ 249 w 252"/>
                    <a:gd name="T15" fmla="*/ 218 h 347"/>
                    <a:gd name="T16" fmla="*/ 241 w 252"/>
                    <a:gd name="T17" fmla="*/ 259 h 347"/>
                    <a:gd name="T18" fmla="*/ 225 w 252"/>
                    <a:gd name="T19" fmla="*/ 294 h 347"/>
                    <a:gd name="T20" fmla="*/ 201 w 252"/>
                    <a:gd name="T21" fmla="*/ 322 h 347"/>
                    <a:gd name="T22" fmla="*/ 169 w 252"/>
                    <a:gd name="T23" fmla="*/ 340 h 347"/>
                    <a:gd name="T24" fmla="*/ 126 w 252"/>
                    <a:gd name="T25" fmla="*/ 347 h 347"/>
                    <a:gd name="T26" fmla="*/ 83 w 252"/>
                    <a:gd name="T27" fmla="*/ 340 h 347"/>
                    <a:gd name="T28" fmla="*/ 50 w 252"/>
                    <a:gd name="T29" fmla="*/ 322 h 347"/>
                    <a:gd name="T30" fmla="*/ 26 w 252"/>
                    <a:gd name="T31" fmla="*/ 294 h 347"/>
                    <a:gd name="T32" fmla="*/ 11 w 252"/>
                    <a:gd name="T33" fmla="*/ 259 h 347"/>
                    <a:gd name="T34" fmla="*/ 2 w 252"/>
                    <a:gd name="T35" fmla="*/ 218 h 347"/>
                    <a:gd name="T36" fmla="*/ 0 w 252"/>
                    <a:gd name="T37" fmla="*/ 173 h 347"/>
                    <a:gd name="T38" fmla="*/ 2 w 252"/>
                    <a:gd name="T39" fmla="*/ 129 h 347"/>
                    <a:gd name="T40" fmla="*/ 11 w 252"/>
                    <a:gd name="T41" fmla="*/ 88 h 347"/>
                    <a:gd name="T42" fmla="*/ 26 w 252"/>
                    <a:gd name="T43" fmla="*/ 53 h 347"/>
                    <a:gd name="T44" fmla="*/ 50 w 252"/>
                    <a:gd name="T45" fmla="*/ 25 h 347"/>
                    <a:gd name="T46" fmla="*/ 83 w 252"/>
                    <a:gd name="T47" fmla="*/ 7 h 347"/>
                    <a:gd name="T48" fmla="*/ 126 w 252"/>
                    <a:gd name="T49" fmla="*/ 0 h 347"/>
                    <a:gd name="T50" fmla="*/ 126 w 252"/>
                    <a:gd name="T51" fmla="*/ 45 h 347"/>
                    <a:gd name="T52" fmla="*/ 102 w 252"/>
                    <a:gd name="T53" fmla="*/ 50 h 347"/>
                    <a:gd name="T54" fmla="*/ 85 w 252"/>
                    <a:gd name="T55" fmla="*/ 65 h 347"/>
                    <a:gd name="T56" fmla="*/ 73 w 252"/>
                    <a:gd name="T57" fmla="*/ 87 h 347"/>
                    <a:gd name="T58" fmla="*/ 67 w 252"/>
                    <a:gd name="T59" fmla="*/ 113 h 347"/>
                    <a:gd name="T60" fmla="*/ 64 w 252"/>
                    <a:gd name="T61" fmla="*/ 143 h 347"/>
                    <a:gd name="T62" fmla="*/ 63 w 252"/>
                    <a:gd name="T63" fmla="*/ 173 h 347"/>
                    <a:gd name="T64" fmla="*/ 64 w 252"/>
                    <a:gd name="T65" fmla="*/ 204 h 347"/>
                    <a:gd name="T66" fmla="*/ 67 w 252"/>
                    <a:gd name="T67" fmla="*/ 234 h 347"/>
                    <a:gd name="T68" fmla="*/ 73 w 252"/>
                    <a:gd name="T69" fmla="*/ 260 h 347"/>
                    <a:gd name="T70" fmla="*/ 85 w 252"/>
                    <a:gd name="T71" fmla="*/ 282 h 347"/>
                    <a:gd name="T72" fmla="*/ 102 w 252"/>
                    <a:gd name="T73" fmla="*/ 296 h 347"/>
                    <a:gd name="T74" fmla="*/ 126 w 252"/>
                    <a:gd name="T75" fmla="*/ 301 h 347"/>
                    <a:gd name="T76" fmla="*/ 150 w 252"/>
                    <a:gd name="T77" fmla="*/ 296 h 347"/>
                    <a:gd name="T78" fmla="*/ 167 w 252"/>
                    <a:gd name="T79" fmla="*/ 282 h 347"/>
                    <a:gd name="T80" fmla="*/ 178 w 252"/>
                    <a:gd name="T81" fmla="*/ 260 h 347"/>
                    <a:gd name="T82" fmla="*/ 185 w 252"/>
                    <a:gd name="T83" fmla="*/ 234 h 347"/>
                    <a:gd name="T84" fmla="*/ 188 w 252"/>
                    <a:gd name="T85" fmla="*/ 204 h 347"/>
                    <a:gd name="T86" fmla="*/ 189 w 252"/>
                    <a:gd name="T87" fmla="*/ 173 h 347"/>
                    <a:gd name="T88" fmla="*/ 188 w 252"/>
                    <a:gd name="T89" fmla="*/ 143 h 347"/>
                    <a:gd name="T90" fmla="*/ 185 w 252"/>
                    <a:gd name="T91" fmla="*/ 113 h 347"/>
                    <a:gd name="T92" fmla="*/ 178 w 252"/>
                    <a:gd name="T93" fmla="*/ 87 h 347"/>
                    <a:gd name="T94" fmla="*/ 167 w 252"/>
                    <a:gd name="T95" fmla="*/ 65 h 347"/>
                    <a:gd name="T96" fmla="*/ 150 w 252"/>
                    <a:gd name="T97" fmla="*/ 50 h 347"/>
                    <a:gd name="T98" fmla="*/ 126 w 252"/>
                    <a:gd name="T99" fmla="*/ 45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252" h="347">
                      <a:moveTo>
                        <a:pt x="126" y="0"/>
                      </a:moveTo>
                      <a:cubicBezTo>
                        <a:pt x="142" y="0"/>
                        <a:pt x="156" y="2"/>
                        <a:pt x="169" y="7"/>
                      </a:cubicBezTo>
                      <a:cubicBezTo>
                        <a:pt x="181" y="11"/>
                        <a:pt x="192" y="17"/>
                        <a:pt x="201" y="25"/>
                      </a:cubicBezTo>
                      <a:cubicBezTo>
                        <a:pt x="211" y="33"/>
                        <a:pt x="219" y="42"/>
                        <a:pt x="225" y="53"/>
                      </a:cubicBezTo>
                      <a:cubicBezTo>
                        <a:pt x="231" y="63"/>
                        <a:pt x="237" y="75"/>
                        <a:pt x="241" y="88"/>
                      </a:cubicBezTo>
                      <a:cubicBezTo>
                        <a:pt x="245" y="101"/>
                        <a:pt x="247" y="115"/>
                        <a:pt x="249" y="129"/>
                      </a:cubicBezTo>
                      <a:cubicBezTo>
                        <a:pt x="251" y="143"/>
                        <a:pt x="252" y="158"/>
                        <a:pt x="252" y="173"/>
                      </a:cubicBezTo>
                      <a:cubicBezTo>
                        <a:pt x="252" y="189"/>
                        <a:pt x="251" y="203"/>
                        <a:pt x="249" y="218"/>
                      </a:cubicBezTo>
                      <a:cubicBezTo>
                        <a:pt x="247" y="232"/>
                        <a:pt x="245" y="246"/>
                        <a:pt x="241" y="259"/>
                      </a:cubicBezTo>
                      <a:cubicBezTo>
                        <a:pt x="237" y="272"/>
                        <a:pt x="231" y="283"/>
                        <a:pt x="225" y="294"/>
                      </a:cubicBezTo>
                      <a:cubicBezTo>
                        <a:pt x="219" y="305"/>
                        <a:pt x="211" y="314"/>
                        <a:pt x="201" y="322"/>
                      </a:cubicBezTo>
                      <a:cubicBezTo>
                        <a:pt x="192" y="330"/>
                        <a:pt x="181" y="336"/>
                        <a:pt x="169" y="340"/>
                      </a:cubicBezTo>
                      <a:cubicBezTo>
                        <a:pt x="156" y="345"/>
                        <a:pt x="142" y="347"/>
                        <a:pt x="126" y="347"/>
                      </a:cubicBezTo>
                      <a:cubicBezTo>
                        <a:pt x="110" y="347"/>
                        <a:pt x="95" y="345"/>
                        <a:pt x="83" y="340"/>
                      </a:cubicBezTo>
                      <a:cubicBezTo>
                        <a:pt x="70" y="336"/>
                        <a:pt x="59" y="330"/>
                        <a:pt x="50" y="322"/>
                      </a:cubicBezTo>
                      <a:cubicBezTo>
                        <a:pt x="41" y="314"/>
                        <a:pt x="33" y="305"/>
                        <a:pt x="26" y="294"/>
                      </a:cubicBezTo>
                      <a:cubicBezTo>
                        <a:pt x="20" y="283"/>
                        <a:pt x="15" y="272"/>
                        <a:pt x="11" y="259"/>
                      </a:cubicBezTo>
                      <a:cubicBezTo>
                        <a:pt x="7" y="246"/>
                        <a:pt x="4" y="232"/>
                        <a:pt x="2" y="218"/>
                      </a:cubicBezTo>
                      <a:cubicBezTo>
                        <a:pt x="0" y="203"/>
                        <a:pt x="0" y="189"/>
                        <a:pt x="0" y="173"/>
                      </a:cubicBezTo>
                      <a:cubicBezTo>
                        <a:pt x="0" y="158"/>
                        <a:pt x="0" y="143"/>
                        <a:pt x="2" y="129"/>
                      </a:cubicBezTo>
                      <a:cubicBezTo>
                        <a:pt x="4" y="115"/>
                        <a:pt x="7" y="101"/>
                        <a:pt x="11" y="88"/>
                      </a:cubicBezTo>
                      <a:cubicBezTo>
                        <a:pt x="15" y="75"/>
                        <a:pt x="20" y="63"/>
                        <a:pt x="26" y="53"/>
                      </a:cubicBezTo>
                      <a:cubicBezTo>
                        <a:pt x="33" y="42"/>
                        <a:pt x="41" y="33"/>
                        <a:pt x="50" y="25"/>
                      </a:cubicBezTo>
                      <a:cubicBezTo>
                        <a:pt x="59" y="17"/>
                        <a:pt x="70" y="11"/>
                        <a:pt x="83" y="7"/>
                      </a:cubicBezTo>
                      <a:cubicBezTo>
                        <a:pt x="95" y="2"/>
                        <a:pt x="110" y="0"/>
                        <a:pt x="126" y="0"/>
                      </a:cubicBezTo>
                      <a:close/>
                      <a:moveTo>
                        <a:pt x="126" y="45"/>
                      </a:moveTo>
                      <a:cubicBezTo>
                        <a:pt x="116" y="45"/>
                        <a:pt x="108" y="47"/>
                        <a:pt x="102" y="50"/>
                      </a:cubicBezTo>
                      <a:cubicBezTo>
                        <a:pt x="95" y="54"/>
                        <a:pt x="89" y="59"/>
                        <a:pt x="85" y="65"/>
                      </a:cubicBezTo>
                      <a:cubicBezTo>
                        <a:pt x="80" y="71"/>
                        <a:pt x="76" y="78"/>
                        <a:pt x="73" y="87"/>
                      </a:cubicBezTo>
                      <a:cubicBezTo>
                        <a:pt x="70" y="95"/>
                        <a:pt x="68" y="104"/>
                        <a:pt x="67" y="113"/>
                      </a:cubicBezTo>
                      <a:cubicBezTo>
                        <a:pt x="65" y="123"/>
                        <a:pt x="64" y="132"/>
                        <a:pt x="64" y="143"/>
                      </a:cubicBezTo>
                      <a:cubicBezTo>
                        <a:pt x="63" y="153"/>
                        <a:pt x="63" y="163"/>
                        <a:pt x="63" y="173"/>
                      </a:cubicBezTo>
                      <a:cubicBezTo>
                        <a:pt x="63" y="183"/>
                        <a:pt x="63" y="194"/>
                        <a:pt x="64" y="204"/>
                      </a:cubicBezTo>
                      <a:cubicBezTo>
                        <a:pt x="64" y="214"/>
                        <a:pt x="65" y="224"/>
                        <a:pt x="67" y="234"/>
                      </a:cubicBezTo>
                      <a:cubicBezTo>
                        <a:pt x="68" y="243"/>
                        <a:pt x="70" y="252"/>
                        <a:pt x="73" y="260"/>
                      </a:cubicBezTo>
                      <a:cubicBezTo>
                        <a:pt x="76" y="268"/>
                        <a:pt x="80" y="276"/>
                        <a:pt x="85" y="282"/>
                      </a:cubicBezTo>
                      <a:cubicBezTo>
                        <a:pt x="89" y="288"/>
                        <a:pt x="95" y="293"/>
                        <a:pt x="102" y="296"/>
                      </a:cubicBezTo>
                      <a:cubicBezTo>
                        <a:pt x="108" y="300"/>
                        <a:pt x="116" y="301"/>
                        <a:pt x="126" y="301"/>
                      </a:cubicBezTo>
                      <a:cubicBezTo>
                        <a:pt x="135" y="301"/>
                        <a:pt x="143" y="300"/>
                        <a:pt x="150" y="296"/>
                      </a:cubicBezTo>
                      <a:cubicBezTo>
                        <a:pt x="156" y="293"/>
                        <a:pt x="162" y="288"/>
                        <a:pt x="167" y="282"/>
                      </a:cubicBezTo>
                      <a:cubicBezTo>
                        <a:pt x="172" y="276"/>
                        <a:pt x="175" y="268"/>
                        <a:pt x="178" y="260"/>
                      </a:cubicBezTo>
                      <a:cubicBezTo>
                        <a:pt x="181" y="252"/>
                        <a:pt x="183" y="243"/>
                        <a:pt x="185" y="234"/>
                      </a:cubicBezTo>
                      <a:cubicBezTo>
                        <a:pt x="186" y="224"/>
                        <a:pt x="188" y="214"/>
                        <a:pt x="188" y="204"/>
                      </a:cubicBezTo>
                      <a:cubicBezTo>
                        <a:pt x="189" y="194"/>
                        <a:pt x="189" y="183"/>
                        <a:pt x="189" y="173"/>
                      </a:cubicBezTo>
                      <a:cubicBezTo>
                        <a:pt x="189" y="163"/>
                        <a:pt x="189" y="153"/>
                        <a:pt x="188" y="143"/>
                      </a:cubicBezTo>
                      <a:cubicBezTo>
                        <a:pt x="188" y="132"/>
                        <a:pt x="186" y="123"/>
                        <a:pt x="185" y="113"/>
                      </a:cubicBezTo>
                      <a:cubicBezTo>
                        <a:pt x="183" y="104"/>
                        <a:pt x="181" y="95"/>
                        <a:pt x="178" y="87"/>
                      </a:cubicBezTo>
                      <a:cubicBezTo>
                        <a:pt x="175" y="78"/>
                        <a:pt x="172" y="71"/>
                        <a:pt x="167" y="65"/>
                      </a:cubicBezTo>
                      <a:cubicBezTo>
                        <a:pt x="162" y="59"/>
                        <a:pt x="156" y="54"/>
                        <a:pt x="150" y="50"/>
                      </a:cubicBezTo>
                      <a:cubicBezTo>
                        <a:pt x="143" y="47"/>
                        <a:pt x="135" y="45"/>
                        <a:pt x="126" y="4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20" name="Freeform 41"/>
                <p:cNvSpPr/>
                <p:nvPr/>
              </p:nvSpPr>
              <p:spPr bwMode="auto">
                <a:xfrm>
                  <a:off x="6963678" y="4266392"/>
                  <a:ext cx="298629" cy="440833"/>
                </a:xfrm>
                <a:custGeom>
                  <a:avLst/>
                  <a:gdLst>
                    <a:gd name="T0" fmla="*/ 5 w 234"/>
                    <a:gd name="T1" fmla="*/ 28 h 347"/>
                    <a:gd name="T2" fmla="*/ 13 w 234"/>
                    <a:gd name="T3" fmla="*/ 7 h 347"/>
                    <a:gd name="T4" fmla="*/ 37 w 234"/>
                    <a:gd name="T5" fmla="*/ 0 h 347"/>
                    <a:gd name="T6" fmla="*/ 198 w 234"/>
                    <a:gd name="T7" fmla="*/ 0 h 347"/>
                    <a:gd name="T8" fmla="*/ 207 w 234"/>
                    <a:gd name="T9" fmla="*/ 2 h 347"/>
                    <a:gd name="T10" fmla="*/ 214 w 234"/>
                    <a:gd name="T11" fmla="*/ 7 h 347"/>
                    <a:gd name="T12" fmla="*/ 218 w 234"/>
                    <a:gd name="T13" fmla="*/ 14 h 347"/>
                    <a:gd name="T14" fmla="*/ 219 w 234"/>
                    <a:gd name="T15" fmla="*/ 22 h 347"/>
                    <a:gd name="T16" fmla="*/ 218 w 234"/>
                    <a:gd name="T17" fmla="*/ 31 h 347"/>
                    <a:gd name="T18" fmla="*/ 214 w 234"/>
                    <a:gd name="T19" fmla="*/ 38 h 347"/>
                    <a:gd name="T20" fmla="*/ 207 w 234"/>
                    <a:gd name="T21" fmla="*/ 43 h 347"/>
                    <a:gd name="T22" fmla="*/ 198 w 234"/>
                    <a:gd name="T23" fmla="*/ 45 h 347"/>
                    <a:gd name="T24" fmla="*/ 56 w 234"/>
                    <a:gd name="T25" fmla="*/ 45 h 347"/>
                    <a:gd name="T26" fmla="*/ 55 w 234"/>
                    <a:gd name="T27" fmla="*/ 153 h 347"/>
                    <a:gd name="T28" fmla="*/ 90 w 234"/>
                    <a:gd name="T29" fmla="*/ 129 h 347"/>
                    <a:gd name="T30" fmla="*/ 132 w 234"/>
                    <a:gd name="T31" fmla="*/ 121 h 347"/>
                    <a:gd name="T32" fmla="*/ 174 w 234"/>
                    <a:gd name="T33" fmla="*/ 129 h 347"/>
                    <a:gd name="T34" fmla="*/ 206 w 234"/>
                    <a:gd name="T35" fmla="*/ 153 h 347"/>
                    <a:gd name="T36" fmla="*/ 227 w 234"/>
                    <a:gd name="T37" fmla="*/ 189 h 347"/>
                    <a:gd name="T38" fmla="*/ 234 w 234"/>
                    <a:gd name="T39" fmla="*/ 234 h 347"/>
                    <a:gd name="T40" fmla="*/ 225 w 234"/>
                    <a:gd name="T41" fmla="*/ 281 h 347"/>
                    <a:gd name="T42" fmla="*/ 199 w 234"/>
                    <a:gd name="T43" fmla="*/ 316 h 347"/>
                    <a:gd name="T44" fmla="*/ 159 w 234"/>
                    <a:gd name="T45" fmla="*/ 339 h 347"/>
                    <a:gd name="T46" fmla="*/ 110 w 234"/>
                    <a:gd name="T47" fmla="*/ 347 h 347"/>
                    <a:gd name="T48" fmla="*/ 77 w 234"/>
                    <a:gd name="T49" fmla="*/ 344 h 347"/>
                    <a:gd name="T50" fmla="*/ 48 w 234"/>
                    <a:gd name="T51" fmla="*/ 335 h 347"/>
                    <a:gd name="T52" fmla="*/ 24 w 234"/>
                    <a:gd name="T53" fmla="*/ 319 h 347"/>
                    <a:gd name="T54" fmla="*/ 6 w 234"/>
                    <a:gd name="T55" fmla="*/ 297 h 347"/>
                    <a:gd name="T56" fmla="*/ 2 w 234"/>
                    <a:gd name="T57" fmla="*/ 289 h 347"/>
                    <a:gd name="T58" fmla="*/ 0 w 234"/>
                    <a:gd name="T59" fmla="*/ 281 h 347"/>
                    <a:gd name="T60" fmla="*/ 6 w 234"/>
                    <a:gd name="T61" fmla="*/ 267 h 347"/>
                    <a:gd name="T62" fmla="*/ 19 w 234"/>
                    <a:gd name="T63" fmla="*/ 261 h 347"/>
                    <a:gd name="T64" fmla="*/ 27 w 234"/>
                    <a:gd name="T65" fmla="*/ 263 h 347"/>
                    <a:gd name="T66" fmla="*/ 35 w 234"/>
                    <a:gd name="T67" fmla="*/ 268 h 347"/>
                    <a:gd name="T68" fmla="*/ 64 w 234"/>
                    <a:gd name="T69" fmla="*/ 294 h 347"/>
                    <a:gd name="T70" fmla="*/ 105 w 234"/>
                    <a:gd name="T71" fmla="*/ 303 h 347"/>
                    <a:gd name="T72" fmla="*/ 134 w 234"/>
                    <a:gd name="T73" fmla="*/ 298 h 347"/>
                    <a:gd name="T74" fmla="*/ 155 w 234"/>
                    <a:gd name="T75" fmla="*/ 283 h 347"/>
                    <a:gd name="T76" fmla="*/ 167 w 234"/>
                    <a:gd name="T77" fmla="*/ 260 h 347"/>
                    <a:gd name="T78" fmla="*/ 172 w 234"/>
                    <a:gd name="T79" fmla="*/ 231 h 347"/>
                    <a:gd name="T80" fmla="*/ 168 w 234"/>
                    <a:gd name="T81" fmla="*/ 203 h 347"/>
                    <a:gd name="T82" fmla="*/ 156 w 234"/>
                    <a:gd name="T83" fmla="*/ 181 h 347"/>
                    <a:gd name="T84" fmla="*/ 138 w 234"/>
                    <a:gd name="T85" fmla="*/ 167 h 347"/>
                    <a:gd name="T86" fmla="*/ 114 w 234"/>
                    <a:gd name="T87" fmla="*/ 162 h 347"/>
                    <a:gd name="T88" fmla="*/ 94 w 234"/>
                    <a:gd name="T89" fmla="*/ 164 h 347"/>
                    <a:gd name="T90" fmla="*/ 78 w 234"/>
                    <a:gd name="T91" fmla="*/ 171 h 347"/>
                    <a:gd name="T92" fmla="*/ 66 w 234"/>
                    <a:gd name="T93" fmla="*/ 181 h 347"/>
                    <a:gd name="T94" fmla="*/ 59 w 234"/>
                    <a:gd name="T95" fmla="*/ 191 h 347"/>
                    <a:gd name="T96" fmla="*/ 47 w 234"/>
                    <a:gd name="T97" fmla="*/ 203 h 347"/>
                    <a:gd name="T98" fmla="*/ 30 w 234"/>
                    <a:gd name="T99" fmla="*/ 208 h 347"/>
                    <a:gd name="T100" fmla="*/ 21 w 234"/>
                    <a:gd name="T101" fmla="*/ 207 h 347"/>
                    <a:gd name="T102" fmla="*/ 13 w 234"/>
                    <a:gd name="T103" fmla="*/ 202 h 347"/>
                    <a:gd name="T104" fmla="*/ 8 w 234"/>
                    <a:gd name="T105" fmla="*/ 194 h 347"/>
                    <a:gd name="T106" fmla="*/ 5 w 234"/>
                    <a:gd name="T107" fmla="*/ 182 h 347"/>
                    <a:gd name="T108" fmla="*/ 5 w 234"/>
                    <a:gd name="T109" fmla="*/ 28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234" h="347">
                      <a:moveTo>
                        <a:pt x="5" y="28"/>
                      </a:moveTo>
                      <a:cubicBezTo>
                        <a:pt x="5" y="18"/>
                        <a:pt x="8" y="11"/>
                        <a:pt x="13" y="7"/>
                      </a:cubicBezTo>
                      <a:cubicBezTo>
                        <a:pt x="18" y="2"/>
                        <a:pt x="26" y="0"/>
                        <a:pt x="37" y="0"/>
                      </a:cubicBezTo>
                      <a:cubicBezTo>
                        <a:pt x="198" y="0"/>
                        <a:pt x="198" y="0"/>
                        <a:pt x="198" y="0"/>
                      </a:cubicBezTo>
                      <a:cubicBezTo>
                        <a:pt x="202" y="0"/>
                        <a:pt x="205" y="1"/>
                        <a:pt x="207" y="2"/>
                      </a:cubicBezTo>
                      <a:cubicBezTo>
                        <a:pt x="210" y="3"/>
                        <a:pt x="212" y="5"/>
                        <a:pt x="214" y="7"/>
                      </a:cubicBezTo>
                      <a:cubicBezTo>
                        <a:pt x="216" y="9"/>
                        <a:pt x="217" y="12"/>
                        <a:pt x="218" y="14"/>
                      </a:cubicBezTo>
                      <a:cubicBezTo>
                        <a:pt x="219" y="17"/>
                        <a:pt x="219" y="19"/>
                        <a:pt x="219" y="22"/>
                      </a:cubicBezTo>
                      <a:cubicBezTo>
                        <a:pt x="219" y="25"/>
                        <a:pt x="219" y="28"/>
                        <a:pt x="218" y="31"/>
                      </a:cubicBezTo>
                      <a:cubicBezTo>
                        <a:pt x="217" y="33"/>
                        <a:pt x="216" y="36"/>
                        <a:pt x="214" y="38"/>
                      </a:cubicBezTo>
                      <a:cubicBezTo>
                        <a:pt x="212" y="40"/>
                        <a:pt x="210" y="41"/>
                        <a:pt x="207" y="43"/>
                      </a:cubicBezTo>
                      <a:cubicBezTo>
                        <a:pt x="205" y="44"/>
                        <a:pt x="202" y="45"/>
                        <a:pt x="198" y="45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5" y="153"/>
                        <a:pt x="55" y="153"/>
                        <a:pt x="55" y="153"/>
                      </a:cubicBezTo>
                      <a:cubicBezTo>
                        <a:pt x="65" y="142"/>
                        <a:pt x="77" y="134"/>
                        <a:pt x="90" y="129"/>
                      </a:cubicBezTo>
                      <a:cubicBezTo>
                        <a:pt x="103" y="124"/>
                        <a:pt x="117" y="121"/>
                        <a:pt x="132" y="121"/>
                      </a:cubicBezTo>
                      <a:cubicBezTo>
                        <a:pt x="147" y="121"/>
                        <a:pt x="161" y="124"/>
                        <a:pt x="174" y="129"/>
                      </a:cubicBezTo>
                      <a:cubicBezTo>
                        <a:pt x="186" y="135"/>
                        <a:pt x="197" y="143"/>
                        <a:pt x="206" y="153"/>
                      </a:cubicBezTo>
                      <a:cubicBezTo>
                        <a:pt x="215" y="163"/>
                        <a:pt x="222" y="175"/>
                        <a:pt x="227" y="189"/>
                      </a:cubicBezTo>
                      <a:cubicBezTo>
                        <a:pt x="232" y="202"/>
                        <a:pt x="234" y="217"/>
                        <a:pt x="234" y="234"/>
                      </a:cubicBezTo>
                      <a:cubicBezTo>
                        <a:pt x="234" y="251"/>
                        <a:pt x="231" y="267"/>
                        <a:pt x="225" y="281"/>
                      </a:cubicBezTo>
                      <a:cubicBezTo>
                        <a:pt x="219" y="295"/>
                        <a:pt x="210" y="307"/>
                        <a:pt x="199" y="316"/>
                      </a:cubicBezTo>
                      <a:cubicBezTo>
                        <a:pt x="188" y="326"/>
                        <a:pt x="175" y="334"/>
                        <a:pt x="159" y="339"/>
                      </a:cubicBezTo>
                      <a:cubicBezTo>
                        <a:pt x="144" y="345"/>
                        <a:pt x="128" y="347"/>
                        <a:pt x="110" y="347"/>
                      </a:cubicBezTo>
                      <a:cubicBezTo>
                        <a:pt x="99" y="347"/>
                        <a:pt x="88" y="346"/>
                        <a:pt x="77" y="344"/>
                      </a:cubicBezTo>
                      <a:cubicBezTo>
                        <a:pt x="67" y="342"/>
                        <a:pt x="57" y="339"/>
                        <a:pt x="48" y="335"/>
                      </a:cubicBezTo>
                      <a:cubicBezTo>
                        <a:pt x="39" y="331"/>
                        <a:pt x="31" y="326"/>
                        <a:pt x="24" y="319"/>
                      </a:cubicBezTo>
                      <a:cubicBezTo>
                        <a:pt x="17" y="313"/>
                        <a:pt x="11" y="306"/>
                        <a:pt x="6" y="297"/>
                      </a:cubicBezTo>
                      <a:cubicBezTo>
                        <a:pt x="4" y="294"/>
                        <a:pt x="3" y="292"/>
                        <a:pt x="2" y="289"/>
                      </a:cubicBezTo>
                      <a:cubicBezTo>
                        <a:pt x="1" y="287"/>
                        <a:pt x="0" y="284"/>
                        <a:pt x="0" y="281"/>
                      </a:cubicBezTo>
                      <a:cubicBezTo>
                        <a:pt x="0" y="276"/>
                        <a:pt x="2" y="271"/>
                        <a:pt x="6" y="267"/>
                      </a:cubicBezTo>
                      <a:cubicBezTo>
                        <a:pt x="10" y="263"/>
                        <a:pt x="14" y="261"/>
                        <a:pt x="19" y="261"/>
                      </a:cubicBezTo>
                      <a:cubicBezTo>
                        <a:pt x="22" y="261"/>
                        <a:pt x="25" y="262"/>
                        <a:pt x="27" y="263"/>
                      </a:cubicBezTo>
                      <a:cubicBezTo>
                        <a:pt x="30" y="264"/>
                        <a:pt x="32" y="266"/>
                        <a:pt x="35" y="268"/>
                      </a:cubicBezTo>
                      <a:cubicBezTo>
                        <a:pt x="42" y="280"/>
                        <a:pt x="51" y="289"/>
                        <a:pt x="64" y="294"/>
                      </a:cubicBezTo>
                      <a:cubicBezTo>
                        <a:pt x="76" y="300"/>
                        <a:pt x="90" y="303"/>
                        <a:pt x="105" y="303"/>
                      </a:cubicBezTo>
                      <a:cubicBezTo>
                        <a:pt x="116" y="303"/>
                        <a:pt x="126" y="301"/>
                        <a:pt x="134" y="298"/>
                      </a:cubicBezTo>
                      <a:cubicBezTo>
                        <a:pt x="142" y="294"/>
                        <a:pt x="149" y="289"/>
                        <a:pt x="155" y="283"/>
                      </a:cubicBezTo>
                      <a:cubicBezTo>
                        <a:pt x="160" y="277"/>
                        <a:pt x="164" y="269"/>
                        <a:pt x="167" y="260"/>
                      </a:cubicBezTo>
                      <a:cubicBezTo>
                        <a:pt x="170" y="251"/>
                        <a:pt x="172" y="242"/>
                        <a:pt x="172" y="231"/>
                      </a:cubicBezTo>
                      <a:cubicBezTo>
                        <a:pt x="172" y="221"/>
                        <a:pt x="170" y="212"/>
                        <a:pt x="168" y="203"/>
                      </a:cubicBezTo>
                      <a:cubicBezTo>
                        <a:pt x="165" y="195"/>
                        <a:pt x="161" y="187"/>
                        <a:pt x="156" y="181"/>
                      </a:cubicBezTo>
                      <a:cubicBezTo>
                        <a:pt x="151" y="175"/>
                        <a:pt x="145" y="170"/>
                        <a:pt x="138" y="167"/>
                      </a:cubicBezTo>
                      <a:cubicBezTo>
                        <a:pt x="131" y="163"/>
                        <a:pt x="123" y="162"/>
                        <a:pt x="114" y="162"/>
                      </a:cubicBezTo>
                      <a:cubicBezTo>
                        <a:pt x="106" y="162"/>
                        <a:pt x="100" y="163"/>
                        <a:pt x="94" y="164"/>
                      </a:cubicBezTo>
                      <a:cubicBezTo>
                        <a:pt x="88" y="166"/>
                        <a:pt x="83" y="168"/>
                        <a:pt x="78" y="171"/>
                      </a:cubicBezTo>
                      <a:cubicBezTo>
                        <a:pt x="73" y="174"/>
                        <a:pt x="69" y="177"/>
                        <a:pt x="66" y="181"/>
                      </a:cubicBezTo>
                      <a:cubicBezTo>
                        <a:pt x="63" y="184"/>
                        <a:pt x="61" y="187"/>
                        <a:pt x="59" y="191"/>
                      </a:cubicBezTo>
                      <a:cubicBezTo>
                        <a:pt x="56" y="196"/>
                        <a:pt x="52" y="200"/>
                        <a:pt x="47" y="203"/>
                      </a:cubicBezTo>
                      <a:cubicBezTo>
                        <a:pt x="42" y="207"/>
                        <a:pt x="36" y="208"/>
                        <a:pt x="30" y="208"/>
                      </a:cubicBezTo>
                      <a:cubicBezTo>
                        <a:pt x="27" y="208"/>
                        <a:pt x="24" y="208"/>
                        <a:pt x="21" y="207"/>
                      </a:cubicBezTo>
                      <a:cubicBezTo>
                        <a:pt x="18" y="206"/>
                        <a:pt x="15" y="204"/>
                        <a:pt x="13" y="202"/>
                      </a:cubicBezTo>
                      <a:cubicBezTo>
                        <a:pt x="11" y="200"/>
                        <a:pt x="9" y="197"/>
                        <a:pt x="8" y="194"/>
                      </a:cubicBezTo>
                      <a:cubicBezTo>
                        <a:pt x="6" y="190"/>
                        <a:pt x="5" y="187"/>
                        <a:pt x="5" y="182"/>
                      </a:cubicBezTo>
                      <a:lnTo>
                        <a:pt x="5" y="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</p:grpSp>
        </p:grpSp>
        <p:sp>
          <p:nvSpPr>
            <p:cNvPr id="3" name="Freeform 29"/>
            <p:cNvSpPr>
              <a:spLocks noEditPoints="1"/>
            </p:cNvSpPr>
            <p:nvPr/>
          </p:nvSpPr>
          <p:spPr bwMode="auto">
            <a:xfrm>
              <a:off x="5413251" y="2601495"/>
              <a:ext cx="1442646" cy="1538524"/>
            </a:xfrm>
            <a:custGeom>
              <a:avLst/>
              <a:gdLst>
                <a:gd name="T0" fmla="*/ 127 w 358"/>
                <a:gd name="T1" fmla="*/ 292 h 382"/>
                <a:gd name="T2" fmla="*/ 322 w 358"/>
                <a:gd name="T3" fmla="*/ 63 h 382"/>
                <a:gd name="T4" fmla="*/ 333 w 358"/>
                <a:gd name="T5" fmla="*/ 113 h 382"/>
                <a:gd name="T6" fmla="*/ 336 w 358"/>
                <a:gd name="T7" fmla="*/ 178 h 382"/>
                <a:gd name="T8" fmla="*/ 338 w 358"/>
                <a:gd name="T9" fmla="*/ 245 h 382"/>
                <a:gd name="T10" fmla="*/ 321 w 358"/>
                <a:gd name="T11" fmla="*/ 314 h 382"/>
                <a:gd name="T12" fmla="*/ 271 w 358"/>
                <a:gd name="T13" fmla="*/ 382 h 382"/>
                <a:gd name="T14" fmla="*/ 172 w 358"/>
                <a:gd name="T15" fmla="*/ 226 h 382"/>
                <a:gd name="T16" fmla="*/ 123 w 358"/>
                <a:gd name="T17" fmla="*/ 197 h 382"/>
                <a:gd name="T18" fmla="*/ 125 w 358"/>
                <a:gd name="T19" fmla="*/ 208 h 382"/>
                <a:gd name="T20" fmla="*/ 174 w 358"/>
                <a:gd name="T21" fmla="*/ 236 h 382"/>
                <a:gd name="T22" fmla="*/ 172 w 358"/>
                <a:gd name="T23" fmla="*/ 226 h 382"/>
                <a:gd name="T24" fmla="*/ 288 w 358"/>
                <a:gd name="T25" fmla="*/ 136 h 382"/>
                <a:gd name="T26" fmla="*/ 263 w 358"/>
                <a:gd name="T27" fmla="*/ 125 h 382"/>
                <a:gd name="T28" fmla="*/ 171 w 358"/>
                <a:gd name="T29" fmla="*/ 70 h 382"/>
                <a:gd name="T30" fmla="*/ 148 w 358"/>
                <a:gd name="T31" fmla="*/ 54 h 382"/>
                <a:gd name="T32" fmla="*/ 171 w 358"/>
                <a:gd name="T33" fmla="*/ 70 h 382"/>
                <a:gd name="T34" fmla="*/ 204 w 358"/>
                <a:gd name="T35" fmla="*/ 39 h 382"/>
                <a:gd name="T36" fmla="*/ 193 w 358"/>
                <a:gd name="T37" fmla="*/ 64 h 382"/>
                <a:gd name="T38" fmla="*/ 258 w 358"/>
                <a:gd name="T39" fmla="*/ 103 h 382"/>
                <a:gd name="T40" fmla="*/ 274 w 358"/>
                <a:gd name="T41" fmla="*/ 80 h 382"/>
                <a:gd name="T42" fmla="*/ 258 w 358"/>
                <a:gd name="T43" fmla="*/ 103 h 382"/>
                <a:gd name="T44" fmla="*/ 249 w 358"/>
                <a:gd name="T45" fmla="*/ 55 h 382"/>
                <a:gd name="T46" fmla="*/ 226 w 358"/>
                <a:gd name="T47" fmla="*/ 71 h 382"/>
                <a:gd name="T48" fmla="*/ 182 w 358"/>
                <a:gd name="T49" fmla="*/ 209 h 382"/>
                <a:gd name="T50" fmla="*/ 133 w 358"/>
                <a:gd name="T51" fmla="*/ 180 h 382"/>
                <a:gd name="T52" fmla="*/ 135 w 358"/>
                <a:gd name="T53" fmla="*/ 190 h 382"/>
                <a:gd name="T54" fmla="*/ 184 w 358"/>
                <a:gd name="T55" fmla="*/ 219 h 382"/>
                <a:gd name="T56" fmla="*/ 182 w 358"/>
                <a:gd name="T57" fmla="*/ 209 h 382"/>
                <a:gd name="T58" fmla="*/ 157 w 358"/>
                <a:gd name="T59" fmla="*/ 104 h 382"/>
                <a:gd name="T60" fmla="*/ 186 w 358"/>
                <a:gd name="T61" fmla="*/ 195 h 382"/>
                <a:gd name="T62" fmla="*/ 222 w 358"/>
                <a:gd name="T63" fmla="*/ 90 h 382"/>
                <a:gd name="T64" fmla="*/ 136 w 358"/>
                <a:gd name="T65" fmla="*/ 238 h 382"/>
                <a:gd name="T66" fmla="*/ 129 w 358"/>
                <a:gd name="T67" fmla="*/ 216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58" h="382">
                  <a:moveTo>
                    <a:pt x="131" y="382"/>
                  </a:moveTo>
                  <a:cubicBezTo>
                    <a:pt x="135" y="352"/>
                    <a:pt x="135" y="320"/>
                    <a:pt x="127" y="292"/>
                  </a:cubicBezTo>
                  <a:cubicBezTo>
                    <a:pt x="0" y="220"/>
                    <a:pt x="34" y="56"/>
                    <a:pt x="140" y="23"/>
                  </a:cubicBezTo>
                  <a:cubicBezTo>
                    <a:pt x="196" y="0"/>
                    <a:pt x="272" y="14"/>
                    <a:pt x="322" y="63"/>
                  </a:cubicBezTo>
                  <a:cubicBezTo>
                    <a:pt x="358" y="99"/>
                    <a:pt x="340" y="109"/>
                    <a:pt x="340" y="109"/>
                  </a:cubicBezTo>
                  <a:cubicBezTo>
                    <a:pt x="333" y="113"/>
                    <a:pt x="333" y="113"/>
                    <a:pt x="333" y="113"/>
                  </a:cubicBezTo>
                  <a:cubicBezTo>
                    <a:pt x="337" y="130"/>
                    <a:pt x="345" y="162"/>
                    <a:pt x="344" y="166"/>
                  </a:cubicBezTo>
                  <a:cubicBezTo>
                    <a:pt x="342" y="172"/>
                    <a:pt x="336" y="178"/>
                    <a:pt x="336" y="178"/>
                  </a:cubicBezTo>
                  <a:cubicBezTo>
                    <a:pt x="354" y="239"/>
                    <a:pt x="354" y="239"/>
                    <a:pt x="354" y="239"/>
                  </a:cubicBezTo>
                  <a:cubicBezTo>
                    <a:pt x="338" y="245"/>
                    <a:pt x="338" y="245"/>
                    <a:pt x="338" y="245"/>
                  </a:cubicBezTo>
                  <a:cubicBezTo>
                    <a:pt x="341" y="265"/>
                    <a:pt x="343" y="281"/>
                    <a:pt x="341" y="300"/>
                  </a:cubicBezTo>
                  <a:cubicBezTo>
                    <a:pt x="341" y="304"/>
                    <a:pt x="330" y="313"/>
                    <a:pt x="321" y="314"/>
                  </a:cubicBezTo>
                  <a:cubicBezTo>
                    <a:pt x="267" y="317"/>
                    <a:pt x="267" y="317"/>
                    <a:pt x="267" y="317"/>
                  </a:cubicBezTo>
                  <a:cubicBezTo>
                    <a:pt x="271" y="382"/>
                    <a:pt x="271" y="382"/>
                    <a:pt x="271" y="382"/>
                  </a:cubicBezTo>
                  <a:cubicBezTo>
                    <a:pt x="131" y="382"/>
                    <a:pt x="131" y="382"/>
                    <a:pt x="131" y="382"/>
                  </a:cubicBezTo>
                  <a:close/>
                  <a:moveTo>
                    <a:pt x="172" y="226"/>
                  </a:moveTo>
                  <a:cubicBezTo>
                    <a:pt x="132" y="196"/>
                    <a:pt x="132" y="196"/>
                    <a:pt x="132" y="196"/>
                  </a:cubicBezTo>
                  <a:cubicBezTo>
                    <a:pt x="129" y="193"/>
                    <a:pt x="125" y="194"/>
                    <a:pt x="123" y="197"/>
                  </a:cubicBezTo>
                  <a:cubicBezTo>
                    <a:pt x="123" y="197"/>
                    <a:pt x="123" y="197"/>
                    <a:pt x="123" y="197"/>
                  </a:cubicBezTo>
                  <a:cubicBezTo>
                    <a:pt x="121" y="201"/>
                    <a:pt x="122" y="205"/>
                    <a:pt x="125" y="208"/>
                  </a:cubicBezTo>
                  <a:cubicBezTo>
                    <a:pt x="165" y="238"/>
                    <a:pt x="165" y="238"/>
                    <a:pt x="165" y="238"/>
                  </a:cubicBezTo>
                  <a:cubicBezTo>
                    <a:pt x="168" y="240"/>
                    <a:pt x="172" y="239"/>
                    <a:pt x="174" y="236"/>
                  </a:cubicBezTo>
                  <a:cubicBezTo>
                    <a:pt x="174" y="236"/>
                    <a:pt x="174" y="236"/>
                    <a:pt x="174" y="236"/>
                  </a:cubicBezTo>
                  <a:cubicBezTo>
                    <a:pt x="176" y="233"/>
                    <a:pt x="175" y="228"/>
                    <a:pt x="172" y="226"/>
                  </a:cubicBezTo>
                  <a:close/>
                  <a:moveTo>
                    <a:pt x="263" y="136"/>
                  </a:moveTo>
                  <a:cubicBezTo>
                    <a:pt x="288" y="136"/>
                    <a:pt x="288" y="136"/>
                    <a:pt x="288" y="136"/>
                  </a:cubicBezTo>
                  <a:cubicBezTo>
                    <a:pt x="288" y="125"/>
                    <a:pt x="288" y="125"/>
                    <a:pt x="288" y="125"/>
                  </a:cubicBezTo>
                  <a:cubicBezTo>
                    <a:pt x="263" y="125"/>
                    <a:pt x="263" y="125"/>
                    <a:pt x="263" y="125"/>
                  </a:cubicBezTo>
                  <a:cubicBezTo>
                    <a:pt x="263" y="136"/>
                    <a:pt x="263" y="136"/>
                    <a:pt x="263" y="136"/>
                  </a:cubicBezTo>
                  <a:close/>
                  <a:moveTo>
                    <a:pt x="171" y="70"/>
                  </a:moveTo>
                  <a:cubicBezTo>
                    <a:pt x="158" y="48"/>
                    <a:pt x="158" y="48"/>
                    <a:pt x="158" y="48"/>
                  </a:cubicBezTo>
                  <a:cubicBezTo>
                    <a:pt x="148" y="54"/>
                    <a:pt x="148" y="54"/>
                    <a:pt x="148" y="54"/>
                  </a:cubicBezTo>
                  <a:cubicBezTo>
                    <a:pt x="161" y="76"/>
                    <a:pt x="161" y="76"/>
                    <a:pt x="161" y="76"/>
                  </a:cubicBezTo>
                  <a:cubicBezTo>
                    <a:pt x="171" y="70"/>
                    <a:pt x="171" y="70"/>
                    <a:pt x="171" y="70"/>
                  </a:cubicBezTo>
                  <a:close/>
                  <a:moveTo>
                    <a:pt x="204" y="64"/>
                  </a:moveTo>
                  <a:cubicBezTo>
                    <a:pt x="204" y="39"/>
                    <a:pt x="204" y="39"/>
                    <a:pt x="204" y="39"/>
                  </a:cubicBezTo>
                  <a:cubicBezTo>
                    <a:pt x="193" y="39"/>
                    <a:pt x="193" y="39"/>
                    <a:pt x="193" y="39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204" y="64"/>
                    <a:pt x="204" y="64"/>
                    <a:pt x="204" y="64"/>
                  </a:cubicBezTo>
                  <a:close/>
                  <a:moveTo>
                    <a:pt x="258" y="103"/>
                  </a:moveTo>
                  <a:cubicBezTo>
                    <a:pt x="279" y="90"/>
                    <a:pt x="279" y="90"/>
                    <a:pt x="279" y="90"/>
                  </a:cubicBezTo>
                  <a:cubicBezTo>
                    <a:pt x="274" y="80"/>
                    <a:pt x="274" y="80"/>
                    <a:pt x="274" y="80"/>
                  </a:cubicBezTo>
                  <a:cubicBezTo>
                    <a:pt x="252" y="93"/>
                    <a:pt x="252" y="93"/>
                    <a:pt x="252" y="93"/>
                  </a:cubicBezTo>
                  <a:cubicBezTo>
                    <a:pt x="258" y="103"/>
                    <a:pt x="258" y="103"/>
                    <a:pt x="258" y="103"/>
                  </a:cubicBezTo>
                  <a:close/>
                  <a:moveTo>
                    <a:pt x="236" y="76"/>
                  </a:moveTo>
                  <a:cubicBezTo>
                    <a:pt x="249" y="55"/>
                    <a:pt x="249" y="55"/>
                    <a:pt x="249" y="55"/>
                  </a:cubicBezTo>
                  <a:cubicBezTo>
                    <a:pt x="239" y="49"/>
                    <a:pt x="239" y="49"/>
                    <a:pt x="239" y="49"/>
                  </a:cubicBezTo>
                  <a:cubicBezTo>
                    <a:pt x="226" y="71"/>
                    <a:pt x="226" y="71"/>
                    <a:pt x="226" y="71"/>
                  </a:cubicBezTo>
                  <a:cubicBezTo>
                    <a:pt x="236" y="76"/>
                    <a:pt x="236" y="76"/>
                    <a:pt x="236" y="76"/>
                  </a:cubicBezTo>
                  <a:close/>
                  <a:moveTo>
                    <a:pt x="182" y="209"/>
                  </a:moveTo>
                  <a:cubicBezTo>
                    <a:pt x="142" y="178"/>
                    <a:pt x="142" y="178"/>
                    <a:pt x="142" y="178"/>
                  </a:cubicBezTo>
                  <a:cubicBezTo>
                    <a:pt x="139" y="176"/>
                    <a:pt x="135" y="177"/>
                    <a:pt x="133" y="180"/>
                  </a:cubicBezTo>
                  <a:cubicBezTo>
                    <a:pt x="133" y="180"/>
                    <a:pt x="133" y="180"/>
                    <a:pt x="133" y="180"/>
                  </a:cubicBezTo>
                  <a:cubicBezTo>
                    <a:pt x="131" y="183"/>
                    <a:pt x="132" y="188"/>
                    <a:pt x="135" y="190"/>
                  </a:cubicBezTo>
                  <a:cubicBezTo>
                    <a:pt x="175" y="221"/>
                    <a:pt x="175" y="221"/>
                    <a:pt x="175" y="221"/>
                  </a:cubicBezTo>
                  <a:cubicBezTo>
                    <a:pt x="178" y="223"/>
                    <a:pt x="182" y="222"/>
                    <a:pt x="184" y="219"/>
                  </a:cubicBezTo>
                  <a:cubicBezTo>
                    <a:pt x="184" y="219"/>
                    <a:pt x="184" y="219"/>
                    <a:pt x="184" y="219"/>
                  </a:cubicBezTo>
                  <a:cubicBezTo>
                    <a:pt x="186" y="216"/>
                    <a:pt x="185" y="211"/>
                    <a:pt x="182" y="209"/>
                  </a:cubicBezTo>
                  <a:close/>
                  <a:moveTo>
                    <a:pt x="222" y="90"/>
                  </a:moveTo>
                  <a:cubicBezTo>
                    <a:pt x="198" y="76"/>
                    <a:pt x="169" y="83"/>
                    <a:pt x="157" y="104"/>
                  </a:cubicBezTo>
                  <a:cubicBezTo>
                    <a:pt x="144" y="126"/>
                    <a:pt x="160" y="151"/>
                    <a:pt x="149" y="174"/>
                  </a:cubicBezTo>
                  <a:cubicBezTo>
                    <a:pt x="186" y="195"/>
                    <a:pt x="186" y="195"/>
                    <a:pt x="186" y="195"/>
                  </a:cubicBezTo>
                  <a:cubicBezTo>
                    <a:pt x="200" y="174"/>
                    <a:pt x="229" y="176"/>
                    <a:pt x="242" y="154"/>
                  </a:cubicBezTo>
                  <a:cubicBezTo>
                    <a:pt x="255" y="132"/>
                    <a:pt x="245" y="104"/>
                    <a:pt x="222" y="90"/>
                  </a:cubicBezTo>
                  <a:close/>
                  <a:moveTo>
                    <a:pt x="129" y="216"/>
                  </a:moveTo>
                  <a:cubicBezTo>
                    <a:pt x="125" y="224"/>
                    <a:pt x="128" y="233"/>
                    <a:pt x="136" y="238"/>
                  </a:cubicBezTo>
                  <a:cubicBezTo>
                    <a:pt x="142" y="241"/>
                    <a:pt x="150" y="240"/>
                    <a:pt x="155" y="236"/>
                  </a:cubicBezTo>
                  <a:lnTo>
                    <a:pt x="129" y="216"/>
                  </a:lnTo>
                  <a:close/>
                </a:path>
              </a:pathLst>
            </a:custGeom>
            <a:solidFill>
              <a:srgbClr val="D3381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22" name="Text Placeholder 2"/>
          <p:cNvSpPr txBox="1"/>
          <p:nvPr/>
        </p:nvSpPr>
        <p:spPr>
          <a:xfrm>
            <a:off x="7878335" y="5065257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3" name="文本框 36"/>
          <p:cNvSpPr txBox="1"/>
          <p:nvPr/>
        </p:nvSpPr>
        <p:spPr>
          <a:xfrm>
            <a:off x="7765937" y="4688712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 Placeholder 2"/>
          <p:cNvSpPr txBox="1"/>
          <p:nvPr/>
        </p:nvSpPr>
        <p:spPr>
          <a:xfrm>
            <a:off x="1818464" y="4427511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5" name="文本框 36"/>
          <p:cNvSpPr txBox="1"/>
          <p:nvPr/>
        </p:nvSpPr>
        <p:spPr>
          <a:xfrm>
            <a:off x="1706066" y="4050966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 Placeholder 2"/>
          <p:cNvSpPr txBox="1"/>
          <p:nvPr/>
        </p:nvSpPr>
        <p:spPr>
          <a:xfrm>
            <a:off x="8633732" y="3304466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" name="文本框 36"/>
          <p:cNvSpPr txBox="1"/>
          <p:nvPr/>
        </p:nvSpPr>
        <p:spPr>
          <a:xfrm>
            <a:off x="8521334" y="2927921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 Placeholder 2"/>
          <p:cNvSpPr txBox="1"/>
          <p:nvPr/>
        </p:nvSpPr>
        <p:spPr>
          <a:xfrm>
            <a:off x="7709394" y="1237653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文本框 36"/>
          <p:cNvSpPr txBox="1"/>
          <p:nvPr/>
        </p:nvSpPr>
        <p:spPr>
          <a:xfrm>
            <a:off x="7596996" y="861108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 Placeholder 2"/>
          <p:cNvSpPr txBox="1"/>
          <p:nvPr/>
        </p:nvSpPr>
        <p:spPr>
          <a:xfrm>
            <a:off x="1469367" y="2053630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文本框 36"/>
          <p:cNvSpPr txBox="1"/>
          <p:nvPr/>
        </p:nvSpPr>
        <p:spPr>
          <a:xfrm>
            <a:off x="1356969" y="1677085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4510260" y="1953376"/>
            <a:ext cx="3171479" cy="3171479"/>
            <a:chOff x="3186906" y="519906"/>
            <a:chExt cx="5818188" cy="5818188"/>
          </a:xfrm>
        </p:grpSpPr>
        <p:sp>
          <p:nvSpPr>
            <p:cNvPr id="2" name="Freeform 19"/>
            <p:cNvSpPr/>
            <p:nvPr/>
          </p:nvSpPr>
          <p:spPr bwMode="auto">
            <a:xfrm>
              <a:off x="3186906" y="519906"/>
              <a:ext cx="2908300" cy="2909888"/>
            </a:xfrm>
            <a:custGeom>
              <a:avLst/>
              <a:gdLst>
                <a:gd name="T0" fmla="*/ 1097 w 1097"/>
                <a:gd name="T1" fmla="*/ 347 h 1097"/>
                <a:gd name="T2" fmla="*/ 1097 w 1097"/>
                <a:gd name="T3" fmla="*/ 0 h 1097"/>
                <a:gd name="T4" fmla="*/ 0 w 1097"/>
                <a:gd name="T5" fmla="*/ 1097 h 1097"/>
                <a:gd name="T6" fmla="*/ 347 w 1097"/>
                <a:gd name="T7" fmla="*/ 1097 h 1097"/>
                <a:gd name="T8" fmla="*/ 1097 w 1097"/>
                <a:gd name="T9" fmla="*/ 347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7" h="1097">
                  <a:moveTo>
                    <a:pt x="1097" y="347"/>
                  </a:moveTo>
                  <a:cubicBezTo>
                    <a:pt x="1097" y="0"/>
                    <a:pt x="1097" y="0"/>
                    <a:pt x="1097" y="0"/>
                  </a:cubicBezTo>
                  <a:cubicBezTo>
                    <a:pt x="492" y="0"/>
                    <a:pt x="0" y="492"/>
                    <a:pt x="0" y="1097"/>
                  </a:cubicBezTo>
                  <a:cubicBezTo>
                    <a:pt x="347" y="1097"/>
                    <a:pt x="347" y="1097"/>
                    <a:pt x="347" y="1097"/>
                  </a:cubicBezTo>
                  <a:cubicBezTo>
                    <a:pt x="347" y="683"/>
                    <a:pt x="683" y="347"/>
                    <a:pt x="1097" y="347"/>
                  </a:cubicBezTo>
                  <a:close/>
                </a:path>
              </a:pathLst>
            </a:custGeom>
            <a:solidFill>
              <a:srgbClr val="D33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" name="Freeform 20"/>
            <p:cNvSpPr/>
            <p:nvPr/>
          </p:nvSpPr>
          <p:spPr bwMode="auto">
            <a:xfrm>
              <a:off x="3186906" y="3429794"/>
              <a:ext cx="2908300" cy="2908300"/>
            </a:xfrm>
            <a:custGeom>
              <a:avLst/>
              <a:gdLst>
                <a:gd name="T0" fmla="*/ 347 w 1097"/>
                <a:gd name="T1" fmla="*/ 0 h 1097"/>
                <a:gd name="T2" fmla="*/ 0 w 1097"/>
                <a:gd name="T3" fmla="*/ 0 h 1097"/>
                <a:gd name="T4" fmla="*/ 1097 w 1097"/>
                <a:gd name="T5" fmla="*/ 1097 h 1097"/>
                <a:gd name="T6" fmla="*/ 1097 w 1097"/>
                <a:gd name="T7" fmla="*/ 750 h 1097"/>
                <a:gd name="T8" fmla="*/ 347 w 1097"/>
                <a:gd name="T9" fmla="*/ 0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7" h="1097">
                  <a:moveTo>
                    <a:pt x="34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05"/>
                    <a:pt x="492" y="1097"/>
                    <a:pt x="1097" y="1097"/>
                  </a:cubicBezTo>
                  <a:cubicBezTo>
                    <a:pt x="1097" y="750"/>
                    <a:pt x="1097" y="750"/>
                    <a:pt x="1097" y="750"/>
                  </a:cubicBezTo>
                  <a:cubicBezTo>
                    <a:pt x="683" y="750"/>
                    <a:pt x="347" y="414"/>
                    <a:pt x="347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" name="Freeform 21"/>
            <p:cNvSpPr/>
            <p:nvPr/>
          </p:nvSpPr>
          <p:spPr bwMode="auto">
            <a:xfrm>
              <a:off x="6095206" y="519906"/>
              <a:ext cx="2909888" cy="2909888"/>
            </a:xfrm>
            <a:custGeom>
              <a:avLst/>
              <a:gdLst>
                <a:gd name="T0" fmla="*/ 0 w 1097"/>
                <a:gd name="T1" fmla="*/ 0 h 1097"/>
                <a:gd name="T2" fmla="*/ 0 w 1097"/>
                <a:gd name="T3" fmla="*/ 347 h 1097"/>
                <a:gd name="T4" fmla="*/ 750 w 1097"/>
                <a:gd name="T5" fmla="*/ 1097 h 1097"/>
                <a:gd name="T6" fmla="*/ 1097 w 1097"/>
                <a:gd name="T7" fmla="*/ 1097 h 1097"/>
                <a:gd name="T8" fmla="*/ 0 w 1097"/>
                <a:gd name="T9" fmla="*/ 0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7" h="1097">
                  <a:moveTo>
                    <a:pt x="0" y="0"/>
                  </a:moveTo>
                  <a:cubicBezTo>
                    <a:pt x="0" y="347"/>
                    <a:pt x="0" y="347"/>
                    <a:pt x="0" y="347"/>
                  </a:cubicBezTo>
                  <a:cubicBezTo>
                    <a:pt x="414" y="347"/>
                    <a:pt x="750" y="683"/>
                    <a:pt x="750" y="1097"/>
                  </a:cubicBezTo>
                  <a:cubicBezTo>
                    <a:pt x="1097" y="1097"/>
                    <a:pt x="1097" y="1097"/>
                    <a:pt x="1097" y="1097"/>
                  </a:cubicBezTo>
                  <a:cubicBezTo>
                    <a:pt x="1097" y="492"/>
                    <a:pt x="605" y="0"/>
                    <a:pt x="0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" name="Freeform 22"/>
            <p:cNvSpPr/>
            <p:nvPr/>
          </p:nvSpPr>
          <p:spPr bwMode="auto">
            <a:xfrm>
              <a:off x="6095206" y="3429794"/>
              <a:ext cx="2909888" cy="2908300"/>
            </a:xfrm>
            <a:custGeom>
              <a:avLst/>
              <a:gdLst>
                <a:gd name="T0" fmla="*/ 0 w 1097"/>
                <a:gd name="T1" fmla="*/ 750 h 1097"/>
                <a:gd name="T2" fmla="*/ 0 w 1097"/>
                <a:gd name="T3" fmla="*/ 1097 h 1097"/>
                <a:gd name="T4" fmla="*/ 1097 w 1097"/>
                <a:gd name="T5" fmla="*/ 0 h 1097"/>
                <a:gd name="T6" fmla="*/ 750 w 1097"/>
                <a:gd name="T7" fmla="*/ 0 h 1097"/>
                <a:gd name="T8" fmla="*/ 0 w 1097"/>
                <a:gd name="T9" fmla="*/ 750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7" h="1097">
                  <a:moveTo>
                    <a:pt x="0" y="750"/>
                  </a:moveTo>
                  <a:cubicBezTo>
                    <a:pt x="0" y="1097"/>
                    <a:pt x="0" y="1097"/>
                    <a:pt x="0" y="1097"/>
                  </a:cubicBezTo>
                  <a:cubicBezTo>
                    <a:pt x="605" y="1097"/>
                    <a:pt x="1097" y="605"/>
                    <a:pt x="1097" y="0"/>
                  </a:cubicBezTo>
                  <a:cubicBezTo>
                    <a:pt x="750" y="0"/>
                    <a:pt x="750" y="0"/>
                    <a:pt x="750" y="0"/>
                  </a:cubicBezTo>
                  <a:cubicBezTo>
                    <a:pt x="750" y="414"/>
                    <a:pt x="414" y="750"/>
                    <a:pt x="0" y="750"/>
                  </a:cubicBezTo>
                  <a:close/>
                </a:path>
              </a:pathLst>
            </a:custGeom>
            <a:solidFill>
              <a:srgbClr val="D33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" name="文本4"/>
            <p:cNvSpPr/>
            <p:nvPr/>
          </p:nvSpPr>
          <p:spPr>
            <a:xfrm rot="18578385">
              <a:off x="3454610" y="1513921"/>
              <a:ext cx="3566841" cy="27504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spcFirstLastPara="1" lIns="91430" tIns="45716" rIns="91430" bIns="45716" numCol="1" anchor="ctr">
              <a:prstTxWarp prst="textArchUp">
                <a:avLst>
                  <a:gd name="adj" fmla="val 10851219"/>
                </a:avLst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zh-CN" altLang="en-US" b="1" kern="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步骤一</a:t>
              </a:r>
              <a:endParaRPr lang="zh-CN" altLang="en-US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3419037" y="3034362"/>
              <a:ext cx="455205" cy="392418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flipV="1">
              <a:off x="8331121" y="3418681"/>
              <a:ext cx="455205" cy="392418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16200000" flipV="1">
              <a:off x="6061162" y="788776"/>
              <a:ext cx="455205" cy="392418"/>
            </a:xfrm>
            <a:prstGeom prst="triangle">
              <a:avLst/>
            </a:prstGeom>
            <a:solidFill>
              <a:srgbClr val="D33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" name="等腰三角形 9"/>
            <p:cNvSpPr/>
            <p:nvPr/>
          </p:nvSpPr>
          <p:spPr>
            <a:xfrm rot="5400000" flipH="1" flipV="1">
              <a:off x="5683444" y="5676951"/>
              <a:ext cx="455205" cy="392418"/>
            </a:xfrm>
            <a:prstGeom prst="triangle">
              <a:avLst/>
            </a:prstGeom>
            <a:solidFill>
              <a:srgbClr val="D33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" name="文本1"/>
            <p:cNvSpPr/>
            <p:nvPr/>
          </p:nvSpPr>
          <p:spPr>
            <a:xfrm rot="3203510">
              <a:off x="4896763" y="1381992"/>
              <a:ext cx="3849347" cy="27504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spcFirstLastPara="1" lIns="91430" tIns="45716" rIns="91430" bIns="45716" numCol="1" anchor="ctr">
              <a:prstTxWarp prst="textArchUp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zh-CN" altLang="en-US" b="1" kern="0" dirty="0" smtClean="0">
                  <a:solidFill>
                    <a:srgbClr val="F9F9F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步骤二</a:t>
              </a:r>
              <a:endParaRPr lang="zh-CN" altLang="en-US" b="1" kern="0" dirty="0">
                <a:solidFill>
                  <a:srgbClr val="F9F9F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文本2"/>
            <p:cNvSpPr/>
            <p:nvPr/>
          </p:nvSpPr>
          <p:spPr>
            <a:xfrm rot="7982288">
              <a:off x="5155128" y="2577225"/>
              <a:ext cx="3693075" cy="27504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spcFirstLastPara="1" lIns="91430" tIns="45716" rIns="91430" bIns="45716" numCol="1" anchor="ctr">
              <a:prstTxWarp prst="textArchUp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zh-CN" altLang="en-US" b="1" kern="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步骤三</a:t>
              </a:r>
              <a:endParaRPr lang="zh-CN" altLang="en-US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文本3"/>
            <p:cNvSpPr/>
            <p:nvPr/>
          </p:nvSpPr>
          <p:spPr>
            <a:xfrm rot="13451795">
              <a:off x="3642021" y="2849071"/>
              <a:ext cx="3913634" cy="27504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spcFirstLastPara="1" lIns="91430" tIns="45716" rIns="91430" bIns="45716" numCol="1" anchor="ctr">
              <a:prstTxWarp prst="textArchUp">
                <a:avLst>
                  <a:gd name="adj" fmla="val 10710955"/>
                </a:avLst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zh-CN" altLang="en-US" b="1" kern="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步骤四</a:t>
              </a:r>
              <a:endParaRPr lang="zh-CN" altLang="en-US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5" name="Text Placeholder 2"/>
          <p:cNvSpPr txBox="1"/>
          <p:nvPr/>
        </p:nvSpPr>
        <p:spPr>
          <a:xfrm>
            <a:off x="1818464" y="4427511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6" name="文本框 36"/>
          <p:cNvSpPr txBox="1"/>
          <p:nvPr/>
        </p:nvSpPr>
        <p:spPr>
          <a:xfrm>
            <a:off x="1706066" y="4050966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 Placeholder 2"/>
          <p:cNvSpPr txBox="1"/>
          <p:nvPr/>
        </p:nvSpPr>
        <p:spPr>
          <a:xfrm>
            <a:off x="1469367" y="2053630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8" name="文本框 36"/>
          <p:cNvSpPr txBox="1"/>
          <p:nvPr/>
        </p:nvSpPr>
        <p:spPr>
          <a:xfrm>
            <a:off x="1356969" y="1677085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 Placeholder 2"/>
          <p:cNvSpPr txBox="1"/>
          <p:nvPr/>
        </p:nvSpPr>
        <p:spPr>
          <a:xfrm>
            <a:off x="7701938" y="4756825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0" name="文本框 36"/>
          <p:cNvSpPr txBox="1"/>
          <p:nvPr/>
        </p:nvSpPr>
        <p:spPr>
          <a:xfrm>
            <a:off x="7589540" y="4380280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 Placeholder 2"/>
          <p:cNvSpPr txBox="1"/>
          <p:nvPr/>
        </p:nvSpPr>
        <p:spPr>
          <a:xfrm>
            <a:off x="7794137" y="1920258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2" name="文本框 36"/>
          <p:cNvSpPr txBox="1"/>
          <p:nvPr/>
        </p:nvSpPr>
        <p:spPr>
          <a:xfrm>
            <a:off x="7681739" y="1543713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3661027" y="1340894"/>
            <a:ext cx="4578301" cy="4176212"/>
            <a:chOff x="4118227" y="1176151"/>
            <a:chExt cx="4916349" cy="4484571"/>
          </a:xfrm>
        </p:grpSpPr>
        <p:sp>
          <p:nvSpPr>
            <p:cNvPr id="9" name="矩形 1"/>
            <p:cNvSpPr/>
            <p:nvPr/>
          </p:nvSpPr>
          <p:spPr>
            <a:xfrm rot="293950">
              <a:off x="5475069" y="4519124"/>
              <a:ext cx="2948963" cy="305149"/>
            </a:xfrm>
            <a:custGeom>
              <a:avLst/>
              <a:gdLst>
                <a:gd name="connsiteX0" fmla="*/ 0 w 4180787"/>
                <a:gd name="connsiteY0" fmla="*/ 0 h 432613"/>
                <a:gd name="connsiteX1" fmla="*/ 4180787 w 4180787"/>
                <a:gd name="connsiteY1" fmla="*/ 0 h 432613"/>
                <a:gd name="connsiteX2" fmla="*/ 4180787 w 4180787"/>
                <a:gd name="connsiteY2" fmla="*/ 432613 h 432613"/>
                <a:gd name="connsiteX3" fmla="*/ 0 w 4180787"/>
                <a:gd name="connsiteY3" fmla="*/ 432613 h 432613"/>
                <a:gd name="connsiteX4" fmla="*/ 0 w 4180787"/>
                <a:gd name="connsiteY4" fmla="*/ 0 h 432613"/>
                <a:gd name="connsiteX0-1" fmla="*/ 0 w 4180787"/>
                <a:gd name="connsiteY0-2" fmla="*/ 0 h 446239"/>
                <a:gd name="connsiteX1-3" fmla="*/ 4180787 w 4180787"/>
                <a:gd name="connsiteY1-4" fmla="*/ 0 h 446239"/>
                <a:gd name="connsiteX2-5" fmla="*/ 4180787 w 4180787"/>
                <a:gd name="connsiteY2-6" fmla="*/ 432613 h 446239"/>
                <a:gd name="connsiteX3-7" fmla="*/ 1797892 w 4180787"/>
                <a:gd name="connsiteY3-8" fmla="*/ 446239 h 446239"/>
                <a:gd name="connsiteX4-9" fmla="*/ 0 w 4180787"/>
                <a:gd name="connsiteY4-10" fmla="*/ 432613 h 446239"/>
                <a:gd name="connsiteX5" fmla="*/ 0 w 4180787"/>
                <a:gd name="connsiteY5" fmla="*/ 0 h 446239"/>
                <a:gd name="connsiteX0-11" fmla="*/ 0 w 4180787"/>
                <a:gd name="connsiteY0-12" fmla="*/ 3102 h 449341"/>
                <a:gd name="connsiteX1-13" fmla="*/ 1774422 w 4180787"/>
                <a:gd name="connsiteY1-14" fmla="*/ 0 h 449341"/>
                <a:gd name="connsiteX2-15" fmla="*/ 4180787 w 4180787"/>
                <a:gd name="connsiteY2-16" fmla="*/ 3102 h 449341"/>
                <a:gd name="connsiteX3-17" fmla="*/ 4180787 w 4180787"/>
                <a:gd name="connsiteY3-18" fmla="*/ 435715 h 449341"/>
                <a:gd name="connsiteX4-19" fmla="*/ 1797892 w 4180787"/>
                <a:gd name="connsiteY4-20" fmla="*/ 449341 h 449341"/>
                <a:gd name="connsiteX5-21" fmla="*/ 0 w 4180787"/>
                <a:gd name="connsiteY5-22" fmla="*/ 435715 h 449341"/>
                <a:gd name="connsiteX6" fmla="*/ 0 w 4180787"/>
                <a:gd name="connsiteY6" fmla="*/ 3102 h 449341"/>
                <a:gd name="connsiteX0-23" fmla="*/ 0 w 4180787"/>
                <a:gd name="connsiteY0-24" fmla="*/ 0 h 446239"/>
                <a:gd name="connsiteX1-25" fmla="*/ 1791064 w 4180787"/>
                <a:gd name="connsiteY1-26" fmla="*/ 191058 h 446239"/>
                <a:gd name="connsiteX2-27" fmla="*/ 4180787 w 4180787"/>
                <a:gd name="connsiteY2-28" fmla="*/ 0 h 446239"/>
                <a:gd name="connsiteX3-29" fmla="*/ 4180787 w 4180787"/>
                <a:gd name="connsiteY3-30" fmla="*/ 432613 h 446239"/>
                <a:gd name="connsiteX4-31" fmla="*/ 1797892 w 4180787"/>
                <a:gd name="connsiteY4-32" fmla="*/ 446239 h 446239"/>
                <a:gd name="connsiteX5-33" fmla="*/ 0 w 4180787"/>
                <a:gd name="connsiteY5-34" fmla="*/ 432613 h 446239"/>
                <a:gd name="connsiteX6-35" fmla="*/ 0 w 4180787"/>
                <a:gd name="connsiteY6-36" fmla="*/ 0 h 446239"/>
                <a:gd name="connsiteX0-37" fmla="*/ 0 w 4180787"/>
                <a:gd name="connsiteY0-38" fmla="*/ 0 h 432613"/>
                <a:gd name="connsiteX1-39" fmla="*/ 1791064 w 4180787"/>
                <a:gd name="connsiteY1-40" fmla="*/ 191058 h 432613"/>
                <a:gd name="connsiteX2-41" fmla="*/ 4180787 w 4180787"/>
                <a:gd name="connsiteY2-42" fmla="*/ 0 h 432613"/>
                <a:gd name="connsiteX3-43" fmla="*/ 4180787 w 4180787"/>
                <a:gd name="connsiteY3-44" fmla="*/ 432613 h 432613"/>
                <a:gd name="connsiteX4-45" fmla="*/ 1740284 w 4180787"/>
                <a:gd name="connsiteY4-46" fmla="*/ 300725 h 432613"/>
                <a:gd name="connsiteX5-47" fmla="*/ 0 w 4180787"/>
                <a:gd name="connsiteY5-48" fmla="*/ 432613 h 432613"/>
                <a:gd name="connsiteX6-49" fmla="*/ 0 w 4180787"/>
                <a:gd name="connsiteY6-50" fmla="*/ 0 h 432613"/>
                <a:gd name="connsiteX0-51" fmla="*/ 0 w 4180787"/>
                <a:gd name="connsiteY0-52" fmla="*/ 0 h 432613"/>
                <a:gd name="connsiteX1-53" fmla="*/ 1835870 w 4180787"/>
                <a:gd name="connsiteY1-54" fmla="*/ 187218 h 432613"/>
                <a:gd name="connsiteX2-55" fmla="*/ 4180787 w 4180787"/>
                <a:gd name="connsiteY2-56" fmla="*/ 0 h 432613"/>
                <a:gd name="connsiteX3-57" fmla="*/ 4180787 w 4180787"/>
                <a:gd name="connsiteY3-58" fmla="*/ 432613 h 432613"/>
                <a:gd name="connsiteX4-59" fmla="*/ 1740284 w 4180787"/>
                <a:gd name="connsiteY4-60" fmla="*/ 300725 h 432613"/>
                <a:gd name="connsiteX5-61" fmla="*/ 0 w 4180787"/>
                <a:gd name="connsiteY5-62" fmla="*/ 432613 h 432613"/>
                <a:gd name="connsiteX6-63" fmla="*/ 0 w 4180787"/>
                <a:gd name="connsiteY6-64" fmla="*/ 0 h 432613"/>
                <a:gd name="connsiteX0-65" fmla="*/ 0 w 4180787"/>
                <a:gd name="connsiteY0-66" fmla="*/ 4908 h 437521"/>
                <a:gd name="connsiteX1-67" fmla="*/ 1835870 w 4180787"/>
                <a:gd name="connsiteY1-68" fmla="*/ 192126 h 437521"/>
                <a:gd name="connsiteX2-69" fmla="*/ 4180787 w 4180787"/>
                <a:gd name="connsiteY2-70" fmla="*/ 4908 h 437521"/>
                <a:gd name="connsiteX3-71" fmla="*/ 4180787 w 4180787"/>
                <a:gd name="connsiteY3-72" fmla="*/ 437521 h 437521"/>
                <a:gd name="connsiteX4-73" fmla="*/ 1740284 w 4180787"/>
                <a:gd name="connsiteY4-74" fmla="*/ 305633 h 437521"/>
                <a:gd name="connsiteX5-75" fmla="*/ 0 w 4180787"/>
                <a:gd name="connsiteY5-76" fmla="*/ 437521 h 437521"/>
                <a:gd name="connsiteX6-77" fmla="*/ 0 w 4180787"/>
                <a:gd name="connsiteY6-78" fmla="*/ 4908 h 437521"/>
                <a:gd name="connsiteX0-79" fmla="*/ 0 w 4180787"/>
                <a:gd name="connsiteY0-80" fmla="*/ 4908 h 446252"/>
                <a:gd name="connsiteX1-81" fmla="*/ 1835870 w 4180787"/>
                <a:gd name="connsiteY1-82" fmla="*/ 192126 h 446252"/>
                <a:gd name="connsiteX2-83" fmla="*/ 4180787 w 4180787"/>
                <a:gd name="connsiteY2-84" fmla="*/ 4908 h 446252"/>
                <a:gd name="connsiteX3-85" fmla="*/ 4180787 w 4180787"/>
                <a:gd name="connsiteY3-86" fmla="*/ 437521 h 446252"/>
                <a:gd name="connsiteX4-87" fmla="*/ 1740284 w 4180787"/>
                <a:gd name="connsiteY4-88" fmla="*/ 305633 h 446252"/>
                <a:gd name="connsiteX5-89" fmla="*/ 0 w 4180787"/>
                <a:gd name="connsiteY5-90" fmla="*/ 437521 h 446252"/>
                <a:gd name="connsiteX6-91" fmla="*/ 0 w 4180787"/>
                <a:gd name="connsiteY6-92" fmla="*/ 4908 h 446252"/>
                <a:gd name="connsiteX0-93" fmla="*/ 0 w 4180787"/>
                <a:gd name="connsiteY0-94" fmla="*/ 4107 h 445451"/>
                <a:gd name="connsiteX1-95" fmla="*/ 1779968 w 4180787"/>
                <a:gd name="connsiteY1-96" fmla="*/ 241252 h 445451"/>
                <a:gd name="connsiteX2-97" fmla="*/ 4180787 w 4180787"/>
                <a:gd name="connsiteY2-98" fmla="*/ 4107 h 445451"/>
                <a:gd name="connsiteX3-99" fmla="*/ 4180787 w 4180787"/>
                <a:gd name="connsiteY3-100" fmla="*/ 436720 h 445451"/>
                <a:gd name="connsiteX4-101" fmla="*/ 1740284 w 4180787"/>
                <a:gd name="connsiteY4-102" fmla="*/ 304832 h 445451"/>
                <a:gd name="connsiteX5-103" fmla="*/ 0 w 4180787"/>
                <a:gd name="connsiteY5-104" fmla="*/ 436720 h 445451"/>
                <a:gd name="connsiteX6-105" fmla="*/ 0 w 4180787"/>
                <a:gd name="connsiteY6-106" fmla="*/ 4107 h 445451"/>
                <a:gd name="connsiteX0-107" fmla="*/ 0 w 4180787"/>
                <a:gd name="connsiteY0-108" fmla="*/ 4107 h 445451"/>
                <a:gd name="connsiteX1-109" fmla="*/ 1779968 w 4180787"/>
                <a:gd name="connsiteY1-110" fmla="*/ 241252 h 445451"/>
                <a:gd name="connsiteX2-111" fmla="*/ 4180787 w 4180787"/>
                <a:gd name="connsiteY2-112" fmla="*/ 4107 h 445451"/>
                <a:gd name="connsiteX3-113" fmla="*/ 4180787 w 4180787"/>
                <a:gd name="connsiteY3-114" fmla="*/ 436720 h 445451"/>
                <a:gd name="connsiteX4-115" fmla="*/ 1740284 w 4180787"/>
                <a:gd name="connsiteY4-116" fmla="*/ 304832 h 445451"/>
                <a:gd name="connsiteX5-117" fmla="*/ 0 w 4180787"/>
                <a:gd name="connsiteY5-118" fmla="*/ 436720 h 445451"/>
                <a:gd name="connsiteX6-119" fmla="*/ 0 w 4180787"/>
                <a:gd name="connsiteY6-120" fmla="*/ 4107 h 445451"/>
                <a:gd name="connsiteX0-121" fmla="*/ 0 w 4180787"/>
                <a:gd name="connsiteY0-122" fmla="*/ 4107 h 436720"/>
                <a:gd name="connsiteX1-123" fmla="*/ 1779968 w 4180787"/>
                <a:gd name="connsiteY1-124" fmla="*/ 241252 h 436720"/>
                <a:gd name="connsiteX2-125" fmla="*/ 4180787 w 4180787"/>
                <a:gd name="connsiteY2-126" fmla="*/ 4107 h 436720"/>
                <a:gd name="connsiteX3-127" fmla="*/ 4180787 w 4180787"/>
                <a:gd name="connsiteY3-128" fmla="*/ 436720 h 436720"/>
                <a:gd name="connsiteX4-129" fmla="*/ 1740284 w 4180787"/>
                <a:gd name="connsiteY4-130" fmla="*/ 304832 h 436720"/>
                <a:gd name="connsiteX5-131" fmla="*/ 0 w 4180787"/>
                <a:gd name="connsiteY5-132" fmla="*/ 436720 h 436720"/>
                <a:gd name="connsiteX6-133" fmla="*/ 0 w 4180787"/>
                <a:gd name="connsiteY6-134" fmla="*/ 4107 h 436720"/>
                <a:gd name="connsiteX0-135" fmla="*/ 0 w 4180787"/>
                <a:gd name="connsiteY0-136" fmla="*/ 4107 h 436720"/>
                <a:gd name="connsiteX1-137" fmla="*/ 1779968 w 4180787"/>
                <a:gd name="connsiteY1-138" fmla="*/ 241252 h 436720"/>
                <a:gd name="connsiteX2-139" fmla="*/ 4180787 w 4180787"/>
                <a:gd name="connsiteY2-140" fmla="*/ 4107 h 436720"/>
                <a:gd name="connsiteX3-141" fmla="*/ 4180787 w 4180787"/>
                <a:gd name="connsiteY3-142" fmla="*/ 436720 h 436720"/>
                <a:gd name="connsiteX4-143" fmla="*/ 1740284 w 4180787"/>
                <a:gd name="connsiteY4-144" fmla="*/ 304832 h 436720"/>
                <a:gd name="connsiteX5-145" fmla="*/ 0 w 4180787"/>
                <a:gd name="connsiteY5-146" fmla="*/ 436720 h 436720"/>
                <a:gd name="connsiteX6-147" fmla="*/ 0 w 4180787"/>
                <a:gd name="connsiteY6-148" fmla="*/ 4107 h 436720"/>
                <a:gd name="connsiteX0-149" fmla="*/ 0 w 4180787"/>
                <a:gd name="connsiteY0-150" fmla="*/ 0 h 432613"/>
                <a:gd name="connsiteX1-151" fmla="*/ 1779968 w 4180787"/>
                <a:gd name="connsiteY1-152" fmla="*/ 237145 h 432613"/>
                <a:gd name="connsiteX2-153" fmla="*/ 4180787 w 4180787"/>
                <a:gd name="connsiteY2-154" fmla="*/ 0 h 432613"/>
                <a:gd name="connsiteX3-155" fmla="*/ 4180787 w 4180787"/>
                <a:gd name="connsiteY3-156" fmla="*/ 432613 h 432613"/>
                <a:gd name="connsiteX4-157" fmla="*/ 1740284 w 4180787"/>
                <a:gd name="connsiteY4-158" fmla="*/ 300725 h 432613"/>
                <a:gd name="connsiteX5-159" fmla="*/ 0 w 4180787"/>
                <a:gd name="connsiteY5-160" fmla="*/ 432613 h 432613"/>
                <a:gd name="connsiteX6-161" fmla="*/ 0 w 4180787"/>
                <a:gd name="connsiteY6-162" fmla="*/ 0 h 43261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  <a:cxn ang="0">
                  <a:pos x="connsiteX6-35" y="connsiteY6-36"/>
                </a:cxn>
              </a:cxnLst>
              <a:rect l="l" t="t" r="r" b="b"/>
              <a:pathLst>
                <a:path w="4180787" h="432613">
                  <a:moveTo>
                    <a:pt x="0" y="0"/>
                  </a:moveTo>
                  <a:cubicBezTo>
                    <a:pt x="455759" y="126804"/>
                    <a:pt x="1083170" y="237145"/>
                    <a:pt x="1779968" y="237145"/>
                  </a:cubicBezTo>
                  <a:cubicBezTo>
                    <a:pt x="2476766" y="237145"/>
                    <a:pt x="3713158" y="116136"/>
                    <a:pt x="4180787" y="0"/>
                  </a:cubicBezTo>
                  <a:lnTo>
                    <a:pt x="4180787" y="432613"/>
                  </a:lnTo>
                  <a:cubicBezTo>
                    <a:pt x="3758675" y="303509"/>
                    <a:pt x="2437082" y="300725"/>
                    <a:pt x="1740284" y="300725"/>
                  </a:cubicBezTo>
                  <a:cubicBezTo>
                    <a:pt x="1043486" y="300725"/>
                    <a:pt x="357043" y="386721"/>
                    <a:pt x="0" y="43261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3381C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矩形 1"/>
            <p:cNvSpPr/>
            <p:nvPr/>
          </p:nvSpPr>
          <p:spPr>
            <a:xfrm rot="19913209">
              <a:off x="5180927" y="3882630"/>
              <a:ext cx="1785542" cy="297792"/>
            </a:xfrm>
            <a:custGeom>
              <a:avLst/>
              <a:gdLst>
                <a:gd name="connsiteX0" fmla="*/ 0 w 4180787"/>
                <a:gd name="connsiteY0" fmla="*/ 0 h 432613"/>
                <a:gd name="connsiteX1" fmla="*/ 4180787 w 4180787"/>
                <a:gd name="connsiteY1" fmla="*/ 0 h 432613"/>
                <a:gd name="connsiteX2" fmla="*/ 4180787 w 4180787"/>
                <a:gd name="connsiteY2" fmla="*/ 432613 h 432613"/>
                <a:gd name="connsiteX3" fmla="*/ 0 w 4180787"/>
                <a:gd name="connsiteY3" fmla="*/ 432613 h 432613"/>
                <a:gd name="connsiteX4" fmla="*/ 0 w 4180787"/>
                <a:gd name="connsiteY4" fmla="*/ 0 h 432613"/>
                <a:gd name="connsiteX0-1" fmla="*/ 0 w 4180787"/>
                <a:gd name="connsiteY0-2" fmla="*/ 0 h 446239"/>
                <a:gd name="connsiteX1-3" fmla="*/ 4180787 w 4180787"/>
                <a:gd name="connsiteY1-4" fmla="*/ 0 h 446239"/>
                <a:gd name="connsiteX2-5" fmla="*/ 4180787 w 4180787"/>
                <a:gd name="connsiteY2-6" fmla="*/ 432613 h 446239"/>
                <a:gd name="connsiteX3-7" fmla="*/ 1797892 w 4180787"/>
                <a:gd name="connsiteY3-8" fmla="*/ 446239 h 446239"/>
                <a:gd name="connsiteX4-9" fmla="*/ 0 w 4180787"/>
                <a:gd name="connsiteY4-10" fmla="*/ 432613 h 446239"/>
                <a:gd name="connsiteX5" fmla="*/ 0 w 4180787"/>
                <a:gd name="connsiteY5" fmla="*/ 0 h 446239"/>
                <a:gd name="connsiteX0-11" fmla="*/ 0 w 4180787"/>
                <a:gd name="connsiteY0-12" fmla="*/ 3102 h 449341"/>
                <a:gd name="connsiteX1-13" fmla="*/ 1774422 w 4180787"/>
                <a:gd name="connsiteY1-14" fmla="*/ 0 h 449341"/>
                <a:gd name="connsiteX2-15" fmla="*/ 4180787 w 4180787"/>
                <a:gd name="connsiteY2-16" fmla="*/ 3102 h 449341"/>
                <a:gd name="connsiteX3-17" fmla="*/ 4180787 w 4180787"/>
                <a:gd name="connsiteY3-18" fmla="*/ 435715 h 449341"/>
                <a:gd name="connsiteX4-19" fmla="*/ 1797892 w 4180787"/>
                <a:gd name="connsiteY4-20" fmla="*/ 449341 h 449341"/>
                <a:gd name="connsiteX5-21" fmla="*/ 0 w 4180787"/>
                <a:gd name="connsiteY5-22" fmla="*/ 435715 h 449341"/>
                <a:gd name="connsiteX6" fmla="*/ 0 w 4180787"/>
                <a:gd name="connsiteY6" fmla="*/ 3102 h 449341"/>
                <a:gd name="connsiteX0-23" fmla="*/ 0 w 4180787"/>
                <a:gd name="connsiteY0-24" fmla="*/ 0 h 446239"/>
                <a:gd name="connsiteX1-25" fmla="*/ 1791064 w 4180787"/>
                <a:gd name="connsiteY1-26" fmla="*/ 191058 h 446239"/>
                <a:gd name="connsiteX2-27" fmla="*/ 4180787 w 4180787"/>
                <a:gd name="connsiteY2-28" fmla="*/ 0 h 446239"/>
                <a:gd name="connsiteX3-29" fmla="*/ 4180787 w 4180787"/>
                <a:gd name="connsiteY3-30" fmla="*/ 432613 h 446239"/>
                <a:gd name="connsiteX4-31" fmla="*/ 1797892 w 4180787"/>
                <a:gd name="connsiteY4-32" fmla="*/ 446239 h 446239"/>
                <a:gd name="connsiteX5-33" fmla="*/ 0 w 4180787"/>
                <a:gd name="connsiteY5-34" fmla="*/ 432613 h 446239"/>
                <a:gd name="connsiteX6-35" fmla="*/ 0 w 4180787"/>
                <a:gd name="connsiteY6-36" fmla="*/ 0 h 446239"/>
                <a:gd name="connsiteX0-37" fmla="*/ 0 w 4180787"/>
                <a:gd name="connsiteY0-38" fmla="*/ 0 h 432613"/>
                <a:gd name="connsiteX1-39" fmla="*/ 1791064 w 4180787"/>
                <a:gd name="connsiteY1-40" fmla="*/ 191058 h 432613"/>
                <a:gd name="connsiteX2-41" fmla="*/ 4180787 w 4180787"/>
                <a:gd name="connsiteY2-42" fmla="*/ 0 h 432613"/>
                <a:gd name="connsiteX3-43" fmla="*/ 4180787 w 4180787"/>
                <a:gd name="connsiteY3-44" fmla="*/ 432613 h 432613"/>
                <a:gd name="connsiteX4-45" fmla="*/ 1740284 w 4180787"/>
                <a:gd name="connsiteY4-46" fmla="*/ 300725 h 432613"/>
                <a:gd name="connsiteX5-47" fmla="*/ 0 w 4180787"/>
                <a:gd name="connsiteY5-48" fmla="*/ 432613 h 432613"/>
                <a:gd name="connsiteX6-49" fmla="*/ 0 w 4180787"/>
                <a:gd name="connsiteY6-50" fmla="*/ 0 h 432613"/>
                <a:gd name="connsiteX0-51" fmla="*/ 0 w 4180787"/>
                <a:gd name="connsiteY0-52" fmla="*/ 0 h 432613"/>
                <a:gd name="connsiteX1-53" fmla="*/ 1835870 w 4180787"/>
                <a:gd name="connsiteY1-54" fmla="*/ 187218 h 432613"/>
                <a:gd name="connsiteX2-55" fmla="*/ 4180787 w 4180787"/>
                <a:gd name="connsiteY2-56" fmla="*/ 0 h 432613"/>
                <a:gd name="connsiteX3-57" fmla="*/ 4180787 w 4180787"/>
                <a:gd name="connsiteY3-58" fmla="*/ 432613 h 432613"/>
                <a:gd name="connsiteX4-59" fmla="*/ 1740284 w 4180787"/>
                <a:gd name="connsiteY4-60" fmla="*/ 300725 h 432613"/>
                <a:gd name="connsiteX5-61" fmla="*/ 0 w 4180787"/>
                <a:gd name="connsiteY5-62" fmla="*/ 432613 h 432613"/>
                <a:gd name="connsiteX6-63" fmla="*/ 0 w 4180787"/>
                <a:gd name="connsiteY6-64" fmla="*/ 0 h 432613"/>
                <a:gd name="connsiteX0-65" fmla="*/ 0 w 4180787"/>
                <a:gd name="connsiteY0-66" fmla="*/ 4908 h 437521"/>
                <a:gd name="connsiteX1-67" fmla="*/ 1835870 w 4180787"/>
                <a:gd name="connsiteY1-68" fmla="*/ 192126 h 437521"/>
                <a:gd name="connsiteX2-69" fmla="*/ 4180787 w 4180787"/>
                <a:gd name="connsiteY2-70" fmla="*/ 4908 h 437521"/>
                <a:gd name="connsiteX3-71" fmla="*/ 4180787 w 4180787"/>
                <a:gd name="connsiteY3-72" fmla="*/ 437521 h 437521"/>
                <a:gd name="connsiteX4-73" fmla="*/ 1740284 w 4180787"/>
                <a:gd name="connsiteY4-74" fmla="*/ 305633 h 437521"/>
                <a:gd name="connsiteX5-75" fmla="*/ 0 w 4180787"/>
                <a:gd name="connsiteY5-76" fmla="*/ 437521 h 437521"/>
                <a:gd name="connsiteX6-77" fmla="*/ 0 w 4180787"/>
                <a:gd name="connsiteY6-78" fmla="*/ 4908 h 437521"/>
                <a:gd name="connsiteX0-79" fmla="*/ 0 w 4180787"/>
                <a:gd name="connsiteY0-80" fmla="*/ 4908 h 446252"/>
                <a:gd name="connsiteX1-81" fmla="*/ 1835870 w 4180787"/>
                <a:gd name="connsiteY1-82" fmla="*/ 192126 h 446252"/>
                <a:gd name="connsiteX2-83" fmla="*/ 4180787 w 4180787"/>
                <a:gd name="connsiteY2-84" fmla="*/ 4908 h 446252"/>
                <a:gd name="connsiteX3-85" fmla="*/ 4180787 w 4180787"/>
                <a:gd name="connsiteY3-86" fmla="*/ 437521 h 446252"/>
                <a:gd name="connsiteX4-87" fmla="*/ 1740284 w 4180787"/>
                <a:gd name="connsiteY4-88" fmla="*/ 305633 h 446252"/>
                <a:gd name="connsiteX5-89" fmla="*/ 0 w 4180787"/>
                <a:gd name="connsiteY5-90" fmla="*/ 437521 h 446252"/>
                <a:gd name="connsiteX6-91" fmla="*/ 0 w 4180787"/>
                <a:gd name="connsiteY6-92" fmla="*/ 4908 h 446252"/>
                <a:gd name="connsiteX0-93" fmla="*/ 0 w 4180787"/>
                <a:gd name="connsiteY0-94" fmla="*/ 4107 h 445451"/>
                <a:gd name="connsiteX1-95" fmla="*/ 1779968 w 4180787"/>
                <a:gd name="connsiteY1-96" fmla="*/ 241252 h 445451"/>
                <a:gd name="connsiteX2-97" fmla="*/ 4180787 w 4180787"/>
                <a:gd name="connsiteY2-98" fmla="*/ 4107 h 445451"/>
                <a:gd name="connsiteX3-99" fmla="*/ 4180787 w 4180787"/>
                <a:gd name="connsiteY3-100" fmla="*/ 436720 h 445451"/>
                <a:gd name="connsiteX4-101" fmla="*/ 1740284 w 4180787"/>
                <a:gd name="connsiteY4-102" fmla="*/ 304832 h 445451"/>
                <a:gd name="connsiteX5-103" fmla="*/ 0 w 4180787"/>
                <a:gd name="connsiteY5-104" fmla="*/ 436720 h 445451"/>
                <a:gd name="connsiteX6-105" fmla="*/ 0 w 4180787"/>
                <a:gd name="connsiteY6-106" fmla="*/ 4107 h 445451"/>
                <a:gd name="connsiteX0-107" fmla="*/ 0 w 4180787"/>
                <a:gd name="connsiteY0-108" fmla="*/ 4107 h 445451"/>
                <a:gd name="connsiteX1-109" fmla="*/ 1779968 w 4180787"/>
                <a:gd name="connsiteY1-110" fmla="*/ 241252 h 445451"/>
                <a:gd name="connsiteX2-111" fmla="*/ 4180787 w 4180787"/>
                <a:gd name="connsiteY2-112" fmla="*/ 4107 h 445451"/>
                <a:gd name="connsiteX3-113" fmla="*/ 4180787 w 4180787"/>
                <a:gd name="connsiteY3-114" fmla="*/ 436720 h 445451"/>
                <a:gd name="connsiteX4-115" fmla="*/ 1740284 w 4180787"/>
                <a:gd name="connsiteY4-116" fmla="*/ 304832 h 445451"/>
                <a:gd name="connsiteX5-117" fmla="*/ 0 w 4180787"/>
                <a:gd name="connsiteY5-118" fmla="*/ 436720 h 445451"/>
                <a:gd name="connsiteX6-119" fmla="*/ 0 w 4180787"/>
                <a:gd name="connsiteY6-120" fmla="*/ 4107 h 445451"/>
                <a:gd name="connsiteX0-121" fmla="*/ 0 w 4180787"/>
                <a:gd name="connsiteY0-122" fmla="*/ 4107 h 436720"/>
                <a:gd name="connsiteX1-123" fmla="*/ 1779968 w 4180787"/>
                <a:gd name="connsiteY1-124" fmla="*/ 241252 h 436720"/>
                <a:gd name="connsiteX2-125" fmla="*/ 4180787 w 4180787"/>
                <a:gd name="connsiteY2-126" fmla="*/ 4107 h 436720"/>
                <a:gd name="connsiteX3-127" fmla="*/ 4180787 w 4180787"/>
                <a:gd name="connsiteY3-128" fmla="*/ 436720 h 436720"/>
                <a:gd name="connsiteX4-129" fmla="*/ 1740284 w 4180787"/>
                <a:gd name="connsiteY4-130" fmla="*/ 304832 h 436720"/>
                <a:gd name="connsiteX5-131" fmla="*/ 0 w 4180787"/>
                <a:gd name="connsiteY5-132" fmla="*/ 436720 h 436720"/>
                <a:gd name="connsiteX6-133" fmla="*/ 0 w 4180787"/>
                <a:gd name="connsiteY6-134" fmla="*/ 4107 h 436720"/>
                <a:gd name="connsiteX0-135" fmla="*/ 0 w 4180787"/>
                <a:gd name="connsiteY0-136" fmla="*/ 4107 h 436720"/>
                <a:gd name="connsiteX1-137" fmla="*/ 1779968 w 4180787"/>
                <a:gd name="connsiteY1-138" fmla="*/ 241252 h 436720"/>
                <a:gd name="connsiteX2-139" fmla="*/ 4180787 w 4180787"/>
                <a:gd name="connsiteY2-140" fmla="*/ 4107 h 436720"/>
                <a:gd name="connsiteX3-141" fmla="*/ 4180787 w 4180787"/>
                <a:gd name="connsiteY3-142" fmla="*/ 436720 h 436720"/>
                <a:gd name="connsiteX4-143" fmla="*/ 1740284 w 4180787"/>
                <a:gd name="connsiteY4-144" fmla="*/ 304832 h 436720"/>
                <a:gd name="connsiteX5-145" fmla="*/ 0 w 4180787"/>
                <a:gd name="connsiteY5-146" fmla="*/ 436720 h 436720"/>
                <a:gd name="connsiteX6-147" fmla="*/ 0 w 4180787"/>
                <a:gd name="connsiteY6-148" fmla="*/ 4107 h 436720"/>
                <a:gd name="connsiteX0-149" fmla="*/ 0 w 4180787"/>
                <a:gd name="connsiteY0-150" fmla="*/ 0 h 432613"/>
                <a:gd name="connsiteX1-151" fmla="*/ 1779968 w 4180787"/>
                <a:gd name="connsiteY1-152" fmla="*/ 237145 h 432613"/>
                <a:gd name="connsiteX2-153" fmla="*/ 4180787 w 4180787"/>
                <a:gd name="connsiteY2-154" fmla="*/ 0 h 432613"/>
                <a:gd name="connsiteX3-155" fmla="*/ 4180787 w 4180787"/>
                <a:gd name="connsiteY3-156" fmla="*/ 432613 h 432613"/>
                <a:gd name="connsiteX4-157" fmla="*/ 1740284 w 4180787"/>
                <a:gd name="connsiteY4-158" fmla="*/ 300725 h 432613"/>
                <a:gd name="connsiteX5-159" fmla="*/ 0 w 4180787"/>
                <a:gd name="connsiteY5-160" fmla="*/ 432613 h 432613"/>
                <a:gd name="connsiteX6-161" fmla="*/ 0 w 4180787"/>
                <a:gd name="connsiteY6-162" fmla="*/ 0 h 43261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  <a:cxn ang="0">
                  <a:pos x="connsiteX6-35" y="connsiteY6-36"/>
                </a:cxn>
              </a:cxnLst>
              <a:rect l="l" t="t" r="r" b="b"/>
              <a:pathLst>
                <a:path w="4180787" h="432613">
                  <a:moveTo>
                    <a:pt x="0" y="0"/>
                  </a:moveTo>
                  <a:cubicBezTo>
                    <a:pt x="455759" y="126804"/>
                    <a:pt x="1083170" y="237145"/>
                    <a:pt x="1779968" y="237145"/>
                  </a:cubicBezTo>
                  <a:cubicBezTo>
                    <a:pt x="2476766" y="237145"/>
                    <a:pt x="3713158" y="116136"/>
                    <a:pt x="4180787" y="0"/>
                  </a:cubicBezTo>
                  <a:lnTo>
                    <a:pt x="4180787" y="432613"/>
                  </a:lnTo>
                  <a:cubicBezTo>
                    <a:pt x="3758675" y="303509"/>
                    <a:pt x="2437082" y="300725"/>
                    <a:pt x="1740284" y="300725"/>
                  </a:cubicBezTo>
                  <a:cubicBezTo>
                    <a:pt x="1043486" y="300725"/>
                    <a:pt x="357043" y="386721"/>
                    <a:pt x="0" y="43261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3381C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矩形 1"/>
            <p:cNvSpPr/>
            <p:nvPr/>
          </p:nvSpPr>
          <p:spPr>
            <a:xfrm rot="708470">
              <a:off x="4831745" y="3161568"/>
              <a:ext cx="2213412" cy="297792"/>
            </a:xfrm>
            <a:custGeom>
              <a:avLst/>
              <a:gdLst>
                <a:gd name="connsiteX0" fmla="*/ 0 w 4180787"/>
                <a:gd name="connsiteY0" fmla="*/ 0 h 432613"/>
                <a:gd name="connsiteX1" fmla="*/ 4180787 w 4180787"/>
                <a:gd name="connsiteY1" fmla="*/ 0 h 432613"/>
                <a:gd name="connsiteX2" fmla="*/ 4180787 w 4180787"/>
                <a:gd name="connsiteY2" fmla="*/ 432613 h 432613"/>
                <a:gd name="connsiteX3" fmla="*/ 0 w 4180787"/>
                <a:gd name="connsiteY3" fmla="*/ 432613 h 432613"/>
                <a:gd name="connsiteX4" fmla="*/ 0 w 4180787"/>
                <a:gd name="connsiteY4" fmla="*/ 0 h 432613"/>
                <a:gd name="connsiteX0-1" fmla="*/ 0 w 4180787"/>
                <a:gd name="connsiteY0-2" fmla="*/ 0 h 446239"/>
                <a:gd name="connsiteX1-3" fmla="*/ 4180787 w 4180787"/>
                <a:gd name="connsiteY1-4" fmla="*/ 0 h 446239"/>
                <a:gd name="connsiteX2-5" fmla="*/ 4180787 w 4180787"/>
                <a:gd name="connsiteY2-6" fmla="*/ 432613 h 446239"/>
                <a:gd name="connsiteX3-7" fmla="*/ 1797892 w 4180787"/>
                <a:gd name="connsiteY3-8" fmla="*/ 446239 h 446239"/>
                <a:gd name="connsiteX4-9" fmla="*/ 0 w 4180787"/>
                <a:gd name="connsiteY4-10" fmla="*/ 432613 h 446239"/>
                <a:gd name="connsiteX5" fmla="*/ 0 w 4180787"/>
                <a:gd name="connsiteY5" fmla="*/ 0 h 446239"/>
                <a:gd name="connsiteX0-11" fmla="*/ 0 w 4180787"/>
                <a:gd name="connsiteY0-12" fmla="*/ 3102 h 449341"/>
                <a:gd name="connsiteX1-13" fmla="*/ 1774422 w 4180787"/>
                <a:gd name="connsiteY1-14" fmla="*/ 0 h 449341"/>
                <a:gd name="connsiteX2-15" fmla="*/ 4180787 w 4180787"/>
                <a:gd name="connsiteY2-16" fmla="*/ 3102 h 449341"/>
                <a:gd name="connsiteX3-17" fmla="*/ 4180787 w 4180787"/>
                <a:gd name="connsiteY3-18" fmla="*/ 435715 h 449341"/>
                <a:gd name="connsiteX4-19" fmla="*/ 1797892 w 4180787"/>
                <a:gd name="connsiteY4-20" fmla="*/ 449341 h 449341"/>
                <a:gd name="connsiteX5-21" fmla="*/ 0 w 4180787"/>
                <a:gd name="connsiteY5-22" fmla="*/ 435715 h 449341"/>
                <a:gd name="connsiteX6" fmla="*/ 0 w 4180787"/>
                <a:gd name="connsiteY6" fmla="*/ 3102 h 449341"/>
                <a:gd name="connsiteX0-23" fmla="*/ 0 w 4180787"/>
                <a:gd name="connsiteY0-24" fmla="*/ 0 h 446239"/>
                <a:gd name="connsiteX1-25" fmla="*/ 1791064 w 4180787"/>
                <a:gd name="connsiteY1-26" fmla="*/ 191058 h 446239"/>
                <a:gd name="connsiteX2-27" fmla="*/ 4180787 w 4180787"/>
                <a:gd name="connsiteY2-28" fmla="*/ 0 h 446239"/>
                <a:gd name="connsiteX3-29" fmla="*/ 4180787 w 4180787"/>
                <a:gd name="connsiteY3-30" fmla="*/ 432613 h 446239"/>
                <a:gd name="connsiteX4-31" fmla="*/ 1797892 w 4180787"/>
                <a:gd name="connsiteY4-32" fmla="*/ 446239 h 446239"/>
                <a:gd name="connsiteX5-33" fmla="*/ 0 w 4180787"/>
                <a:gd name="connsiteY5-34" fmla="*/ 432613 h 446239"/>
                <a:gd name="connsiteX6-35" fmla="*/ 0 w 4180787"/>
                <a:gd name="connsiteY6-36" fmla="*/ 0 h 446239"/>
                <a:gd name="connsiteX0-37" fmla="*/ 0 w 4180787"/>
                <a:gd name="connsiteY0-38" fmla="*/ 0 h 432613"/>
                <a:gd name="connsiteX1-39" fmla="*/ 1791064 w 4180787"/>
                <a:gd name="connsiteY1-40" fmla="*/ 191058 h 432613"/>
                <a:gd name="connsiteX2-41" fmla="*/ 4180787 w 4180787"/>
                <a:gd name="connsiteY2-42" fmla="*/ 0 h 432613"/>
                <a:gd name="connsiteX3-43" fmla="*/ 4180787 w 4180787"/>
                <a:gd name="connsiteY3-44" fmla="*/ 432613 h 432613"/>
                <a:gd name="connsiteX4-45" fmla="*/ 1740284 w 4180787"/>
                <a:gd name="connsiteY4-46" fmla="*/ 300725 h 432613"/>
                <a:gd name="connsiteX5-47" fmla="*/ 0 w 4180787"/>
                <a:gd name="connsiteY5-48" fmla="*/ 432613 h 432613"/>
                <a:gd name="connsiteX6-49" fmla="*/ 0 w 4180787"/>
                <a:gd name="connsiteY6-50" fmla="*/ 0 h 432613"/>
                <a:gd name="connsiteX0-51" fmla="*/ 0 w 4180787"/>
                <a:gd name="connsiteY0-52" fmla="*/ 0 h 432613"/>
                <a:gd name="connsiteX1-53" fmla="*/ 1835870 w 4180787"/>
                <a:gd name="connsiteY1-54" fmla="*/ 187218 h 432613"/>
                <a:gd name="connsiteX2-55" fmla="*/ 4180787 w 4180787"/>
                <a:gd name="connsiteY2-56" fmla="*/ 0 h 432613"/>
                <a:gd name="connsiteX3-57" fmla="*/ 4180787 w 4180787"/>
                <a:gd name="connsiteY3-58" fmla="*/ 432613 h 432613"/>
                <a:gd name="connsiteX4-59" fmla="*/ 1740284 w 4180787"/>
                <a:gd name="connsiteY4-60" fmla="*/ 300725 h 432613"/>
                <a:gd name="connsiteX5-61" fmla="*/ 0 w 4180787"/>
                <a:gd name="connsiteY5-62" fmla="*/ 432613 h 432613"/>
                <a:gd name="connsiteX6-63" fmla="*/ 0 w 4180787"/>
                <a:gd name="connsiteY6-64" fmla="*/ 0 h 432613"/>
                <a:gd name="connsiteX0-65" fmla="*/ 0 w 4180787"/>
                <a:gd name="connsiteY0-66" fmla="*/ 4908 h 437521"/>
                <a:gd name="connsiteX1-67" fmla="*/ 1835870 w 4180787"/>
                <a:gd name="connsiteY1-68" fmla="*/ 192126 h 437521"/>
                <a:gd name="connsiteX2-69" fmla="*/ 4180787 w 4180787"/>
                <a:gd name="connsiteY2-70" fmla="*/ 4908 h 437521"/>
                <a:gd name="connsiteX3-71" fmla="*/ 4180787 w 4180787"/>
                <a:gd name="connsiteY3-72" fmla="*/ 437521 h 437521"/>
                <a:gd name="connsiteX4-73" fmla="*/ 1740284 w 4180787"/>
                <a:gd name="connsiteY4-74" fmla="*/ 305633 h 437521"/>
                <a:gd name="connsiteX5-75" fmla="*/ 0 w 4180787"/>
                <a:gd name="connsiteY5-76" fmla="*/ 437521 h 437521"/>
                <a:gd name="connsiteX6-77" fmla="*/ 0 w 4180787"/>
                <a:gd name="connsiteY6-78" fmla="*/ 4908 h 437521"/>
                <a:gd name="connsiteX0-79" fmla="*/ 0 w 4180787"/>
                <a:gd name="connsiteY0-80" fmla="*/ 4908 h 446252"/>
                <a:gd name="connsiteX1-81" fmla="*/ 1835870 w 4180787"/>
                <a:gd name="connsiteY1-82" fmla="*/ 192126 h 446252"/>
                <a:gd name="connsiteX2-83" fmla="*/ 4180787 w 4180787"/>
                <a:gd name="connsiteY2-84" fmla="*/ 4908 h 446252"/>
                <a:gd name="connsiteX3-85" fmla="*/ 4180787 w 4180787"/>
                <a:gd name="connsiteY3-86" fmla="*/ 437521 h 446252"/>
                <a:gd name="connsiteX4-87" fmla="*/ 1740284 w 4180787"/>
                <a:gd name="connsiteY4-88" fmla="*/ 305633 h 446252"/>
                <a:gd name="connsiteX5-89" fmla="*/ 0 w 4180787"/>
                <a:gd name="connsiteY5-90" fmla="*/ 437521 h 446252"/>
                <a:gd name="connsiteX6-91" fmla="*/ 0 w 4180787"/>
                <a:gd name="connsiteY6-92" fmla="*/ 4908 h 446252"/>
                <a:gd name="connsiteX0-93" fmla="*/ 0 w 4180787"/>
                <a:gd name="connsiteY0-94" fmla="*/ 4107 h 445451"/>
                <a:gd name="connsiteX1-95" fmla="*/ 1779968 w 4180787"/>
                <a:gd name="connsiteY1-96" fmla="*/ 241252 h 445451"/>
                <a:gd name="connsiteX2-97" fmla="*/ 4180787 w 4180787"/>
                <a:gd name="connsiteY2-98" fmla="*/ 4107 h 445451"/>
                <a:gd name="connsiteX3-99" fmla="*/ 4180787 w 4180787"/>
                <a:gd name="connsiteY3-100" fmla="*/ 436720 h 445451"/>
                <a:gd name="connsiteX4-101" fmla="*/ 1740284 w 4180787"/>
                <a:gd name="connsiteY4-102" fmla="*/ 304832 h 445451"/>
                <a:gd name="connsiteX5-103" fmla="*/ 0 w 4180787"/>
                <a:gd name="connsiteY5-104" fmla="*/ 436720 h 445451"/>
                <a:gd name="connsiteX6-105" fmla="*/ 0 w 4180787"/>
                <a:gd name="connsiteY6-106" fmla="*/ 4107 h 445451"/>
                <a:gd name="connsiteX0-107" fmla="*/ 0 w 4180787"/>
                <a:gd name="connsiteY0-108" fmla="*/ 4107 h 445451"/>
                <a:gd name="connsiteX1-109" fmla="*/ 1779968 w 4180787"/>
                <a:gd name="connsiteY1-110" fmla="*/ 241252 h 445451"/>
                <a:gd name="connsiteX2-111" fmla="*/ 4180787 w 4180787"/>
                <a:gd name="connsiteY2-112" fmla="*/ 4107 h 445451"/>
                <a:gd name="connsiteX3-113" fmla="*/ 4180787 w 4180787"/>
                <a:gd name="connsiteY3-114" fmla="*/ 436720 h 445451"/>
                <a:gd name="connsiteX4-115" fmla="*/ 1740284 w 4180787"/>
                <a:gd name="connsiteY4-116" fmla="*/ 304832 h 445451"/>
                <a:gd name="connsiteX5-117" fmla="*/ 0 w 4180787"/>
                <a:gd name="connsiteY5-118" fmla="*/ 436720 h 445451"/>
                <a:gd name="connsiteX6-119" fmla="*/ 0 w 4180787"/>
                <a:gd name="connsiteY6-120" fmla="*/ 4107 h 445451"/>
                <a:gd name="connsiteX0-121" fmla="*/ 0 w 4180787"/>
                <a:gd name="connsiteY0-122" fmla="*/ 4107 h 436720"/>
                <a:gd name="connsiteX1-123" fmla="*/ 1779968 w 4180787"/>
                <a:gd name="connsiteY1-124" fmla="*/ 241252 h 436720"/>
                <a:gd name="connsiteX2-125" fmla="*/ 4180787 w 4180787"/>
                <a:gd name="connsiteY2-126" fmla="*/ 4107 h 436720"/>
                <a:gd name="connsiteX3-127" fmla="*/ 4180787 w 4180787"/>
                <a:gd name="connsiteY3-128" fmla="*/ 436720 h 436720"/>
                <a:gd name="connsiteX4-129" fmla="*/ 1740284 w 4180787"/>
                <a:gd name="connsiteY4-130" fmla="*/ 304832 h 436720"/>
                <a:gd name="connsiteX5-131" fmla="*/ 0 w 4180787"/>
                <a:gd name="connsiteY5-132" fmla="*/ 436720 h 436720"/>
                <a:gd name="connsiteX6-133" fmla="*/ 0 w 4180787"/>
                <a:gd name="connsiteY6-134" fmla="*/ 4107 h 436720"/>
                <a:gd name="connsiteX0-135" fmla="*/ 0 w 4180787"/>
                <a:gd name="connsiteY0-136" fmla="*/ 4107 h 436720"/>
                <a:gd name="connsiteX1-137" fmla="*/ 1779968 w 4180787"/>
                <a:gd name="connsiteY1-138" fmla="*/ 241252 h 436720"/>
                <a:gd name="connsiteX2-139" fmla="*/ 4180787 w 4180787"/>
                <a:gd name="connsiteY2-140" fmla="*/ 4107 h 436720"/>
                <a:gd name="connsiteX3-141" fmla="*/ 4180787 w 4180787"/>
                <a:gd name="connsiteY3-142" fmla="*/ 436720 h 436720"/>
                <a:gd name="connsiteX4-143" fmla="*/ 1740284 w 4180787"/>
                <a:gd name="connsiteY4-144" fmla="*/ 304832 h 436720"/>
                <a:gd name="connsiteX5-145" fmla="*/ 0 w 4180787"/>
                <a:gd name="connsiteY5-146" fmla="*/ 436720 h 436720"/>
                <a:gd name="connsiteX6-147" fmla="*/ 0 w 4180787"/>
                <a:gd name="connsiteY6-148" fmla="*/ 4107 h 436720"/>
                <a:gd name="connsiteX0-149" fmla="*/ 0 w 4180787"/>
                <a:gd name="connsiteY0-150" fmla="*/ 0 h 432613"/>
                <a:gd name="connsiteX1-151" fmla="*/ 1779968 w 4180787"/>
                <a:gd name="connsiteY1-152" fmla="*/ 237145 h 432613"/>
                <a:gd name="connsiteX2-153" fmla="*/ 4180787 w 4180787"/>
                <a:gd name="connsiteY2-154" fmla="*/ 0 h 432613"/>
                <a:gd name="connsiteX3-155" fmla="*/ 4180787 w 4180787"/>
                <a:gd name="connsiteY3-156" fmla="*/ 432613 h 432613"/>
                <a:gd name="connsiteX4-157" fmla="*/ 1740284 w 4180787"/>
                <a:gd name="connsiteY4-158" fmla="*/ 300725 h 432613"/>
                <a:gd name="connsiteX5-159" fmla="*/ 0 w 4180787"/>
                <a:gd name="connsiteY5-160" fmla="*/ 432613 h 432613"/>
                <a:gd name="connsiteX6-161" fmla="*/ 0 w 4180787"/>
                <a:gd name="connsiteY6-162" fmla="*/ 0 h 43261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  <a:cxn ang="0">
                  <a:pos x="connsiteX6-35" y="connsiteY6-36"/>
                </a:cxn>
              </a:cxnLst>
              <a:rect l="l" t="t" r="r" b="b"/>
              <a:pathLst>
                <a:path w="4180787" h="432613">
                  <a:moveTo>
                    <a:pt x="0" y="0"/>
                  </a:moveTo>
                  <a:cubicBezTo>
                    <a:pt x="455759" y="126804"/>
                    <a:pt x="1083170" y="237145"/>
                    <a:pt x="1779968" y="237145"/>
                  </a:cubicBezTo>
                  <a:cubicBezTo>
                    <a:pt x="2476766" y="237145"/>
                    <a:pt x="3713158" y="116136"/>
                    <a:pt x="4180787" y="0"/>
                  </a:cubicBezTo>
                  <a:lnTo>
                    <a:pt x="4180787" y="432613"/>
                  </a:lnTo>
                  <a:cubicBezTo>
                    <a:pt x="3758675" y="303509"/>
                    <a:pt x="2437082" y="300725"/>
                    <a:pt x="1740284" y="300725"/>
                  </a:cubicBezTo>
                  <a:cubicBezTo>
                    <a:pt x="1043486" y="300725"/>
                    <a:pt x="357043" y="386721"/>
                    <a:pt x="0" y="43261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3381C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矩形 1"/>
            <p:cNvSpPr/>
            <p:nvPr/>
          </p:nvSpPr>
          <p:spPr>
            <a:xfrm rot="293950">
              <a:off x="4902966" y="1628644"/>
              <a:ext cx="2948963" cy="305149"/>
            </a:xfrm>
            <a:custGeom>
              <a:avLst/>
              <a:gdLst>
                <a:gd name="connsiteX0" fmla="*/ 0 w 4180787"/>
                <a:gd name="connsiteY0" fmla="*/ 0 h 432613"/>
                <a:gd name="connsiteX1" fmla="*/ 4180787 w 4180787"/>
                <a:gd name="connsiteY1" fmla="*/ 0 h 432613"/>
                <a:gd name="connsiteX2" fmla="*/ 4180787 w 4180787"/>
                <a:gd name="connsiteY2" fmla="*/ 432613 h 432613"/>
                <a:gd name="connsiteX3" fmla="*/ 0 w 4180787"/>
                <a:gd name="connsiteY3" fmla="*/ 432613 h 432613"/>
                <a:gd name="connsiteX4" fmla="*/ 0 w 4180787"/>
                <a:gd name="connsiteY4" fmla="*/ 0 h 432613"/>
                <a:gd name="connsiteX0-1" fmla="*/ 0 w 4180787"/>
                <a:gd name="connsiteY0-2" fmla="*/ 0 h 446239"/>
                <a:gd name="connsiteX1-3" fmla="*/ 4180787 w 4180787"/>
                <a:gd name="connsiteY1-4" fmla="*/ 0 h 446239"/>
                <a:gd name="connsiteX2-5" fmla="*/ 4180787 w 4180787"/>
                <a:gd name="connsiteY2-6" fmla="*/ 432613 h 446239"/>
                <a:gd name="connsiteX3-7" fmla="*/ 1797892 w 4180787"/>
                <a:gd name="connsiteY3-8" fmla="*/ 446239 h 446239"/>
                <a:gd name="connsiteX4-9" fmla="*/ 0 w 4180787"/>
                <a:gd name="connsiteY4-10" fmla="*/ 432613 h 446239"/>
                <a:gd name="connsiteX5" fmla="*/ 0 w 4180787"/>
                <a:gd name="connsiteY5" fmla="*/ 0 h 446239"/>
                <a:gd name="connsiteX0-11" fmla="*/ 0 w 4180787"/>
                <a:gd name="connsiteY0-12" fmla="*/ 3102 h 449341"/>
                <a:gd name="connsiteX1-13" fmla="*/ 1774422 w 4180787"/>
                <a:gd name="connsiteY1-14" fmla="*/ 0 h 449341"/>
                <a:gd name="connsiteX2-15" fmla="*/ 4180787 w 4180787"/>
                <a:gd name="connsiteY2-16" fmla="*/ 3102 h 449341"/>
                <a:gd name="connsiteX3-17" fmla="*/ 4180787 w 4180787"/>
                <a:gd name="connsiteY3-18" fmla="*/ 435715 h 449341"/>
                <a:gd name="connsiteX4-19" fmla="*/ 1797892 w 4180787"/>
                <a:gd name="connsiteY4-20" fmla="*/ 449341 h 449341"/>
                <a:gd name="connsiteX5-21" fmla="*/ 0 w 4180787"/>
                <a:gd name="connsiteY5-22" fmla="*/ 435715 h 449341"/>
                <a:gd name="connsiteX6" fmla="*/ 0 w 4180787"/>
                <a:gd name="connsiteY6" fmla="*/ 3102 h 449341"/>
                <a:gd name="connsiteX0-23" fmla="*/ 0 w 4180787"/>
                <a:gd name="connsiteY0-24" fmla="*/ 0 h 446239"/>
                <a:gd name="connsiteX1-25" fmla="*/ 1791064 w 4180787"/>
                <a:gd name="connsiteY1-26" fmla="*/ 191058 h 446239"/>
                <a:gd name="connsiteX2-27" fmla="*/ 4180787 w 4180787"/>
                <a:gd name="connsiteY2-28" fmla="*/ 0 h 446239"/>
                <a:gd name="connsiteX3-29" fmla="*/ 4180787 w 4180787"/>
                <a:gd name="connsiteY3-30" fmla="*/ 432613 h 446239"/>
                <a:gd name="connsiteX4-31" fmla="*/ 1797892 w 4180787"/>
                <a:gd name="connsiteY4-32" fmla="*/ 446239 h 446239"/>
                <a:gd name="connsiteX5-33" fmla="*/ 0 w 4180787"/>
                <a:gd name="connsiteY5-34" fmla="*/ 432613 h 446239"/>
                <a:gd name="connsiteX6-35" fmla="*/ 0 w 4180787"/>
                <a:gd name="connsiteY6-36" fmla="*/ 0 h 446239"/>
                <a:gd name="connsiteX0-37" fmla="*/ 0 w 4180787"/>
                <a:gd name="connsiteY0-38" fmla="*/ 0 h 432613"/>
                <a:gd name="connsiteX1-39" fmla="*/ 1791064 w 4180787"/>
                <a:gd name="connsiteY1-40" fmla="*/ 191058 h 432613"/>
                <a:gd name="connsiteX2-41" fmla="*/ 4180787 w 4180787"/>
                <a:gd name="connsiteY2-42" fmla="*/ 0 h 432613"/>
                <a:gd name="connsiteX3-43" fmla="*/ 4180787 w 4180787"/>
                <a:gd name="connsiteY3-44" fmla="*/ 432613 h 432613"/>
                <a:gd name="connsiteX4-45" fmla="*/ 1740284 w 4180787"/>
                <a:gd name="connsiteY4-46" fmla="*/ 300725 h 432613"/>
                <a:gd name="connsiteX5-47" fmla="*/ 0 w 4180787"/>
                <a:gd name="connsiteY5-48" fmla="*/ 432613 h 432613"/>
                <a:gd name="connsiteX6-49" fmla="*/ 0 w 4180787"/>
                <a:gd name="connsiteY6-50" fmla="*/ 0 h 432613"/>
                <a:gd name="connsiteX0-51" fmla="*/ 0 w 4180787"/>
                <a:gd name="connsiteY0-52" fmla="*/ 0 h 432613"/>
                <a:gd name="connsiteX1-53" fmla="*/ 1835870 w 4180787"/>
                <a:gd name="connsiteY1-54" fmla="*/ 187218 h 432613"/>
                <a:gd name="connsiteX2-55" fmla="*/ 4180787 w 4180787"/>
                <a:gd name="connsiteY2-56" fmla="*/ 0 h 432613"/>
                <a:gd name="connsiteX3-57" fmla="*/ 4180787 w 4180787"/>
                <a:gd name="connsiteY3-58" fmla="*/ 432613 h 432613"/>
                <a:gd name="connsiteX4-59" fmla="*/ 1740284 w 4180787"/>
                <a:gd name="connsiteY4-60" fmla="*/ 300725 h 432613"/>
                <a:gd name="connsiteX5-61" fmla="*/ 0 w 4180787"/>
                <a:gd name="connsiteY5-62" fmla="*/ 432613 h 432613"/>
                <a:gd name="connsiteX6-63" fmla="*/ 0 w 4180787"/>
                <a:gd name="connsiteY6-64" fmla="*/ 0 h 432613"/>
                <a:gd name="connsiteX0-65" fmla="*/ 0 w 4180787"/>
                <a:gd name="connsiteY0-66" fmla="*/ 4908 h 437521"/>
                <a:gd name="connsiteX1-67" fmla="*/ 1835870 w 4180787"/>
                <a:gd name="connsiteY1-68" fmla="*/ 192126 h 437521"/>
                <a:gd name="connsiteX2-69" fmla="*/ 4180787 w 4180787"/>
                <a:gd name="connsiteY2-70" fmla="*/ 4908 h 437521"/>
                <a:gd name="connsiteX3-71" fmla="*/ 4180787 w 4180787"/>
                <a:gd name="connsiteY3-72" fmla="*/ 437521 h 437521"/>
                <a:gd name="connsiteX4-73" fmla="*/ 1740284 w 4180787"/>
                <a:gd name="connsiteY4-74" fmla="*/ 305633 h 437521"/>
                <a:gd name="connsiteX5-75" fmla="*/ 0 w 4180787"/>
                <a:gd name="connsiteY5-76" fmla="*/ 437521 h 437521"/>
                <a:gd name="connsiteX6-77" fmla="*/ 0 w 4180787"/>
                <a:gd name="connsiteY6-78" fmla="*/ 4908 h 437521"/>
                <a:gd name="connsiteX0-79" fmla="*/ 0 w 4180787"/>
                <a:gd name="connsiteY0-80" fmla="*/ 4908 h 446252"/>
                <a:gd name="connsiteX1-81" fmla="*/ 1835870 w 4180787"/>
                <a:gd name="connsiteY1-82" fmla="*/ 192126 h 446252"/>
                <a:gd name="connsiteX2-83" fmla="*/ 4180787 w 4180787"/>
                <a:gd name="connsiteY2-84" fmla="*/ 4908 h 446252"/>
                <a:gd name="connsiteX3-85" fmla="*/ 4180787 w 4180787"/>
                <a:gd name="connsiteY3-86" fmla="*/ 437521 h 446252"/>
                <a:gd name="connsiteX4-87" fmla="*/ 1740284 w 4180787"/>
                <a:gd name="connsiteY4-88" fmla="*/ 305633 h 446252"/>
                <a:gd name="connsiteX5-89" fmla="*/ 0 w 4180787"/>
                <a:gd name="connsiteY5-90" fmla="*/ 437521 h 446252"/>
                <a:gd name="connsiteX6-91" fmla="*/ 0 w 4180787"/>
                <a:gd name="connsiteY6-92" fmla="*/ 4908 h 446252"/>
                <a:gd name="connsiteX0-93" fmla="*/ 0 w 4180787"/>
                <a:gd name="connsiteY0-94" fmla="*/ 4107 h 445451"/>
                <a:gd name="connsiteX1-95" fmla="*/ 1779968 w 4180787"/>
                <a:gd name="connsiteY1-96" fmla="*/ 241252 h 445451"/>
                <a:gd name="connsiteX2-97" fmla="*/ 4180787 w 4180787"/>
                <a:gd name="connsiteY2-98" fmla="*/ 4107 h 445451"/>
                <a:gd name="connsiteX3-99" fmla="*/ 4180787 w 4180787"/>
                <a:gd name="connsiteY3-100" fmla="*/ 436720 h 445451"/>
                <a:gd name="connsiteX4-101" fmla="*/ 1740284 w 4180787"/>
                <a:gd name="connsiteY4-102" fmla="*/ 304832 h 445451"/>
                <a:gd name="connsiteX5-103" fmla="*/ 0 w 4180787"/>
                <a:gd name="connsiteY5-104" fmla="*/ 436720 h 445451"/>
                <a:gd name="connsiteX6-105" fmla="*/ 0 w 4180787"/>
                <a:gd name="connsiteY6-106" fmla="*/ 4107 h 445451"/>
                <a:gd name="connsiteX0-107" fmla="*/ 0 w 4180787"/>
                <a:gd name="connsiteY0-108" fmla="*/ 4107 h 445451"/>
                <a:gd name="connsiteX1-109" fmla="*/ 1779968 w 4180787"/>
                <a:gd name="connsiteY1-110" fmla="*/ 241252 h 445451"/>
                <a:gd name="connsiteX2-111" fmla="*/ 4180787 w 4180787"/>
                <a:gd name="connsiteY2-112" fmla="*/ 4107 h 445451"/>
                <a:gd name="connsiteX3-113" fmla="*/ 4180787 w 4180787"/>
                <a:gd name="connsiteY3-114" fmla="*/ 436720 h 445451"/>
                <a:gd name="connsiteX4-115" fmla="*/ 1740284 w 4180787"/>
                <a:gd name="connsiteY4-116" fmla="*/ 304832 h 445451"/>
                <a:gd name="connsiteX5-117" fmla="*/ 0 w 4180787"/>
                <a:gd name="connsiteY5-118" fmla="*/ 436720 h 445451"/>
                <a:gd name="connsiteX6-119" fmla="*/ 0 w 4180787"/>
                <a:gd name="connsiteY6-120" fmla="*/ 4107 h 445451"/>
                <a:gd name="connsiteX0-121" fmla="*/ 0 w 4180787"/>
                <a:gd name="connsiteY0-122" fmla="*/ 4107 h 436720"/>
                <a:gd name="connsiteX1-123" fmla="*/ 1779968 w 4180787"/>
                <a:gd name="connsiteY1-124" fmla="*/ 241252 h 436720"/>
                <a:gd name="connsiteX2-125" fmla="*/ 4180787 w 4180787"/>
                <a:gd name="connsiteY2-126" fmla="*/ 4107 h 436720"/>
                <a:gd name="connsiteX3-127" fmla="*/ 4180787 w 4180787"/>
                <a:gd name="connsiteY3-128" fmla="*/ 436720 h 436720"/>
                <a:gd name="connsiteX4-129" fmla="*/ 1740284 w 4180787"/>
                <a:gd name="connsiteY4-130" fmla="*/ 304832 h 436720"/>
                <a:gd name="connsiteX5-131" fmla="*/ 0 w 4180787"/>
                <a:gd name="connsiteY5-132" fmla="*/ 436720 h 436720"/>
                <a:gd name="connsiteX6-133" fmla="*/ 0 w 4180787"/>
                <a:gd name="connsiteY6-134" fmla="*/ 4107 h 436720"/>
                <a:gd name="connsiteX0-135" fmla="*/ 0 w 4180787"/>
                <a:gd name="connsiteY0-136" fmla="*/ 4107 h 436720"/>
                <a:gd name="connsiteX1-137" fmla="*/ 1779968 w 4180787"/>
                <a:gd name="connsiteY1-138" fmla="*/ 241252 h 436720"/>
                <a:gd name="connsiteX2-139" fmla="*/ 4180787 w 4180787"/>
                <a:gd name="connsiteY2-140" fmla="*/ 4107 h 436720"/>
                <a:gd name="connsiteX3-141" fmla="*/ 4180787 w 4180787"/>
                <a:gd name="connsiteY3-142" fmla="*/ 436720 h 436720"/>
                <a:gd name="connsiteX4-143" fmla="*/ 1740284 w 4180787"/>
                <a:gd name="connsiteY4-144" fmla="*/ 304832 h 436720"/>
                <a:gd name="connsiteX5-145" fmla="*/ 0 w 4180787"/>
                <a:gd name="connsiteY5-146" fmla="*/ 436720 h 436720"/>
                <a:gd name="connsiteX6-147" fmla="*/ 0 w 4180787"/>
                <a:gd name="connsiteY6-148" fmla="*/ 4107 h 436720"/>
                <a:gd name="connsiteX0-149" fmla="*/ 0 w 4180787"/>
                <a:gd name="connsiteY0-150" fmla="*/ 0 h 432613"/>
                <a:gd name="connsiteX1-151" fmla="*/ 1779968 w 4180787"/>
                <a:gd name="connsiteY1-152" fmla="*/ 237145 h 432613"/>
                <a:gd name="connsiteX2-153" fmla="*/ 4180787 w 4180787"/>
                <a:gd name="connsiteY2-154" fmla="*/ 0 h 432613"/>
                <a:gd name="connsiteX3-155" fmla="*/ 4180787 w 4180787"/>
                <a:gd name="connsiteY3-156" fmla="*/ 432613 h 432613"/>
                <a:gd name="connsiteX4-157" fmla="*/ 1740284 w 4180787"/>
                <a:gd name="connsiteY4-158" fmla="*/ 300725 h 432613"/>
                <a:gd name="connsiteX5-159" fmla="*/ 0 w 4180787"/>
                <a:gd name="connsiteY5-160" fmla="*/ 432613 h 432613"/>
                <a:gd name="connsiteX6-161" fmla="*/ 0 w 4180787"/>
                <a:gd name="connsiteY6-162" fmla="*/ 0 h 43261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  <a:cxn ang="0">
                  <a:pos x="connsiteX6-35" y="connsiteY6-36"/>
                </a:cxn>
              </a:cxnLst>
              <a:rect l="l" t="t" r="r" b="b"/>
              <a:pathLst>
                <a:path w="4180787" h="432613">
                  <a:moveTo>
                    <a:pt x="0" y="0"/>
                  </a:moveTo>
                  <a:cubicBezTo>
                    <a:pt x="455759" y="126804"/>
                    <a:pt x="1083170" y="237145"/>
                    <a:pt x="1779968" y="237145"/>
                  </a:cubicBezTo>
                  <a:cubicBezTo>
                    <a:pt x="2476766" y="237145"/>
                    <a:pt x="3713158" y="116136"/>
                    <a:pt x="4180787" y="0"/>
                  </a:cubicBezTo>
                  <a:lnTo>
                    <a:pt x="4180787" y="432613"/>
                  </a:lnTo>
                  <a:cubicBezTo>
                    <a:pt x="3758675" y="303509"/>
                    <a:pt x="2437082" y="300725"/>
                    <a:pt x="1740284" y="300725"/>
                  </a:cubicBezTo>
                  <a:cubicBezTo>
                    <a:pt x="1043486" y="300725"/>
                    <a:pt x="357043" y="386721"/>
                    <a:pt x="0" y="43261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3381C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矩形 1"/>
            <p:cNvSpPr/>
            <p:nvPr/>
          </p:nvSpPr>
          <p:spPr>
            <a:xfrm rot="20453418">
              <a:off x="4277013" y="2397688"/>
              <a:ext cx="3538422" cy="389389"/>
            </a:xfrm>
            <a:custGeom>
              <a:avLst/>
              <a:gdLst>
                <a:gd name="connsiteX0" fmla="*/ 0 w 4180787"/>
                <a:gd name="connsiteY0" fmla="*/ 0 h 432613"/>
                <a:gd name="connsiteX1" fmla="*/ 4180787 w 4180787"/>
                <a:gd name="connsiteY1" fmla="*/ 0 h 432613"/>
                <a:gd name="connsiteX2" fmla="*/ 4180787 w 4180787"/>
                <a:gd name="connsiteY2" fmla="*/ 432613 h 432613"/>
                <a:gd name="connsiteX3" fmla="*/ 0 w 4180787"/>
                <a:gd name="connsiteY3" fmla="*/ 432613 h 432613"/>
                <a:gd name="connsiteX4" fmla="*/ 0 w 4180787"/>
                <a:gd name="connsiteY4" fmla="*/ 0 h 432613"/>
                <a:gd name="connsiteX0-1" fmla="*/ 0 w 4180787"/>
                <a:gd name="connsiteY0-2" fmla="*/ 0 h 446239"/>
                <a:gd name="connsiteX1-3" fmla="*/ 4180787 w 4180787"/>
                <a:gd name="connsiteY1-4" fmla="*/ 0 h 446239"/>
                <a:gd name="connsiteX2-5" fmla="*/ 4180787 w 4180787"/>
                <a:gd name="connsiteY2-6" fmla="*/ 432613 h 446239"/>
                <a:gd name="connsiteX3-7" fmla="*/ 1797892 w 4180787"/>
                <a:gd name="connsiteY3-8" fmla="*/ 446239 h 446239"/>
                <a:gd name="connsiteX4-9" fmla="*/ 0 w 4180787"/>
                <a:gd name="connsiteY4-10" fmla="*/ 432613 h 446239"/>
                <a:gd name="connsiteX5" fmla="*/ 0 w 4180787"/>
                <a:gd name="connsiteY5" fmla="*/ 0 h 446239"/>
                <a:gd name="connsiteX0-11" fmla="*/ 0 w 4180787"/>
                <a:gd name="connsiteY0-12" fmla="*/ 3102 h 449341"/>
                <a:gd name="connsiteX1-13" fmla="*/ 1774422 w 4180787"/>
                <a:gd name="connsiteY1-14" fmla="*/ 0 h 449341"/>
                <a:gd name="connsiteX2-15" fmla="*/ 4180787 w 4180787"/>
                <a:gd name="connsiteY2-16" fmla="*/ 3102 h 449341"/>
                <a:gd name="connsiteX3-17" fmla="*/ 4180787 w 4180787"/>
                <a:gd name="connsiteY3-18" fmla="*/ 435715 h 449341"/>
                <a:gd name="connsiteX4-19" fmla="*/ 1797892 w 4180787"/>
                <a:gd name="connsiteY4-20" fmla="*/ 449341 h 449341"/>
                <a:gd name="connsiteX5-21" fmla="*/ 0 w 4180787"/>
                <a:gd name="connsiteY5-22" fmla="*/ 435715 h 449341"/>
                <a:gd name="connsiteX6" fmla="*/ 0 w 4180787"/>
                <a:gd name="connsiteY6" fmla="*/ 3102 h 449341"/>
                <a:gd name="connsiteX0-23" fmla="*/ 0 w 4180787"/>
                <a:gd name="connsiteY0-24" fmla="*/ 0 h 446239"/>
                <a:gd name="connsiteX1-25" fmla="*/ 1791064 w 4180787"/>
                <a:gd name="connsiteY1-26" fmla="*/ 191058 h 446239"/>
                <a:gd name="connsiteX2-27" fmla="*/ 4180787 w 4180787"/>
                <a:gd name="connsiteY2-28" fmla="*/ 0 h 446239"/>
                <a:gd name="connsiteX3-29" fmla="*/ 4180787 w 4180787"/>
                <a:gd name="connsiteY3-30" fmla="*/ 432613 h 446239"/>
                <a:gd name="connsiteX4-31" fmla="*/ 1797892 w 4180787"/>
                <a:gd name="connsiteY4-32" fmla="*/ 446239 h 446239"/>
                <a:gd name="connsiteX5-33" fmla="*/ 0 w 4180787"/>
                <a:gd name="connsiteY5-34" fmla="*/ 432613 h 446239"/>
                <a:gd name="connsiteX6-35" fmla="*/ 0 w 4180787"/>
                <a:gd name="connsiteY6-36" fmla="*/ 0 h 446239"/>
                <a:gd name="connsiteX0-37" fmla="*/ 0 w 4180787"/>
                <a:gd name="connsiteY0-38" fmla="*/ 0 h 432613"/>
                <a:gd name="connsiteX1-39" fmla="*/ 1791064 w 4180787"/>
                <a:gd name="connsiteY1-40" fmla="*/ 191058 h 432613"/>
                <a:gd name="connsiteX2-41" fmla="*/ 4180787 w 4180787"/>
                <a:gd name="connsiteY2-42" fmla="*/ 0 h 432613"/>
                <a:gd name="connsiteX3-43" fmla="*/ 4180787 w 4180787"/>
                <a:gd name="connsiteY3-44" fmla="*/ 432613 h 432613"/>
                <a:gd name="connsiteX4-45" fmla="*/ 1740284 w 4180787"/>
                <a:gd name="connsiteY4-46" fmla="*/ 300725 h 432613"/>
                <a:gd name="connsiteX5-47" fmla="*/ 0 w 4180787"/>
                <a:gd name="connsiteY5-48" fmla="*/ 432613 h 432613"/>
                <a:gd name="connsiteX6-49" fmla="*/ 0 w 4180787"/>
                <a:gd name="connsiteY6-50" fmla="*/ 0 h 432613"/>
                <a:gd name="connsiteX0-51" fmla="*/ 0 w 4180787"/>
                <a:gd name="connsiteY0-52" fmla="*/ 0 h 432613"/>
                <a:gd name="connsiteX1-53" fmla="*/ 1835870 w 4180787"/>
                <a:gd name="connsiteY1-54" fmla="*/ 187218 h 432613"/>
                <a:gd name="connsiteX2-55" fmla="*/ 4180787 w 4180787"/>
                <a:gd name="connsiteY2-56" fmla="*/ 0 h 432613"/>
                <a:gd name="connsiteX3-57" fmla="*/ 4180787 w 4180787"/>
                <a:gd name="connsiteY3-58" fmla="*/ 432613 h 432613"/>
                <a:gd name="connsiteX4-59" fmla="*/ 1740284 w 4180787"/>
                <a:gd name="connsiteY4-60" fmla="*/ 300725 h 432613"/>
                <a:gd name="connsiteX5-61" fmla="*/ 0 w 4180787"/>
                <a:gd name="connsiteY5-62" fmla="*/ 432613 h 432613"/>
                <a:gd name="connsiteX6-63" fmla="*/ 0 w 4180787"/>
                <a:gd name="connsiteY6-64" fmla="*/ 0 h 432613"/>
                <a:gd name="connsiteX0-65" fmla="*/ 0 w 4180787"/>
                <a:gd name="connsiteY0-66" fmla="*/ 4908 h 437521"/>
                <a:gd name="connsiteX1-67" fmla="*/ 1835870 w 4180787"/>
                <a:gd name="connsiteY1-68" fmla="*/ 192126 h 437521"/>
                <a:gd name="connsiteX2-69" fmla="*/ 4180787 w 4180787"/>
                <a:gd name="connsiteY2-70" fmla="*/ 4908 h 437521"/>
                <a:gd name="connsiteX3-71" fmla="*/ 4180787 w 4180787"/>
                <a:gd name="connsiteY3-72" fmla="*/ 437521 h 437521"/>
                <a:gd name="connsiteX4-73" fmla="*/ 1740284 w 4180787"/>
                <a:gd name="connsiteY4-74" fmla="*/ 305633 h 437521"/>
                <a:gd name="connsiteX5-75" fmla="*/ 0 w 4180787"/>
                <a:gd name="connsiteY5-76" fmla="*/ 437521 h 437521"/>
                <a:gd name="connsiteX6-77" fmla="*/ 0 w 4180787"/>
                <a:gd name="connsiteY6-78" fmla="*/ 4908 h 437521"/>
                <a:gd name="connsiteX0-79" fmla="*/ 0 w 4180787"/>
                <a:gd name="connsiteY0-80" fmla="*/ 4908 h 446252"/>
                <a:gd name="connsiteX1-81" fmla="*/ 1835870 w 4180787"/>
                <a:gd name="connsiteY1-82" fmla="*/ 192126 h 446252"/>
                <a:gd name="connsiteX2-83" fmla="*/ 4180787 w 4180787"/>
                <a:gd name="connsiteY2-84" fmla="*/ 4908 h 446252"/>
                <a:gd name="connsiteX3-85" fmla="*/ 4180787 w 4180787"/>
                <a:gd name="connsiteY3-86" fmla="*/ 437521 h 446252"/>
                <a:gd name="connsiteX4-87" fmla="*/ 1740284 w 4180787"/>
                <a:gd name="connsiteY4-88" fmla="*/ 305633 h 446252"/>
                <a:gd name="connsiteX5-89" fmla="*/ 0 w 4180787"/>
                <a:gd name="connsiteY5-90" fmla="*/ 437521 h 446252"/>
                <a:gd name="connsiteX6-91" fmla="*/ 0 w 4180787"/>
                <a:gd name="connsiteY6-92" fmla="*/ 4908 h 446252"/>
                <a:gd name="connsiteX0-93" fmla="*/ 0 w 4180787"/>
                <a:gd name="connsiteY0-94" fmla="*/ 4107 h 445451"/>
                <a:gd name="connsiteX1-95" fmla="*/ 1779968 w 4180787"/>
                <a:gd name="connsiteY1-96" fmla="*/ 241252 h 445451"/>
                <a:gd name="connsiteX2-97" fmla="*/ 4180787 w 4180787"/>
                <a:gd name="connsiteY2-98" fmla="*/ 4107 h 445451"/>
                <a:gd name="connsiteX3-99" fmla="*/ 4180787 w 4180787"/>
                <a:gd name="connsiteY3-100" fmla="*/ 436720 h 445451"/>
                <a:gd name="connsiteX4-101" fmla="*/ 1740284 w 4180787"/>
                <a:gd name="connsiteY4-102" fmla="*/ 304832 h 445451"/>
                <a:gd name="connsiteX5-103" fmla="*/ 0 w 4180787"/>
                <a:gd name="connsiteY5-104" fmla="*/ 436720 h 445451"/>
                <a:gd name="connsiteX6-105" fmla="*/ 0 w 4180787"/>
                <a:gd name="connsiteY6-106" fmla="*/ 4107 h 445451"/>
                <a:gd name="connsiteX0-107" fmla="*/ 0 w 4180787"/>
                <a:gd name="connsiteY0-108" fmla="*/ 4107 h 445451"/>
                <a:gd name="connsiteX1-109" fmla="*/ 1779968 w 4180787"/>
                <a:gd name="connsiteY1-110" fmla="*/ 241252 h 445451"/>
                <a:gd name="connsiteX2-111" fmla="*/ 4180787 w 4180787"/>
                <a:gd name="connsiteY2-112" fmla="*/ 4107 h 445451"/>
                <a:gd name="connsiteX3-113" fmla="*/ 4180787 w 4180787"/>
                <a:gd name="connsiteY3-114" fmla="*/ 436720 h 445451"/>
                <a:gd name="connsiteX4-115" fmla="*/ 1740284 w 4180787"/>
                <a:gd name="connsiteY4-116" fmla="*/ 304832 h 445451"/>
                <a:gd name="connsiteX5-117" fmla="*/ 0 w 4180787"/>
                <a:gd name="connsiteY5-118" fmla="*/ 436720 h 445451"/>
                <a:gd name="connsiteX6-119" fmla="*/ 0 w 4180787"/>
                <a:gd name="connsiteY6-120" fmla="*/ 4107 h 445451"/>
                <a:gd name="connsiteX0-121" fmla="*/ 0 w 4180787"/>
                <a:gd name="connsiteY0-122" fmla="*/ 4107 h 436720"/>
                <a:gd name="connsiteX1-123" fmla="*/ 1779968 w 4180787"/>
                <a:gd name="connsiteY1-124" fmla="*/ 241252 h 436720"/>
                <a:gd name="connsiteX2-125" fmla="*/ 4180787 w 4180787"/>
                <a:gd name="connsiteY2-126" fmla="*/ 4107 h 436720"/>
                <a:gd name="connsiteX3-127" fmla="*/ 4180787 w 4180787"/>
                <a:gd name="connsiteY3-128" fmla="*/ 436720 h 436720"/>
                <a:gd name="connsiteX4-129" fmla="*/ 1740284 w 4180787"/>
                <a:gd name="connsiteY4-130" fmla="*/ 304832 h 436720"/>
                <a:gd name="connsiteX5-131" fmla="*/ 0 w 4180787"/>
                <a:gd name="connsiteY5-132" fmla="*/ 436720 h 436720"/>
                <a:gd name="connsiteX6-133" fmla="*/ 0 w 4180787"/>
                <a:gd name="connsiteY6-134" fmla="*/ 4107 h 436720"/>
                <a:gd name="connsiteX0-135" fmla="*/ 0 w 4180787"/>
                <a:gd name="connsiteY0-136" fmla="*/ 4107 h 436720"/>
                <a:gd name="connsiteX1-137" fmla="*/ 1779968 w 4180787"/>
                <a:gd name="connsiteY1-138" fmla="*/ 241252 h 436720"/>
                <a:gd name="connsiteX2-139" fmla="*/ 4180787 w 4180787"/>
                <a:gd name="connsiteY2-140" fmla="*/ 4107 h 436720"/>
                <a:gd name="connsiteX3-141" fmla="*/ 4180787 w 4180787"/>
                <a:gd name="connsiteY3-142" fmla="*/ 436720 h 436720"/>
                <a:gd name="connsiteX4-143" fmla="*/ 1740284 w 4180787"/>
                <a:gd name="connsiteY4-144" fmla="*/ 304832 h 436720"/>
                <a:gd name="connsiteX5-145" fmla="*/ 0 w 4180787"/>
                <a:gd name="connsiteY5-146" fmla="*/ 436720 h 436720"/>
                <a:gd name="connsiteX6-147" fmla="*/ 0 w 4180787"/>
                <a:gd name="connsiteY6-148" fmla="*/ 4107 h 436720"/>
                <a:gd name="connsiteX0-149" fmla="*/ 0 w 4180787"/>
                <a:gd name="connsiteY0-150" fmla="*/ 0 h 432613"/>
                <a:gd name="connsiteX1-151" fmla="*/ 1779968 w 4180787"/>
                <a:gd name="connsiteY1-152" fmla="*/ 237145 h 432613"/>
                <a:gd name="connsiteX2-153" fmla="*/ 4180787 w 4180787"/>
                <a:gd name="connsiteY2-154" fmla="*/ 0 h 432613"/>
                <a:gd name="connsiteX3-155" fmla="*/ 4180787 w 4180787"/>
                <a:gd name="connsiteY3-156" fmla="*/ 432613 h 432613"/>
                <a:gd name="connsiteX4-157" fmla="*/ 1740284 w 4180787"/>
                <a:gd name="connsiteY4-158" fmla="*/ 300725 h 432613"/>
                <a:gd name="connsiteX5-159" fmla="*/ 0 w 4180787"/>
                <a:gd name="connsiteY5-160" fmla="*/ 432613 h 432613"/>
                <a:gd name="connsiteX6-161" fmla="*/ 0 w 4180787"/>
                <a:gd name="connsiteY6-162" fmla="*/ 0 h 43261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  <a:cxn ang="0">
                  <a:pos x="connsiteX6-35" y="connsiteY6-36"/>
                </a:cxn>
              </a:cxnLst>
              <a:rect l="l" t="t" r="r" b="b"/>
              <a:pathLst>
                <a:path w="4180787" h="432613">
                  <a:moveTo>
                    <a:pt x="0" y="0"/>
                  </a:moveTo>
                  <a:cubicBezTo>
                    <a:pt x="455759" y="126804"/>
                    <a:pt x="1083170" y="237145"/>
                    <a:pt x="1779968" y="237145"/>
                  </a:cubicBezTo>
                  <a:cubicBezTo>
                    <a:pt x="2476766" y="237145"/>
                    <a:pt x="3713158" y="116136"/>
                    <a:pt x="4180787" y="0"/>
                  </a:cubicBezTo>
                  <a:lnTo>
                    <a:pt x="4180787" y="432613"/>
                  </a:lnTo>
                  <a:cubicBezTo>
                    <a:pt x="3758675" y="303509"/>
                    <a:pt x="2437082" y="300725"/>
                    <a:pt x="1740284" y="300725"/>
                  </a:cubicBezTo>
                  <a:cubicBezTo>
                    <a:pt x="1043486" y="300725"/>
                    <a:pt x="357043" y="386721"/>
                    <a:pt x="0" y="43261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3381C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7576619" y="1298519"/>
              <a:ext cx="1192426" cy="1192426"/>
              <a:chOff x="2195736" y="908720"/>
              <a:chExt cx="2160240" cy="2160240"/>
            </a:xfrm>
            <a:effectLst>
              <a:outerShdw blurRad="139700" dist="114300" dir="5400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26" name="椭圆 25"/>
              <p:cNvSpPr/>
              <p:nvPr/>
            </p:nvSpPr>
            <p:spPr>
              <a:xfrm>
                <a:off x="2195736" y="908720"/>
                <a:ext cx="2160240" cy="21602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innerShdw blurRad="76200">
                  <a:sysClr val="windowText" lastClr="000000">
                    <a:lumMod val="65000"/>
                    <a:lumOff val="35000"/>
                  </a:sysClr>
                </a:inn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2336618" y="1087983"/>
                <a:ext cx="1872208" cy="1872208"/>
              </a:xfrm>
              <a:prstGeom prst="ellipse">
                <a:avLst/>
              </a:prstGeom>
              <a:solidFill>
                <a:srgbClr val="D3381C"/>
              </a:solidFill>
              <a:ln w="57150" cap="flat" cmpd="sng" algn="ctr">
                <a:solidFill>
                  <a:srgbClr val="D3381C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7842150" y="4468296"/>
              <a:ext cx="1192426" cy="1192426"/>
              <a:chOff x="2195736" y="908720"/>
              <a:chExt cx="2160240" cy="2160240"/>
            </a:xfrm>
            <a:effectLst>
              <a:outerShdw blurRad="139700" dist="114300" dir="5400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20" name="椭圆 19"/>
              <p:cNvSpPr/>
              <p:nvPr/>
            </p:nvSpPr>
            <p:spPr>
              <a:xfrm>
                <a:off x="2195736" y="908720"/>
                <a:ext cx="2160240" cy="21602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innerShdw blurRad="76200">
                  <a:sysClr val="windowText" lastClr="000000">
                    <a:lumMod val="65000"/>
                    <a:lumOff val="35000"/>
                  </a:sysClr>
                </a:inn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2339752" y="1052736"/>
                <a:ext cx="1872208" cy="1872208"/>
              </a:xfrm>
              <a:prstGeom prst="ellipse">
                <a:avLst/>
              </a:prstGeom>
              <a:solidFill>
                <a:srgbClr val="D3381C"/>
              </a:solidFill>
              <a:ln w="57150" cap="flat" cmpd="sng" algn="ctr">
                <a:solidFill>
                  <a:srgbClr val="D3381C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5" name="TextBox 65"/>
            <p:cNvSpPr txBox="1"/>
            <p:nvPr/>
          </p:nvSpPr>
          <p:spPr>
            <a:xfrm flipH="1">
              <a:off x="7727740" y="1757739"/>
              <a:ext cx="8423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 dirty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uLnTx/>
                  <a:uFillTx/>
                  <a:latin typeface="Arial Rounded MT Bold" panose="020F070403050403020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02</a:t>
              </a:r>
              <a:endParaRPr kumimoji="0" lang="zh-CN" altLang="en-US" sz="2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uLnTx/>
                <a:uFillTx/>
                <a:latin typeface="Arial Rounded MT Bold" panose="020F0704030504030204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6798461" y="3225207"/>
              <a:ext cx="579442" cy="579442"/>
              <a:chOff x="2195736" y="908720"/>
              <a:chExt cx="2160240" cy="2160240"/>
            </a:xfrm>
            <a:effectLst>
              <a:outerShdw blurRad="139700" dist="114300" dir="5400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34" name="椭圆 33"/>
              <p:cNvSpPr/>
              <p:nvPr/>
            </p:nvSpPr>
            <p:spPr>
              <a:xfrm>
                <a:off x="2195736" y="908720"/>
                <a:ext cx="2160240" cy="21602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innerShdw blurRad="76200">
                  <a:sysClr val="windowText" lastClr="000000">
                    <a:lumMod val="65000"/>
                    <a:lumOff val="35000"/>
                  </a:sysClr>
                </a:inn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2339752" y="1052736"/>
                <a:ext cx="1872208" cy="1872208"/>
              </a:xfrm>
              <a:prstGeom prst="ellipse">
                <a:avLst/>
              </a:prstGeom>
              <a:solidFill>
                <a:srgbClr val="D3381C"/>
              </a:solidFill>
              <a:ln w="57150" cap="flat" cmpd="sng" algn="ctr">
                <a:solidFill>
                  <a:srgbClr val="D3381C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4123362" y="2724096"/>
              <a:ext cx="767038" cy="767038"/>
              <a:chOff x="2195736" y="908720"/>
              <a:chExt cx="2160240" cy="2160240"/>
            </a:xfrm>
            <a:effectLst>
              <a:outerShdw blurRad="139700" dist="114300" dir="5400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37" name="椭圆 36"/>
              <p:cNvSpPr/>
              <p:nvPr/>
            </p:nvSpPr>
            <p:spPr>
              <a:xfrm>
                <a:off x="2195736" y="908720"/>
                <a:ext cx="2160240" cy="21602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innerShdw blurRad="76200">
                  <a:sysClr val="windowText" lastClr="000000">
                    <a:lumMod val="65000"/>
                    <a:lumOff val="35000"/>
                  </a:sysClr>
                </a:inn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2339752" y="1052736"/>
                <a:ext cx="1872208" cy="1872208"/>
              </a:xfrm>
              <a:prstGeom prst="ellipse">
                <a:avLst/>
              </a:prstGeom>
              <a:solidFill>
                <a:srgbClr val="D3381C"/>
              </a:solidFill>
              <a:ln w="57150" cap="flat" cmpd="sng" algn="ctr">
                <a:solidFill>
                  <a:srgbClr val="D3381C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4455745" y="1176151"/>
              <a:ext cx="767038" cy="767038"/>
              <a:chOff x="2195736" y="908720"/>
              <a:chExt cx="2160240" cy="2160240"/>
            </a:xfrm>
            <a:effectLst>
              <a:outerShdw blurRad="139700" dist="114300" dir="5400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40" name="椭圆 39"/>
              <p:cNvSpPr/>
              <p:nvPr/>
            </p:nvSpPr>
            <p:spPr>
              <a:xfrm>
                <a:off x="2195736" y="908720"/>
                <a:ext cx="2160240" cy="21602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innerShdw blurRad="76200">
                  <a:sysClr val="windowText" lastClr="000000">
                    <a:lumMod val="65000"/>
                    <a:lumOff val="35000"/>
                  </a:sysClr>
                </a:inn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2339752" y="1052736"/>
                <a:ext cx="1872208" cy="1872208"/>
              </a:xfrm>
              <a:prstGeom prst="ellipse">
                <a:avLst/>
              </a:prstGeom>
              <a:solidFill>
                <a:srgbClr val="D3381C"/>
              </a:solidFill>
              <a:ln w="57150" cap="flat" cmpd="sng" algn="ctr">
                <a:solidFill>
                  <a:srgbClr val="D3381C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4613195" y="4021581"/>
              <a:ext cx="1123922" cy="1123922"/>
              <a:chOff x="2195736" y="908720"/>
              <a:chExt cx="2160240" cy="2160240"/>
            </a:xfrm>
            <a:effectLst>
              <a:outerShdw blurRad="139700" dist="114300" dir="5400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43" name="椭圆 42"/>
              <p:cNvSpPr/>
              <p:nvPr/>
            </p:nvSpPr>
            <p:spPr>
              <a:xfrm>
                <a:off x="2195736" y="908720"/>
                <a:ext cx="2160240" cy="21602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innerShdw blurRad="76200">
                  <a:sysClr val="windowText" lastClr="000000">
                    <a:lumMod val="65000"/>
                    <a:lumOff val="35000"/>
                  </a:sysClr>
                </a:inn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2339752" y="1052736"/>
                <a:ext cx="1872208" cy="1872208"/>
              </a:xfrm>
              <a:prstGeom prst="ellipse">
                <a:avLst/>
              </a:prstGeom>
              <a:solidFill>
                <a:srgbClr val="D3381C"/>
              </a:solidFill>
              <a:ln w="57150" cap="flat" cmpd="sng" algn="ctr">
                <a:solidFill>
                  <a:srgbClr val="D3381C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3" name="TextBox 63"/>
            <p:cNvSpPr txBox="1"/>
            <p:nvPr/>
          </p:nvSpPr>
          <p:spPr>
            <a:xfrm flipH="1">
              <a:off x="4606002" y="1477395"/>
              <a:ext cx="6221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 dirty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uLnTx/>
                  <a:uFillTx/>
                  <a:latin typeface="Arial Rounded MT Bold" panose="020F070403050403020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01</a:t>
              </a:r>
              <a:endParaRPr kumimoji="0" lang="zh-CN" altLang="en-US" sz="2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uLnTx/>
                <a:uFillTx/>
                <a:latin typeface="Arial Rounded MT Bold" panose="020F0704030504030204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" name="TextBox 64"/>
            <p:cNvSpPr txBox="1"/>
            <p:nvPr/>
          </p:nvSpPr>
          <p:spPr>
            <a:xfrm flipH="1">
              <a:off x="4118227" y="2981397"/>
              <a:ext cx="8423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 dirty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uLnTx/>
                  <a:uFillTx/>
                  <a:latin typeface="Arial Rounded MT Bold" panose="020F070403050403020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03</a:t>
              </a:r>
              <a:endParaRPr kumimoji="0" lang="zh-CN" altLang="en-US" sz="2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uLnTx/>
                <a:uFillTx/>
                <a:latin typeface="Arial Rounded MT Bold" panose="020F0704030504030204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8" name="TextBox 68"/>
            <p:cNvSpPr txBox="1"/>
            <p:nvPr/>
          </p:nvSpPr>
          <p:spPr>
            <a:xfrm flipH="1">
              <a:off x="4864525" y="4468039"/>
              <a:ext cx="6221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 dirty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uLnTx/>
                  <a:uFillTx/>
                  <a:latin typeface="Arial Rounded MT Bold" panose="020F070403050403020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05</a:t>
              </a:r>
              <a:endParaRPr kumimoji="0" lang="zh-CN" altLang="en-US" sz="2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uLnTx/>
                <a:uFillTx/>
                <a:latin typeface="Arial Rounded MT Bold" panose="020F0704030504030204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TextBox 66"/>
            <p:cNvSpPr txBox="1"/>
            <p:nvPr/>
          </p:nvSpPr>
          <p:spPr>
            <a:xfrm flipH="1">
              <a:off x="7936242" y="4949640"/>
              <a:ext cx="8423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 dirty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uLnTx/>
                  <a:uFillTx/>
                  <a:latin typeface="Arial Rounded MT Bold" panose="020F070403050403020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06</a:t>
              </a:r>
              <a:endParaRPr kumimoji="0" lang="zh-CN" altLang="en-US" sz="2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uLnTx/>
                <a:uFillTx/>
                <a:latin typeface="Arial Rounded MT Bold" panose="020F0704030504030204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7"/>
            <p:cNvSpPr txBox="1"/>
            <p:nvPr/>
          </p:nvSpPr>
          <p:spPr>
            <a:xfrm flipH="1">
              <a:off x="6760743" y="3402039"/>
              <a:ext cx="6221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 dirty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uLnTx/>
                  <a:uFillTx/>
                  <a:latin typeface="Arial Rounded MT Bold" panose="020F070403050403020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04</a:t>
              </a:r>
              <a:endParaRPr kumimoji="0" lang="zh-CN" altLang="en-US" sz="2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uLnTx/>
                <a:uFillTx/>
                <a:latin typeface="Arial Rounded MT Bold" panose="020F0704030504030204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46" name="Text Placeholder 2"/>
          <p:cNvSpPr txBox="1"/>
          <p:nvPr/>
        </p:nvSpPr>
        <p:spPr>
          <a:xfrm>
            <a:off x="8431512" y="1565004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7" name="文本框 36"/>
          <p:cNvSpPr txBox="1"/>
          <p:nvPr/>
        </p:nvSpPr>
        <p:spPr>
          <a:xfrm>
            <a:off x="8319114" y="1188459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 Placeholder 2"/>
          <p:cNvSpPr txBox="1"/>
          <p:nvPr/>
        </p:nvSpPr>
        <p:spPr>
          <a:xfrm>
            <a:off x="7410771" y="3366364"/>
            <a:ext cx="3407810" cy="1052596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9" name="文本框 36"/>
          <p:cNvSpPr txBox="1"/>
          <p:nvPr/>
        </p:nvSpPr>
        <p:spPr>
          <a:xfrm>
            <a:off x="7298373" y="2989819"/>
            <a:ext cx="4312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 Placeholder 2"/>
          <p:cNvSpPr txBox="1"/>
          <p:nvPr/>
        </p:nvSpPr>
        <p:spPr>
          <a:xfrm>
            <a:off x="8431512" y="5099937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1" name="文本框 36"/>
          <p:cNvSpPr txBox="1"/>
          <p:nvPr/>
        </p:nvSpPr>
        <p:spPr>
          <a:xfrm>
            <a:off x="8319114" y="4723392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 Placeholder 2"/>
          <p:cNvSpPr txBox="1"/>
          <p:nvPr/>
        </p:nvSpPr>
        <p:spPr>
          <a:xfrm>
            <a:off x="2182509" y="5160145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3" name="文本框 36"/>
          <p:cNvSpPr txBox="1"/>
          <p:nvPr/>
        </p:nvSpPr>
        <p:spPr>
          <a:xfrm>
            <a:off x="2070111" y="4783600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 Placeholder 2"/>
          <p:cNvSpPr txBox="1"/>
          <p:nvPr/>
        </p:nvSpPr>
        <p:spPr>
          <a:xfrm>
            <a:off x="807992" y="3487407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5" name="文本框 36"/>
          <p:cNvSpPr txBox="1"/>
          <p:nvPr/>
        </p:nvSpPr>
        <p:spPr>
          <a:xfrm>
            <a:off x="695594" y="3110862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Text Placeholder 2"/>
          <p:cNvSpPr txBox="1"/>
          <p:nvPr/>
        </p:nvSpPr>
        <p:spPr>
          <a:xfrm>
            <a:off x="1113001" y="1699884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7" name="文本框 36"/>
          <p:cNvSpPr txBox="1"/>
          <p:nvPr/>
        </p:nvSpPr>
        <p:spPr>
          <a:xfrm>
            <a:off x="1000603" y="1323339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3757809" y="1870347"/>
            <a:ext cx="4676382" cy="2846658"/>
            <a:chOff x="2843099" y="1452056"/>
            <a:chExt cx="6505802" cy="3960283"/>
          </a:xfrm>
        </p:grpSpPr>
        <p:sp>
          <p:nvSpPr>
            <p:cNvPr id="23" name="云形 1"/>
            <p:cNvSpPr/>
            <p:nvPr/>
          </p:nvSpPr>
          <p:spPr>
            <a:xfrm flipV="1">
              <a:off x="3117727" y="1960032"/>
              <a:ext cx="6231174" cy="2564270"/>
            </a:xfrm>
            <a:custGeom>
              <a:avLst/>
              <a:gdLst/>
              <a:ahLst/>
              <a:cxnLst/>
              <a:rect l="l" t="t" r="r" b="b"/>
              <a:pathLst>
                <a:path w="4757564" h="1957846">
                  <a:moveTo>
                    <a:pt x="2379896" y="1955799"/>
                  </a:moveTo>
                  <a:cubicBezTo>
                    <a:pt x="2454689" y="1961521"/>
                    <a:pt x="2531092" y="1955331"/>
                    <a:pt x="2606670" y="1936225"/>
                  </a:cubicBezTo>
                  <a:cubicBezTo>
                    <a:pt x="2863219" y="1871363"/>
                    <a:pt x="3067952" y="1667765"/>
                    <a:pt x="3144410" y="1401431"/>
                  </a:cubicBezTo>
                  <a:cubicBezTo>
                    <a:pt x="3380826" y="1556488"/>
                    <a:pt x="3685780" y="1531920"/>
                    <a:pt x="3896894" y="1340734"/>
                  </a:cubicBezTo>
                  <a:cubicBezTo>
                    <a:pt x="4035839" y="1214920"/>
                    <a:pt x="4116478" y="1032150"/>
                    <a:pt x="4117908" y="839433"/>
                  </a:cubicBezTo>
                  <a:cubicBezTo>
                    <a:pt x="4417582" y="794378"/>
                    <a:pt x="4661589" y="563153"/>
                    <a:pt x="4735297" y="254398"/>
                  </a:cubicBezTo>
                  <a:cubicBezTo>
                    <a:pt x="4755374" y="170305"/>
                    <a:pt x="4761820" y="84383"/>
                    <a:pt x="4754857" y="0"/>
                  </a:cubicBezTo>
                  <a:lnTo>
                    <a:pt x="110" y="0"/>
                  </a:lnTo>
                  <a:cubicBezTo>
                    <a:pt x="-3579" y="180827"/>
                    <a:pt x="85714" y="351171"/>
                    <a:pt x="235467" y="443884"/>
                  </a:cubicBezTo>
                  <a:cubicBezTo>
                    <a:pt x="119624" y="573609"/>
                    <a:pt x="77709" y="757739"/>
                    <a:pt x="125125" y="928353"/>
                  </a:cubicBezTo>
                  <a:cubicBezTo>
                    <a:pt x="190582" y="1164169"/>
                    <a:pt x="408956" y="1315911"/>
                    <a:pt x="641522" y="1287263"/>
                  </a:cubicBezTo>
                  <a:cubicBezTo>
                    <a:pt x="878268" y="1723107"/>
                    <a:pt x="1408087" y="1868558"/>
                    <a:pt x="1816013" y="1609789"/>
                  </a:cubicBezTo>
                  <a:cubicBezTo>
                    <a:pt x="1945634" y="1814258"/>
                    <a:pt x="2155517" y="1938632"/>
                    <a:pt x="2379896" y="1955799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927100" sx="102000" sy="102000" algn="ctr" rotWithShape="0">
                <a:prstClr val="black">
                  <a:alpha val="29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云形 1"/>
            <p:cNvSpPr/>
            <p:nvPr/>
          </p:nvSpPr>
          <p:spPr>
            <a:xfrm flipV="1">
              <a:off x="3349485" y="2164769"/>
              <a:ext cx="5764582" cy="2256105"/>
            </a:xfrm>
            <a:custGeom>
              <a:avLst/>
              <a:gdLst/>
              <a:ahLst/>
              <a:cxnLst/>
              <a:rect l="l" t="t" r="r" b="b"/>
              <a:pathLst>
                <a:path w="4757564" h="1957846">
                  <a:moveTo>
                    <a:pt x="2379896" y="1955799"/>
                  </a:moveTo>
                  <a:cubicBezTo>
                    <a:pt x="2454689" y="1961521"/>
                    <a:pt x="2531092" y="1955331"/>
                    <a:pt x="2606670" y="1936225"/>
                  </a:cubicBezTo>
                  <a:cubicBezTo>
                    <a:pt x="2863219" y="1871363"/>
                    <a:pt x="3067952" y="1667765"/>
                    <a:pt x="3144410" y="1401431"/>
                  </a:cubicBezTo>
                  <a:cubicBezTo>
                    <a:pt x="3380826" y="1556488"/>
                    <a:pt x="3685780" y="1531920"/>
                    <a:pt x="3896894" y="1340734"/>
                  </a:cubicBezTo>
                  <a:cubicBezTo>
                    <a:pt x="4035839" y="1214920"/>
                    <a:pt x="4116478" y="1032150"/>
                    <a:pt x="4117908" y="839433"/>
                  </a:cubicBezTo>
                  <a:cubicBezTo>
                    <a:pt x="4417582" y="794378"/>
                    <a:pt x="4661589" y="563153"/>
                    <a:pt x="4735297" y="254398"/>
                  </a:cubicBezTo>
                  <a:cubicBezTo>
                    <a:pt x="4755374" y="170305"/>
                    <a:pt x="4761820" y="84383"/>
                    <a:pt x="4754857" y="0"/>
                  </a:cubicBezTo>
                  <a:lnTo>
                    <a:pt x="110" y="0"/>
                  </a:lnTo>
                  <a:cubicBezTo>
                    <a:pt x="-3579" y="180827"/>
                    <a:pt x="85714" y="351171"/>
                    <a:pt x="235467" y="443884"/>
                  </a:cubicBezTo>
                  <a:cubicBezTo>
                    <a:pt x="119624" y="573609"/>
                    <a:pt x="77709" y="757739"/>
                    <a:pt x="125125" y="928353"/>
                  </a:cubicBezTo>
                  <a:cubicBezTo>
                    <a:pt x="190582" y="1164169"/>
                    <a:pt x="408956" y="1315911"/>
                    <a:pt x="641522" y="1287263"/>
                  </a:cubicBezTo>
                  <a:cubicBezTo>
                    <a:pt x="878268" y="1723107"/>
                    <a:pt x="1408087" y="1868558"/>
                    <a:pt x="1816013" y="1609789"/>
                  </a:cubicBezTo>
                  <a:cubicBezTo>
                    <a:pt x="1945634" y="1814258"/>
                    <a:pt x="2155517" y="1938632"/>
                    <a:pt x="2379896" y="1955799"/>
                  </a:cubicBezTo>
                  <a:close/>
                </a:path>
              </a:pathLst>
            </a:custGeom>
            <a:solidFill>
              <a:srgbClr val="D3381C"/>
            </a:solidFill>
            <a:ln w="25400" cap="flat" cmpd="sng" algn="ctr">
              <a:noFill/>
              <a:prstDash val="solid"/>
            </a:ln>
            <a:effectLst>
              <a:innerShdw blurRad="215900" dist="152400" dir="5400000">
                <a:prstClr val="black">
                  <a:alpha val="38000"/>
                </a:prstClr>
              </a:inn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4409118" y="1805367"/>
              <a:ext cx="1226926" cy="1226926"/>
              <a:chOff x="2915816" y="1622227"/>
              <a:chExt cx="1302717" cy="1302717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2915816" y="1622227"/>
                <a:ext cx="1302717" cy="1302717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b="0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3066060" y="1772471"/>
                <a:ext cx="1011399" cy="1011399"/>
              </a:xfrm>
              <a:prstGeom prst="ellipse">
                <a:avLst/>
              </a:prstGeom>
              <a:solidFill>
                <a:srgbClr val="D3381C"/>
              </a:solidFill>
              <a:ln w="25400" cap="flat" cmpd="sng" algn="ctr">
                <a:noFill/>
                <a:prstDash val="solid"/>
              </a:ln>
              <a:effectLst>
                <a:innerShdw blurRad="114300" dist="50800" dir="13500000">
                  <a:prstClr val="black">
                    <a:alpha val="40000"/>
                  </a:prstClr>
                </a:inn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b="0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7192777" y="2150652"/>
              <a:ext cx="1495104" cy="1495104"/>
              <a:chOff x="2915816" y="1622227"/>
              <a:chExt cx="1302717" cy="1302717"/>
            </a:xfrm>
          </p:grpSpPr>
          <p:sp>
            <p:nvSpPr>
              <p:cNvPr id="41" name="椭圆 40"/>
              <p:cNvSpPr/>
              <p:nvPr/>
            </p:nvSpPr>
            <p:spPr>
              <a:xfrm>
                <a:off x="2915816" y="1622227"/>
                <a:ext cx="1302717" cy="1302717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b="0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" name="椭圆 41"/>
              <p:cNvSpPr/>
              <p:nvPr/>
            </p:nvSpPr>
            <p:spPr>
              <a:xfrm>
                <a:off x="3066060" y="1772471"/>
                <a:ext cx="1011399" cy="1011399"/>
              </a:xfrm>
              <a:prstGeom prst="ellipse">
                <a:avLst/>
              </a:prstGeom>
              <a:solidFill>
                <a:srgbClr val="D3381C"/>
              </a:solidFill>
              <a:ln w="25400" cap="flat" cmpd="sng" algn="ctr">
                <a:noFill/>
                <a:prstDash val="solid"/>
              </a:ln>
              <a:effectLst>
                <a:innerShdw blurRad="114300" dist="50800" dir="13500000">
                  <a:prstClr val="black">
                    <a:alpha val="40000"/>
                  </a:prstClr>
                </a:inn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b="0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2843099" y="3642660"/>
              <a:ext cx="1226926" cy="1226926"/>
              <a:chOff x="2915816" y="1622227"/>
              <a:chExt cx="1302717" cy="1302717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2915816" y="1622227"/>
                <a:ext cx="1302717" cy="1302717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b="0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3066060" y="1772471"/>
                <a:ext cx="1011399" cy="1011399"/>
              </a:xfrm>
              <a:prstGeom prst="ellipse">
                <a:avLst/>
              </a:prstGeom>
              <a:solidFill>
                <a:srgbClr val="D3381C"/>
              </a:solidFill>
              <a:ln w="25400" cap="flat" cmpd="sng" algn="ctr">
                <a:noFill/>
                <a:prstDash val="solid"/>
              </a:ln>
              <a:effectLst>
                <a:innerShdw blurRad="114300" dist="50800" dir="13500000">
                  <a:prstClr val="black">
                    <a:alpha val="40000"/>
                  </a:prstClr>
                </a:inn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b="0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5629853" y="3471553"/>
              <a:ext cx="1934391" cy="1934391"/>
              <a:chOff x="2915816" y="1622227"/>
              <a:chExt cx="1302717" cy="1302717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2915816" y="1622227"/>
                <a:ext cx="1302717" cy="1302717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b="0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3066060" y="1772471"/>
                <a:ext cx="1011399" cy="1011399"/>
              </a:xfrm>
              <a:prstGeom prst="ellipse">
                <a:avLst/>
              </a:prstGeom>
              <a:solidFill>
                <a:srgbClr val="D3381C"/>
              </a:solidFill>
              <a:ln w="25400" cap="flat" cmpd="sng" algn="ctr">
                <a:noFill/>
                <a:prstDash val="solid"/>
              </a:ln>
              <a:effectLst>
                <a:innerShdw blurRad="114300" dist="50800" dir="13500000">
                  <a:prstClr val="black">
                    <a:alpha val="40000"/>
                  </a:prstClr>
                </a:inn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b="0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9" name="TextBox 50"/>
            <p:cNvSpPr txBox="1"/>
            <p:nvPr/>
          </p:nvSpPr>
          <p:spPr>
            <a:xfrm flipH="1">
              <a:off x="4652779" y="2214026"/>
              <a:ext cx="758075" cy="4367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/>
                  <a:uLnTx/>
                  <a:uFillTx/>
                  <a:latin typeface="Arial Rounded MT Bold" panose="020F070403050403020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01</a:t>
              </a:r>
              <a:endParaRPr kumimoji="0" lang="zh-CN" altLang="en-US" sz="18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Arial Rounded MT Bold" panose="020F0704030504030204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51"/>
            <p:cNvSpPr txBox="1"/>
            <p:nvPr/>
          </p:nvSpPr>
          <p:spPr>
            <a:xfrm flipH="1">
              <a:off x="3105860" y="4040436"/>
              <a:ext cx="758075" cy="4367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/>
                  <a:uLnTx/>
                  <a:uFillTx/>
                  <a:latin typeface="Arial Rounded MT Bold" panose="020F070403050403020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04</a:t>
              </a:r>
              <a:endParaRPr kumimoji="0" lang="zh-CN" altLang="en-US" sz="18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Arial Rounded MT Bold" panose="020F0704030504030204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52"/>
            <p:cNvSpPr txBox="1"/>
            <p:nvPr/>
          </p:nvSpPr>
          <p:spPr>
            <a:xfrm flipH="1">
              <a:off x="7589527" y="2693632"/>
              <a:ext cx="758075" cy="4367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/>
                  <a:uLnTx/>
                  <a:uFillTx/>
                  <a:latin typeface="Arial Rounded MT Bold" panose="020F070403050403020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02</a:t>
              </a:r>
              <a:endParaRPr kumimoji="0" lang="zh-CN" altLang="en-US" sz="18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Arial Rounded MT Bold" panose="020F0704030504030204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53"/>
            <p:cNvSpPr txBox="1"/>
            <p:nvPr/>
          </p:nvSpPr>
          <p:spPr>
            <a:xfrm flipH="1">
              <a:off x="6068230" y="4185209"/>
              <a:ext cx="1121450" cy="4367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/>
                  <a:uLnTx/>
                  <a:uFillTx/>
                  <a:latin typeface="Arial Rounded MT Bold" panose="020F070403050403020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03</a:t>
              </a:r>
              <a:endParaRPr kumimoji="0" lang="zh-CN" altLang="en-US" sz="18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Arial Rounded MT Bold" panose="020F0704030504030204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4070025" y="1452056"/>
              <a:ext cx="892802" cy="350022"/>
            </a:xfrm>
            <a:custGeom>
              <a:avLst/>
              <a:gdLst>
                <a:gd name="connsiteX0" fmla="*/ 1064302 w 1064302"/>
                <a:gd name="connsiteY0" fmla="*/ 569627 h 569627"/>
                <a:gd name="connsiteX1" fmla="*/ 1064302 w 1064302"/>
                <a:gd name="connsiteY1" fmla="*/ 0 h 569627"/>
                <a:gd name="connsiteX2" fmla="*/ 0 w 1064302"/>
                <a:gd name="connsiteY2" fmla="*/ 0 h 569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64302" h="569627">
                  <a:moveTo>
                    <a:pt x="1064302" y="569627"/>
                  </a:moveTo>
                  <a:lnTo>
                    <a:pt x="1064302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 algn="ctr">
              <a:solidFill>
                <a:srgbClr val="D3381C"/>
              </a:solidFill>
              <a:prstDash val="solid"/>
              <a:headEnd type="none" w="med" len="med"/>
              <a:tailEnd type="arrow" w="med" len="me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任意多边形 33"/>
            <p:cNvSpPr/>
            <p:nvPr/>
          </p:nvSpPr>
          <p:spPr>
            <a:xfrm flipH="1">
              <a:off x="7933534" y="1580926"/>
              <a:ext cx="592439" cy="569627"/>
            </a:xfrm>
            <a:custGeom>
              <a:avLst/>
              <a:gdLst>
                <a:gd name="connsiteX0" fmla="*/ 1064302 w 1064302"/>
                <a:gd name="connsiteY0" fmla="*/ 569627 h 569627"/>
                <a:gd name="connsiteX1" fmla="*/ 1064302 w 1064302"/>
                <a:gd name="connsiteY1" fmla="*/ 0 h 569627"/>
                <a:gd name="connsiteX2" fmla="*/ 0 w 1064302"/>
                <a:gd name="connsiteY2" fmla="*/ 0 h 569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64302" h="569627">
                  <a:moveTo>
                    <a:pt x="1064302" y="569627"/>
                  </a:moveTo>
                  <a:lnTo>
                    <a:pt x="1064302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 algn="ctr">
              <a:solidFill>
                <a:srgbClr val="D3381C"/>
              </a:solidFill>
              <a:prstDash val="solid"/>
              <a:headEnd type="none" w="med" len="med"/>
              <a:tailEnd type="arrow" w="med" len="me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7458184" y="4869586"/>
              <a:ext cx="510381" cy="0"/>
            </a:xfrm>
            <a:prstGeom prst="line">
              <a:avLst/>
            </a:prstGeom>
            <a:noFill/>
            <a:ln w="28575" cap="flat" cmpd="sng" algn="ctr">
              <a:solidFill>
                <a:srgbClr val="D3381C"/>
              </a:solidFill>
              <a:prstDash val="solid"/>
              <a:headEnd type="none" w="med" len="med"/>
              <a:tailEnd type="arrow" w="med" len="med"/>
            </a:ln>
            <a:effectLst/>
          </p:spPr>
        </p:cxnSp>
        <p:cxnSp>
          <p:nvCxnSpPr>
            <p:cNvPr id="36" name="直接连接符 35"/>
            <p:cNvCxnSpPr/>
            <p:nvPr/>
          </p:nvCxnSpPr>
          <p:spPr>
            <a:xfrm rot="5400000">
              <a:off x="3170545" y="5157149"/>
              <a:ext cx="510381" cy="0"/>
            </a:xfrm>
            <a:prstGeom prst="line">
              <a:avLst/>
            </a:prstGeom>
            <a:noFill/>
            <a:ln w="28575" cap="flat" cmpd="sng" algn="ctr">
              <a:solidFill>
                <a:srgbClr val="D3381C"/>
              </a:solidFill>
              <a:prstDash val="solid"/>
              <a:headEnd type="none" w="med" len="med"/>
              <a:tailEnd type="arrow" w="med" len="med"/>
            </a:ln>
            <a:effectLst/>
          </p:spPr>
        </p:cxnSp>
      </p:grpSp>
      <p:sp>
        <p:nvSpPr>
          <p:cNvPr id="46" name="Text Placeholder 2"/>
          <p:cNvSpPr txBox="1"/>
          <p:nvPr/>
        </p:nvSpPr>
        <p:spPr>
          <a:xfrm>
            <a:off x="2760253" y="5280749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7" name="文本框 36"/>
          <p:cNvSpPr txBox="1"/>
          <p:nvPr/>
        </p:nvSpPr>
        <p:spPr>
          <a:xfrm>
            <a:off x="2647855" y="4904204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 Placeholder 2"/>
          <p:cNvSpPr txBox="1"/>
          <p:nvPr/>
        </p:nvSpPr>
        <p:spPr>
          <a:xfrm>
            <a:off x="1457619" y="1758101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9" name="文本框 36"/>
          <p:cNvSpPr txBox="1"/>
          <p:nvPr/>
        </p:nvSpPr>
        <p:spPr>
          <a:xfrm>
            <a:off x="1345221" y="1381556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 Placeholder 2"/>
          <p:cNvSpPr txBox="1"/>
          <p:nvPr/>
        </p:nvSpPr>
        <p:spPr>
          <a:xfrm>
            <a:off x="7826854" y="4668152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1" name="文本框 36"/>
          <p:cNvSpPr txBox="1"/>
          <p:nvPr/>
        </p:nvSpPr>
        <p:spPr>
          <a:xfrm>
            <a:off x="7714456" y="4291607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 Placeholder 2"/>
          <p:cNvSpPr txBox="1"/>
          <p:nvPr/>
        </p:nvSpPr>
        <p:spPr>
          <a:xfrm>
            <a:off x="8555119" y="1973904"/>
            <a:ext cx="2603225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3" name="文本框 36"/>
          <p:cNvSpPr txBox="1"/>
          <p:nvPr/>
        </p:nvSpPr>
        <p:spPr>
          <a:xfrm>
            <a:off x="8442721" y="1597359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组合 153"/>
          <p:cNvGrpSpPr/>
          <p:nvPr/>
        </p:nvGrpSpPr>
        <p:grpSpPr>
          <a:xfrm>
            <a:off x="4692134" y="-136856"/>
            <a:ext cx="2696235" cy="2696235"/>
            <a:chOff x="2894659" y="1465288"/>
            <a:chExt cx="1727827" cy="1727827"/>
          </a:xfrm>
        </p:grpSpPr>
        <p:grpSp>
          <p:nvGrpSpPr>
            <p:cNvPr id="155" name="组合 154"/>
            <p:cNvGrpSpPr/>
            <p:nvPr/>
          </p:nvGrpSpPr>
          <p:grpSpPr>
            <a:xfrm rot="1771504">
              <a:off x="2914532" y="1485269"/>
              <a:ext cx="1688083" cy="1687866"/>
              <a:chOff x="1827622" y="1343919"/>
              <a:chExt cx="2304000" cy="2304000"/>
            </a:xfrm>
          </p:grpSpPr>
          <p:sp>
            <p:nvSpPr>
              <p:cNvPr id="157" name="椭圆 156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254000" dist="241300" dir="7800000" sx="85000" sy="85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华文细黑" panose="02010600040101010101" pitchFamily="2" charset="-122"/>
                  <a:ea typeface="华文细黑" panose="02010600040101010101" pitchFamily="2" charset="-122"/>
                  <a:cs typeface="+mn-cs"/>
                </a:endParaRPr>
              </a:p>
            </p:txBody>
          </p:sp>
          <p:sp>
            <p:nvSpPr>
              <p:cNvPr id="158" name="椭圆 157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华文细黑" panose="02010600040101010101" pitchFamily="2" charset="-122"/>
                  <a:ea typeface="华文细黑" panose="02010600040101010101" pitchFamily="2" charset="-122"/>
                  <a:cs typeface="+mn-cs"/>
                </a:endParaRPr>
              </a:p>
            </p:txBody>
          </p:sp>
        </p:grpSp>
        <p:sp>
          <p:nvSpPr>
            <p:cNvPr id="156" name="流程图: 联系 5"/>
            <p:cNvSpPr/>
            <p:nvPr/>
          </p:nvSpPr>
          <p:spPr>
            <a:xfrm>
              <a:off x="2894659" y="1465288"/>
              <a:ext cx="1727827" cy="1727827"/>
            </a:xfrm>
            <a:prstGeom prst="flowChartConnector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59" name="组合 158"/>
          <p:cNvGrpSpPr/>
          <p:nvPr/>
        </p:nvGrpSpPr>
        <p:grpSpPr>
          <a:xfrm rot="1771504">
            <a:off x="4317096" y="956471"/>
            <a:ext cx="362992" cy="362945"/>
            <a:chOff x="1827622" y="1343919"/>
            <a:chExt cx="2304000" cy="2304000"/>
          </a:xfrm>
          <a:solidFill>
            <a:srgbClr val="D3381C"/>
          </a:solidFill>
        </p:grpSpPr>
        <p:sp>
          <p:nvSpPr>
            <p:cNvPr id="160" name="椭圆 15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pFill/>
            <a:ln w="12700">
              <a:solidFill>
                <a:srgbClr val="D3381C"/>
              </a:solidFill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  <p:sp>
          <p:nvSpPr>
            <p:cNvPr id="161" name="椭圆 16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pFill/>
            <a:ln w="12700">
              <a:solidFill>
                <a:srgbClr val="D3381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</p:grpSp>
      <p:grpSp>
        <p:nvGrpSpPr>
          <p:cNvPr id="162" name="组合 161"/>
          <p:cNvGrpSpPr/>
          <p:nvPr/>
        </p:nvGrpSpPr>
        <p:grpSpPr>
          <a:xfrm rot="1771504">
            <a:off x="7763806" y="1219684"/>
            <a:ext cx="362992" cy="362945"/>
            <a:chOff x="1827622" y="1343919"/>
            <a:chExt cx="2304000" cy="2304000"/>
          </a:xfrm>
          <a:solidFill>
            <a:srgbClr val="D3381C"/>
          </a:solidFill>
        </p:grpSpPr>
        <p:sp>
          <p:nvSpPr>
            <p:cNvPr id="163" name="椭圆 16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  <p:sp>
          <p:nvSpPr>
            <p:cNvPr id="164" name="椭圆 16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</p:grpSp>
      <p:grpSp>
        <p:nvGrpSpPr>
          <p:cNvPr id="165" name="组合 164"/>
          <p:cNvGrpSpPr/>
          <p:nvPr/>
        </p:nvGrpSpPr>
        <p:grpSpPr>
          <a:xfrm rot="1771504">
            <a:off x="5113837" y="2313348"/>
            <a:ext cx="289109" cy="289072"/>
            <a:chOff x="1827622" y="1343919"/>
            <a:chExt cx="2304000" cy="2304000"/>
          </a:xfrm>
        </p:grpSpPr>
        <p:sp>
          <p:nvSpPr>
            <p:cNvPr id="166" name="椭圆 16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  <p:sp>
          <p:nvSpPr>
            <p:cNvPr id="167" name="椭圆 16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solidFill>
              <a:srgbClr val="D3381C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</p:grpSp>
      <p:grpSp>
        <p:nvGrpSpPr>
          <p:cNvPr id="168" name="组合 167"/>
          <p:cNvGrpSpPr/>
          <p:nvPr/>
        </p:nvGrpSpPr>
        <p:grpSpPr>
          <a:xfrm rot="1771504">
            <a:off x="7120204" y="1802606"/>
            <a:ext cx="536332" cy="536263"/>
            <a:chOff x="1827622" y="1343919"/>
            <a:chExt cx="2304000" cy="2304000"/>
          </a:xfrm>
        </p:grpSpPr>
        <p:sp>
          <p:nvSpPr>
            <p:cNvPr id="169" name="椭圆 16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  <p:sp>
          <p:nvSpPr>
            <p:cNvPr id="170" name="椭圆 16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</p:grpSp>
      <p:grpSp>
        <p:nvGrpSpPr>
          <p:cNvPr id="174" name="组合 173"/>
          <p:cNvGrpSpPr/>
          <p:nvPr/>
        </p:nvGrpSpPr>
        <p:grpSpPr>
          <a:xfrm rot="1771504">
            <a:off x="4294590" y="1701712"/>
            <a:ext cx="270357" cy="270323"/>
            <a:chOff x="1827622" y="1343919"/>
            <a:chExt cx="2304000" cy="2304000"/>
          </a:xfrm>
          <a:solidFill>
            <a:srgbClr val="D3381C"/>
          </a:solidFill>
        </p:grpSpPr>
        <p:sp>
          <p:nvSpPr>
            <p:cNvPr id="175" name="椭圆 17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  <p:sp>
          <p:nvSpPr>
            <p:cNvPr id="176" name="椭圆 17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</p:grpSp>
      <p:sp>
        <p:nvSpPr>
          <p:cNvPr id="177" name="文本框 176"/>
          <p:cNvSpPr txBox="1"/>
          <p:nvPr/>
        </p:nvSpPr>
        <p:spPr>
          <a:xfrm>
            <a:off x="5099984" y="694778"/>
            <a:ext cx="19067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目录</a:t>
            </a:r>
            <a:endParaRPr kumimoji="0" lang="zh-CN" altLang="en-US" sz="6600" b="1" i="0" u="none" strike="noStrike" kern="1200" cap="none" spc="0" normalizeH="0" baseline="0" noProof="0" dirty="0">
              <a:ln>
                <a:noFill/>
              </a:ln>
              <a:solidFill>
                <a:srgbClr val="D3381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78" name="组合 177"/>
          <p:cNvGrpSpPr/>
          <p:nvPr/>
        </p:nvGrpSpPr>
        <p:grpSpPr>
          <a:xfrm>
            <a:off x="1366803" y="3189874"/>
            <a:ext cx="1017257" cy="1017257"/>
            <a:chOff x="1254722" y="1864234"/>
            <a:chExt cx="762943" cy="762943"/>
          </a:xfrm>
        </p:grpSpPr>
        <p:grpSp>
          <p:nvGrpSpPr>
            <p:cNvPr id="179" name="组合 178"/>
            <p:cNvGrpSpPr/>
            <p:nvPr/>
          </p:nvGrpSpPr>
          <p:grpSpPr>
            <a:xfrm>
              <a:off x="1254722" y="1864234"/>
              <a:ext cx="762943" cy="762943"/>
              <a:chOff x="2894659" y="1465288"/>
              <a:chExt cx="1727827" cy="1727827"/>
            </a:xfrm>
          </p:grpSpPr>
          <p:grpSp>
            <p:nvGrpSpPr>
              <p:cNvPr id="181" name="组合 180"/>
              <p:cNvGrpSpPr/>
              <p:nvPr/>
            </p:nvGrpSpPr>
            <p:grpSpPr>
              <a:xfrm rot="1771504">
                <a:off x="2914532" y="1485269"/>
                <a:ext cx="1688083" cy="1687866"/>
                <a:chOff x="1827622" y="1343919"/>
                <a:chExt cx="2304000" cy="2304000"/>
              </a:xfrm>
            </p:grpSpPr>
            <p:sp>
              <p:nvSpPr>
                <p:cNvPr id="183" name="椭圆 182"/>
                <p:cNvSpPr/>
                <p:nvPr/>
              </p:nvSpPr>
              <p:spPr>
                <a:xfrm>
                  <a:off x="1827622" y="1343919"/>
                  <a:ext cx="2304000" cy="230400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>
                  <a:noFill/>
                </a:ln>
                <a:effectLst>
                  <a:outerShdw blurRad="254000" dist="241300" dir="7800000" sx="85000" sy="85000" algn="tr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51435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D3381C"/>
                    </a:solidFill>
                    <a:effectLst/>
                    <a:uLnTx/>
                    <a:uFillTx/>
                    <a:latin typeface="华文细黑" panose="02010600040101010101" pitchFamily="2" charset="-122"/>
                    <a:ea typeface="华文细黑" panose="02010600040101010101" pitchFamily="2" charset="-122"/>
                    <a:cs typeface="+mn-cs"/>
                  </a:endParaRPr>
                </a:p>
              </p:txBody>
            </p:sp>
            <p:sp>
              <p:nvSpPr>
                <p:cNvPr id="184" name="椭圆 183"/>
                <p:cNvSpPr/>
                <p:nvPr/>
              </p:nvSpPr>
              <p:spPr>
                <a:xfrm>
                  <a:off x="1877481" y="1393778"/>
                  <a:ext cx="2204282" cy="220428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rgbClr val="FEFEFE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51435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D3381C"/>
                    </a:solidFill>
                    <a:effectLst/>
                    <a:uLnTx/>
                    <a:uFillTx/>
                    <a:latin typeface="华文细黑" panose="02010600040101010101" pitchFamily="2" charset="-122"/>
                    <a:ea typeface="华文细黑" panose="0201060004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182" name="流程图: 联系 31"/>
              <p:cNvSpPr/>
              <p:nvPr/>
            </p:nvSpPr>
            <p:spPr>
              <a:xfrm>
                <a:off x="2894659" y="1465288"/>
                <a:ext cx="1727827" cy="1727827"/>
              </a:xfrm>
              <a:prstGeom prst="flowChartConnector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80" name="文本框 179"/>
            <p:cNvSpPr txBox="1"/>
            <p:nvPr/>
          </p:nvSpPr>
          <p:spPr>
            <a:xfrm>
              <a:off x="1378895" y="2045650"/>
              <a:ext cx="526473" cy="39241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01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85" name="组合 184"/>
          <p:cNvGrpSpPr/>
          <p:nvPr/>
        </p:nvGrpSpPr>
        <p:grpSpPr>
          <a:xfrm>
            <a:off x="4171198" y="3189874"/>
            <a:ext cx="1017257" cy="1017257"/>
            <a:chOff x="2705448" y="1864234"/>
            <a:chExt cx="762943" cy="762943"/>
          </a:xfrm>
        </p:grpSpPr>
        <p:grpSp>
          <p:nvGrpSpPr>
            <p:cNvPr id="186" name="组合 185"/>
            <p:cNvGrpSpPr/>
            <p:nvPr/>
          </p:nvGrpSpPr>
          <p:grpSpPr>
            <a:xfrm>
              <a:off x="2705448" y="1864234"/>
              <a:ext cx="762943" cy="762943"/>
              <a:chOff x="2894659" y="1465288"/>
              <a:chExt cx="1727827" cy="1727827"/>
            </a:xfrm>
          </p:grpSpPr>
          <p:grpSp>
            <p:nvGrpSpPr>
              <p:cNvPr id="188" name="组合 187"/>
              <p:cNvGrpSpPr/>
              <p:nvPr/>
            </p:nvGrpSpPr>
            <p:grpSpPr>
              <a:xfrm rot="1771504">
                <a:off x="2914532" y="1485269"/>
                <a:ext cx="1688083" cy="1687866"/>
                <a:chOff x="1827622" y="1343919"/>
                <a:chExt cx="2304000" cy="2304000"/>
              </a:xfrm>
            </p:grpSpPr>
            <p:sp>
              <p:nvSpPr>
                <p:cNvPr id="190" name="椭圆 189"/>
                <p:cNvSpPr/>
                <p:nvPr/>
              </p:nvSpPr>
              <p:spPr>
                <a:xfrm>
                  <a:off x="1827622" y="1343919"/>
                  <a:ext cx="2304000" cy="230400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>
                  <a:noFill/>
                </a:ln>
                <a:effectLst>
                  <a:outerShdw blurRad="254000" dist="241300" dir="7800000" sx="85000" sy="85000" algn="tr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51435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D3381C"/>
                    </a:solidFill>
                    <a:effectLst/>
                    <a:uLnTx/>
                    <a:uFillTx/>
                    <a:latin typeface="华文细黑" panose="02010600040101010101" pitchFamily="2" charset="-122"/>
                    <a:ea typeface="华文细黑" panose="02010600040101010101" pitchFamily="2" charset="-122"/>
                    <a:cs typeface="+mn-cs"/>
                  </a:endParaRPr>
                </a:p>
              </p:txBody>
            </p:sp>
            <p:sp>
              <p:nvSpPr>
                <p:cNvPr id="191" name="椭圆 190"/>
                <p:cNvSpPr/>
                <p:nvPr/>
              </p:nvSpPr>
              <p:spPr>
                <a:xfrm>
                  <a:off x="1877481" y="1393778"/>
                  <a:ext cx="2204282" cy="220428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rgbClr val="FEFEFE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51435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D3381C"/>
                    </a:solidFill>
                    <a:effectLst/>
                    <a:uLnTx/>
                    <a:uFillTx/>
                    <a:latin typeface="华文细黑" panose="02010600040101010101" pitchFamily="2" charset="-122"/>
                    <a:ea typeface="华文细黑" panose="0201060004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189" name="流程图: 联系 38"/>
              <p:cNvSpPr/>
              <p:nvPr/>
            </p:nvSpPr>
            <p:spPr>
              <a:xfrm>
                <a:off x="2894659" y="1465288"/>
                <a:ext cx="1727827" cy="1727827"/>
              </a:xfrm>
              <a:prstGeom prst="flowChartConnector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87" name="文本框 186"/>
            <p:cNvSpPr txBox="1"/>
            <p:nvPr/>
          </p:nvSpPr>
          <p:spPr>
            <a:xfrm>
              <a:off x="2824946" y="2053130"/>
              <a:ext cx="526473" cy="39241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02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92" name="组合 191"/>
          <p:cNvGrpSpPr/>
          <p:nvPr/>
        </p:nvGrpSpPr>
        <p:grpSpPr>
          <a:xfrm>
            <a:off x="6975593" y="3181349"/>
            <a:ext cx="1017257" cy="1017257"/>
            <a:chOff x="4132381" y="1864234"/>
            <a:chExt cx="762943" cy="762943"/>
          </a:xfrm>
        </p:grpSpPr>
        <p:grpSp>
          <p:nvGrpSpPr>
            <p:cNvPr id="193" name="组合 192"/>
            <p:cNvGrpSpPr/>
            <p:nvPr/>
          </p:nvGrpSpPr>
          <p:grpSpPr>
            <a:xfrm>
              <a:off x="4132381" y="1864234"/>
              <a:ext cx="762943" cy="762943"/>
              <a:chOff x="2894659" y="1465288"/>
              <a:chExt cx="1727827" cy="1727827"/>
            </a:xfrm>
          </p:grpSpPr>
          <p:grpSp>
            <p:nvGrpSpPr>
              <p:cNvPr id="195" name="组合 194"/>
              <p:cNvGrpSpPr/>
              <p:nvPr/>
            </p:nvGrpSpPr>
            <p:grpSpPr>
              <a:xfrm rot="1771504">
                <a:off x="2914532" y="1485269"/>
                <a:ext cx="1688083" cy="1687866"/>
                <a:chOff x="1827622" y="1343919"/>
                <a:chExt cx="2304000" cy="2304000"/>
              </a:xfrm>
            </p:grpSpPr>
            <p:sp>
              <p:nvSpPr>
                <p:cNvPr id="197" name="椭圆 196"/>
                <p:cNvSpPr/>
                <p:nvPr/>
              </p:nvSpPr>
              <p:spPr>
                <a:xfrm>
                  <a:off x="1827622" y="1343919"/>
                  <a:ext cx="2304000" cy="230400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>
                  <a:noFill/>
                </a:ln>
                <a:effectLst>
                  <a:outerShdw blurRad="254000" dist="241300" dir="7800000" sx="85000" sy="85000" algn="tr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51435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D3381C"/>
                    </a:solidFill>
                    <a:effectLst/>
                    <a:uLnTx/>
                    <a:uFillTx/>
                    <a:latin typeface="华文细黑" panose="02010600040101010101" pitchFamily="2" charset="-122"/>
                    <a:ea typeface="华文细黑" panose="02010600040101010101" pitchFamily="2" charset="-122"/>
                    <a:cs typeface="+mn-cs"/>
                  </a:endParaRPr>
                </a:p>
              </p:txBody>
            </p:sp>
            <p:sp>
              <p:nvSpPr>
                <p:cNvPr id="198" name="椭圆 197"/>
                <p:cNvSpPr/>
                <p:nvPr/>
              </p:nvSpPr>
              <p:spPr>
                <a:xfrm>
                  <a:off x="1877481" y="1393778"/>
                  <a:ext cx="2204282" cy="220428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rgbClr val="FEFEFE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51435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D3381C"/>
                    </a:solidFill>
                    <a:effectLst/>
                    <a:uLnTx/>
                    <a:uFillTx/>
                    <a:latin typeface="华文细黑" panose="02010600040101010101" pitchFamily="2" charset="-122"/>
                    <a:ea typeface="华文细黑" panose="0201060004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196" name="流程图: 联系 45"/>
              <p:cNvSpPr/>
              <p:nvPr/>
            </p:nvSpPr>
            <p:spPr>
              <a:xfrm>
                <a:off x="2894659" y="1465288"/>
                <a:ext cx="1727827" cy="1727827"/>
              </a:xfrm>
              <a:prstGeom prst="flowChartConnector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94" name="文本框 193"/>
            <p:cNvSpPr txBox="1"/>
            <p:nvPr/>
          </p:nvSpPr>
          <p:spPr>
            <a:xfrm>
              <a:off x="4247986" y="2048949"/>
              <a:ext cx="526473" cy="39241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03</a:t>
              </a:r>
            </a:p>
          </p:txBody>
        </p:sp>
      </p:grpSp>
      <p:grpSp>
        <p:nvGrpSpPr>
          <p:cNvPr id="199" name="组合 198"/>
          <p:cNvGrpSpPr/>
          <p:nvPr/>
        </p:nvGrpSpPr>
        <p:grpSpPr>
          <a:xfrm>
            <a:off x="9779989" y="3181349"/>
            <a:ext cx="1017257" cy="1017257"/>
            <a:chOff x="5617616" y="1872229"/>
            <a:chExt cx="762943" cy="762943"/>
          </a:xfrm>
        </p:grpSpPr>
        <p:grpSp>
          <p:nvGrpSpPr>
            <p:cNvPr id="200" name="组合 199"/>
            <p:cNvGrpSpPr/>
            <p:nvPr/>
          </p:nvGrpSpPr>
          <p:grpSpPr>
            <a:xfrm>
              <a:off x="5617616" y="1872229"/>
              <a:ext cx="762943" cy="762943"/>
              <a:chOff x="2894659" y="1465288"/>
              <a:chExt cx="1727827" cy="1727827"/>
            </a:xfrm>
          </p:grpSpPr>
          <p:grpSp>
            <p:nvGrpSpPr>
              <p:cNvPr id="202" name="组合 201"/>
              <p:cNvGrpSpPr/>
              <p:nvPr/>
            </p:nvGrpSpPr>
            <p:grpSpPr>
              <a:xfrm rot="1771504">
                <a:off x="2914532" y="1485269"/>
                <a:ext cx="1688083" cy="1687866"/>
                <a:chOff x="1827622" y="1343919"/>
                <a:chExt cx="2304000" cy="2304000"/>
              </a:xfrm>
            </p:grpSpPr>
            <p:sp>
              <p:nvSpPr>
                <p:cNvPr id="204" name="椭圆 203"/>
                <p:cNvSpPr/>
                <p:nvPr/>
              </p:nvSpPr>
              <p:spPr>
                <a:xfrm>
                  <a:off x="1827622" y="1343919"/>
                  <a:ext cx="2304000" cy="230400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>
                  <a:noFill/>
                </a:ln>
                <a:effectLst>
                  <a:outerShdw blurRad="254000" dist="241300" dir="7800000" sx="85000" sy="85000" algn="tr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51435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D3381C"/>
                    </a:solidFill>
                    <a:effectLst/>
                    <a:uLnTx/>
                    <a:uFillTx/>
                    <a:latin typeface="华文细黑" panose="02010600040101010101" pitchFamily="2" charset="-122"/>
                    <a:ea typeface="华文细黑" panose="02010600040101010101" pitchFamily="2" charset="-122"/>
                    <a:cs typeface="+mn-cs"/>
                  </a:endParaRPr>
                </a:p>
              </p:txBody>
            </p:sp>
            <p:sp>
              <p:nvSpPr>
                <p:cNvPr id="205" name="椭圆 204"/>
                <p:cNvSpPr/>
                <p:nvPr/>
              </p:nvSpPr>
              <p:spPr>
                <a:xfrm>
                  <a:off x="1877481" y="1393778"/>
                  <a:ext cx="2204282" cy="220428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rgbClr val="FEFEFE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51435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D3381C"/>
                    </a:solidFill>
                    <a:effectLst/>
                    <a:uLnTx/>
                    <a:uFillTx/>
                    <a:latin typeface="华文细黑" panose="02010600040101010101" pitchFamily="2" charset="-122"/>
                    <a:ea typeface="华文细黑" panose="0201060004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203" name="流程图: 联系 52"/>
              <p:cNvSpPr/>
              <p:nvPr/>
            </p:nvSpPr>
            <p:spPr>
              <a:xfrm>
                <a:off x="2894659" y="1465288"/>
                <a:ext cx="1727827" cy="1727827"/>
              </a:xfrm>
              <a:prstGeom prst="flowChartConnector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201" name="文本框 200"/>
            <p:cNvSpPr txBox="1"/>
            <p:nvPr/>
          </p:nvSpPr>
          <p:spPr>
            <a:xfrm>
              <a:off x="5735850" y="2053130"/>
              <a:ext cx="526473" cy="39241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04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218" name="组合 217"/>
          <p:cNvGrpSpPr/>
          <p:nvPr/>
        </p:nvGrpSpPr>
        <p:grpSpPr>
          <a:xfrm rot="1771504">
            <a:off x="2077823" y="3847957"/>
            <a:ext cx="362992" cy="362945"/>
            <a:chOff x="1827622" y="1343919"/>
            <a:chExt cx="2304000" cy="2304000"/>
          </a:xfrm>
          <a:solidFill>
            <a:srgbClr val="D3381C"/>
          </a:solidFill>
        </p:grpSpPr>
        <p:sp>
          <p:nvSpPr>
            <p:cNvPr id="219" name="椭圆 21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  <p:sp>
          <p:nvSpPr>
            <p:cNvPr id="220" name="椭圆 21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</p:grpSp>
      <p:grpSp>
        <p:nvGrpSpPr>
          <p:cNvPr id="221" name="组合 220"/>
          <p:cNvGrpSpPr/>
          <p:nvPr/>
        </p:nvGrpSpPr>
        <p:grpSpPr>
          <a:xfrm rot="1771504">
            <a:off x="4902977" y="3858662"/>
            <a:ext cx="362992" cy="362945"/>
            <a:chOff x="1827622" y="1343919"/>
            <a:chExt cx="2304000" cy="2304000"/>
          </a:xfrm>
          <a:solidFill>
            <a:srgbClr val="D3381C"/>
          </a:solidFill>
        </p:grpSpPr>
        <p:sp>
          <p:nvSpPr>
            <p:cNvPr id="222" name="椭圆 22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  <p:sp>
          <p:nvSpPr>
            <p:cNvPr id="223" name="椭圆 22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</p:grpSp>
      <p:grpSp>
        <p:nvGrpSpPr>
          <p:cNvPr id="224" name="组合 223"/>
          <p:cNvGrpSpPr/>
          <p:nvPr/>
        </p:nvGrpSpPr>
        <p:grpSpPr>
          <a:xfrm rot="1771504">
            <a:off x="7727891" y="3832381"/>
            <a:ext cx="362992" cy="362945"/>
            <a:chOff x="1827622" y="1343919"/>
            <a:chExt cx="2304000" cy="2304000"/>
          </a:xfrm>
          <a:solidFill>
            <a:srgbClr val="D3381C"/>
          </a:solidFill>
        </p:grpSpPr>
        <p:sp>
          <p:nvSpPr>
            <p:cNvPr id="225" name="椭圆 22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  <p:sp>
          <p:nvSpPr>
            <p:cNvPr id="226" name="椭圆 22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</p:grpSp>
      <p:grpSp>
        <p:nvGrpSpPr>
          <p:cNvPr id="227" name="组合 226"/>
          <p:cNvGrpSpPr/>
          <p:nvPr/>
        </p:nvGrpSpPr>
        <p:grpSpPr>
          <a:xfrm rot="1771504">
            <a:off x="10577367" y="3837529"/>
            <a:ext cx="362992" cy="362945"/>
            <a:chOff x="1827622" y="1343919"/>
            <a:chExt cx="2304000" cy="2304000"/>
          </a:xfrm>
          <a:solidFill>
            <a:srgbClr val="D3381C"/>
          </a:solidFill>
        </p:grpSpPr>
        <p:sp>
          <p:nvSpPr>
            <p:cNvPr id="228" name="椭圆 22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  <p:sp>
          <p:nvSpPr>
            <p:cNvPr id="229" name="椭圆 22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endParaRPr>
            </a:p>
          </p:txBody>
        </p:sp>
      </p:grpSp>
      <p:sp>
        <p:nvSpPr>
          <p:cNvPr id="70" name="文本框 1"/>
          <p:cNvSpPr txBox="1"/>
          <p:nvPr/>
        </p:nvSpPr>
        <p:spPr>
          <a:xfrm>
            <a:off x="852077" y="4634556"/>
            <a:ext cx="2651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667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D3381C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1" name="文本框 30"/>
          <p:cNvSpPr txBox="1"/>
          <p:nvPr/>
        </p:nvSpPr>
        <p:spPr>
          <a:xfrm>
            <a:off x="3609517" y="4648130"/>
            <a:ext cx="2651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667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年终工作业绩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D3381C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2" name="文本框 31"/>
          <p:cNvSpPr txBox="1"/>
          <p:nvPr/>
        </p:nvSpPr>
        <p:spPr>
          <a:xfrm>
            <a:off x="6428290" y="4605585"/>
            <a:ext cx="2651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667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年终工作不足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D3381C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3" name="文本框 31"/>
          <p:cNvSpPr txBox="1"/>
          <p:nvPr/>
        </p:nvSpPr>
        <p:spPr>
          <a:xfrm>
            <a:off x="9093411" y="4573583"/>
            <a:ext cx="2651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667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明年工作计划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D3381C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30000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7" dur="2000" fill="hold"/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8" dur="2000" fill="hold"/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11" dur="20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12" dur="20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2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15" dur="2000" fill="hold"/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16" dur="2000" fill="hold"/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6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19" dur="20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0" dur="20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3" dur="2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4" dur="2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7" dur="20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8" dur="20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1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4" presetID="2" presetClass="entr" presetSubtype="9" accel="30000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6" dur="2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7" dur="2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9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0" dur="2000" fill="hold"/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1" dur="2000" fill="hold"/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9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4" dur="2000" fill="hold"/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5" dur="2000" fill="hold"/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9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8" dur="2000" fill="hold"/>
                                            <p:tgtEl>
                                              <p:spTgt spid="1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9" dur="2000" fill="hold"/>
                                            <p:tgtEl>
                                              <p:spTgt spid="1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6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52" dur="2000" fill="hold"/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53" dur="2000" fill="hold"/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6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56" dur="2000" fill="hold"/>
                                            <p:tgtEl>
                                              <p:spTgt spid="2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57" dur="2000" fill="hold"/>
                                            <p:tgtEl>
                                              <p:spTgt spid="2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6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60" dur="2000" fill="hold"/>
                                            <p:tgtEl>
                                              <p:spTgt spid="2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61" dur="2000" fill="hold"/>
                                            <p:tgtEl>
                                              <p:spTgt spid="2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6" accel="30000" fill="hold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64" dur="2000" fill="hold"/>
                                            <p:tgtEl>
                                              <p:spTgt spid="2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65" dur="2000" fill="hold"/>
                                            <p:tgtEl>
                                              <p:spTgt spid="2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3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2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2000" fill="hold"/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2000" fill="hold"/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6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20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20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2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2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20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20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1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4" presetID="2" presetClass="entr" presetSubtype="9" accel="3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2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2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9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2000" fill="hold"/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2000" fill="hold"/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9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2000" fill="hold"/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2000" fill="hold"/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9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2000" fill="hold"/>
                                            <p:tgtEl>
                                              <p:spTgt spid="1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2000" fill="hold"/>
                                            <p:tgtEl>
                                              <p:spTgt spid="1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6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2000" fill="hold"/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2000" fill="hold"/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6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2000" fill="hold"/>
                                            <p:tgtEl>
                                              <p:spTgt spid="2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2000" fill="hold"/>
                                            <p:tgtEl>
                                              <p:spTgt spid="2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6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2000" fill="hold"/>
                                            <p:tgtEl>
                                              <p:spTgt spid="2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2000" fill="hold"/>
                                            <p:tgtEl>
                                              <p:spTgt spid="2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6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2000" fill="hold"/>
                                            <p:tgtEl>
                                              <p:spTgt spid="2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2000" fill="hold"/>
                                            <p:tgtEl>
                                              <p:spTgt spid="2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7" grpId="0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"/>
          <p:cNvSpPr txBox="1"/>
          <p:nvPr/>
        </p:nvSpPr>
        <p:spPr>
          <a:xfrm>
            <a:off x="6075022" y="2313488"/>
            <a:ext cx="2101857" cy="667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1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第四部分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TextBox 2"/>
          <p:cNvSpPr txBox="1"/>
          <p:nvPr/>
        </p:nvSpPr>
        <p:spPr>
          <a:xfrm>
            <a:off x="4288524" y="3743841"/>
            <a:ext cx="1203795" cy="328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135" b="0" i="0" u="none" strike="noStrike" kern="1200" cap="none" spc="0" normalizeH="0" baseline="0" noProof="0" dirty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PART </a:t>
            </a:r>
            <a:r>
              <a:rPr kumimoji="0" lang="en-US" altLang="zh-CN" sz="2135" b="0" i="0" u="none" strike="noStrike" kern="1200" cap="none" spc="0" normalizeH="0" baseline="0" noProof="0" dirty="0" smtClean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04</a:t>
            </a:r>
            <a:endParaRPr kumimoji="0" lang="zh-CN" altLang="en-US" sz="2135" b="0" i="0" u="none" strike="noStrike" kern="1200" cap="none" spc="0" normalizeH="0" baseline="0" noProof="0" dirty="0">
              <a:ln>
                <a:noFill/>
              </a:ln>
              <a:solidFill>
                <a:srgbClr val="D3381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4007232" y="2005815"/>
            <a:ext cx="1596233" cy="15962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0" name="同心圆 1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26" name="KSO_Shape"/>
          <p:cNvSpPr/>
          <p:nvPr/>
        </p:nvSpPr>
        <p:spPr bwMode="auto">
          <a:xfrm>
            <a:off x="4371854" y="2413635"/>
            <a:ext cx="916556" cy="780592"/>
          </a:xfrm>
          <a:custGeom>
            <a:avLst/>
            <a:gdLst>
              <a:gd name="T0" fmla="*/ 432030 w 2125663"/>
              <a:gd name="T1" fmla="*/ 1344893 h 1811338"/>
              <a:gd name="T2" fmla="*/ 462740 w 2125663"/>
              <a:gd name="T3" fmla="*/ 1477960 h 1811338"/>
              <a:gd name="T4" fmla="*/ 513638 w 2125663"/>
              <a:gd name="T5" fmla="*/ 1557743 h 1811338"/>
              <a:gd name="T6" fmla="*/ 516481 w 2125663"/>
              <a:gd name="T7" fmla="*/ 1336346 h 1811338"/>
              <a:gd name="T8" fmla="*/ 503401 w 2125663"/>
              <a:gd name="T9" fmla="*/ 1310416 h 1811338"/>
              <a:gd name="T10" fmla="*/ 515913 w 2125663"/>
              <a:gd name="T11" fmla="*/ 1250009 h 1811338"/>
              <a:gd name="T12" fmla="*/ 618846 w 2125663"/>
              <a:gd name="T13" fmla="*/ 1242885 h 1811338"/>
              <a:gd name="T14" fmla="*/ 643583 w 2125663"/>
              <a:gd name="T15" fmla="*/ 1263116 h 1811338"/>
              <a:gd name="T16" fmla="*/ 642446 w 2125663"/>
              <a:gd name="T17" fmla="*/ 1324948 h 1811338"/>
              <a:gd name="T18" fmla="*/ 619414 w 2125663"/>
              <a:gd name="T19" fmla="*/ 1342899 h 1811338"/>
              <a:gd name="T20" fmla="*/ 664057 w 2125663"/>
              <a:gd name="T21" fmla="*/ 1524691 h 1811338"/>
              <a:gd name="T22" fmla="*/ 704434 w 2125663"/>
              <a:gd name="T23" fmla="*/ 1417553 h 1811338"/>
              <a:gd name="T24" fmla="*/ 725191 w 2125663"/>
              <a:gd name="T25" fmla="*/ 1259697 h 1811338"/>
              <a:gd name="T26" fmla="*/ 857412 w 2125663"/>
              <a:gd name="T27" fmla="*/ 1192451 h 1811338"/>
              <a:gd name="T28" fmla="*/ 923096 w 2125663"/>
              <a:gd name="T29" fmla="*/ 1212682 h 1811338"/>
              <a:gd name="T30" fmla="*/ 970013 w 2125663"/>
              <a:gd name="T31" fmla="*/ 1259697 h 1811338"/>
              <a:gd name="T32" fmla="*/ 990201 w 2125663"/>
              <a:gd name="T33" fmla="*/ 1325233 h 1811338"/>
              <a:gd name="T34" fmla="*/ 980818 w 2125663"/>
              <a:gd name="T35" fmla="*/ 1537228 h 1811338"/>
              <a:gd name="T36" fmla="*/ 935891 w 2125663"/>
              <a:gd name="T37" fmla="*/ 1570566 h 1811338"/>
              <a:gd name="T38" fmla="*/ 798837 w 2125663"/>
              <a:gd name="T39" fmla="*/ 1607608 h 1811338"/>
              <a:gd name="T40" fmla="*/ 617424 w 2125663"/>
              <a:gd name="T41" fmla="*/ 1622140 h 1811338"/>
              <a:gd name="T42" fmla="*/ 428049 w 2125663"/>
              <a:gd name="T43" fmla="*/ 1615872 h 1811338"/>
              <a:gd name="T44" fmla="*/ 264551 w 2125663"/>
              <a:gd name="T45" fmla="*/ 1588232 h 1811338"/>
              <a:gd name="T46" fmla="*/ 180669 w 2125663"/>
              <a:gd name="T47" fmla="*/ 1549481 h 1811338"/>
              <a:gd name="T48" fmla="*/ 159912 w 2125663"/>
              <a:gd name="T49" fmla="*/ 1517283 h 1811338"/>
              <a:gd name="T50" fmla="*/ 167873 w 2125663"/>
              <a:gd name="T51" fmla="*/ 1284201 h 1811338"/>
              <a:gd name="T52" fmla="*/ 205123 w 2125663"/>
              <a:gd name="T53" fmla="*/ 1228638 h 1811338"/>
              <a:gd name="T54" fmla="*/ 264266 w 2125663"/>
              <a:gd name="T55" fmla="*/ 1196440 h 1811338"/>
              <a:gd name="T56" fmla="*/ 421225 w 2125663"/>
              <a:gd name="T57" fmla="*/ 1183048 h 1811338"/>
              <a:gd name="T58" fmla="*/ 433514 w 2125663"/>
              <a:gd name="T59" fmla="*/ 761303 h 1811338"/>
              <a:gd name="T60" fmla="*/ 391450 w 2125663"/>
              <a:gd name="T61" fmla="*/ 813630 h 1811338"/>
              <a:gd name="T62" fmla="*/ 379229 w 2125663"/>
              <a:gd name="T63" fmla="*/ 902075 h 1811338"/>
              <a:gd name="T64" fmla="*/ 414756 w 2125663"/>
              <a:gd name="T65" fmla="*/ 1016114 h 1811338"/>
              <a:gd name="T66" fmla="*/ 487516 w 2125663"/>
              <a:gd name="T67" fmla="*/ 1099439 h 1811338"/>
              <a:gd name="T68" fmla="*/ 567666 w 2125663"/>
              <a:gd name="T69" fmla="*/ 1135272 h 1811338"/>
              <a:gd name="T70" fmla="*/ 645542 w 2125663"/>
              <a:gd name="T71" fmla="*/ 1111099 h 1811338"/>
              <a:gd name="T72" fmla="*/ 722282 w 2125663"/>
              <a:gd name="T73" fmla="*/ 1035452 h 1811338"/>
              <a:gd name="T74" fmla="*/ 767757 w 2125663"/>
              <a:gd name="T75" fmla="*/ 926248 h 1811338"/>
              <a:gd name="T76" fmla="*/ 666290 w 2125663"/>
              <a:gd name="T77" fmla="*/ 863967 h 1811338"/>
              <a:gd name="T78" fmla="*/ 546918 w 2125663"/>
              <a:gd name="T79" fmla="*/ 832116 h 1811338"/>
              <a:gd name="T80" fmla="*/ 484389 w 2125663"/>
              <a:gd name="T81" fmla="*/ 790595 h 1811338"/>
              <a:gd name="T82" fmla="*/ 452273 w 2125663"/>
              <a:gd name="T83" fmla="*/ 760734 h 1811338"/>
              <a:gd name="T84" fmla="*/ 568234 w 2125663"/>
              <a:gd name="T85" fmla="*/ 587258 h 1811338"/>
              <a:gd name="T86" fmla="*/ 631616 w 2125663"/>
              <a:gd name="T87" fmla="*/ 594937 h 1811338"/>
              <a:gd name="T88" fmla="*/ 705513 w 2125663"/>
              <a:gd name="T89" fmla="*/ 631054 h 1811338"/>
              <a:gd name="T90" fmla="*/ 790210 w 2125663"/>
              <a:gd name="T91" fmla="*/ 732864 h 1811338"/>
              <a:gd name="T92" fmla="*/ 826306 w 2125663"/>
              <a:gd name="T93" fmla="*/ 873920 h 1811338"/>
              <a:gd name="T94" fmla="*/ 818064 w 2125663"/>
              <a:gd name="T95" fmla="*/ 959237 h 1811338"/>
              <a:gd name="T96" fmla="*/ 780831 w 2125663"/>
              <a:gd name="T97" fmla="*/ 1048534 h 1811338"/>
              <a:gd name="T98" fmla="*/ 687607 w 2125663"/>
              <a:gd name="T99" fmla="*/ 1148922 h 1811338"/>
              <a:gd name="T100" fmla="*/ 588983 w 2125663"/>
              <a:gd name="T101" fmla="*/ 1190727 h 1811338"/>
              <a:gd name="T102" fmla="*/ 525033 w 2125663"/>
              <a:gd name="T103" fmla="*/ 1182480 h 1811338"/>
              <a:gd name="T104" fmla="*/ 421293 w 2125663"/>
              <a:gd name="T105" fmla="*/ 1115081 h 1811338"/>
              <a:gd name="T106" fmla="*/ 345406 w 2125663"/>
              <a:gd name="T107" fmla="*/ 1002463 h 1811338"/>
              <a:gd name="T108" fmla="*/ 325511 w 2125663"/>
              <a:gd name="T109" fmla="*/ 929092 h 1811338"/>
              <a:gd name="T110" fmla="*/ 330627 w 2125663"/>
              <a:gd name="T111" fmla="*/ 813915 h 1811338"/>
              <a:gd name="T112" fmla="*/ 388324 w 2125663"/>
              <a:gd name="T113" fmla="*/ 686510 h 1811338"/>
              <a:gd name="T114" fmla="*/ 482400 w 2125663"/>
              <a:gd name="T115" fmla="*/ 608303 h 1811338"/>
              <a:gd name="T116" fmla="*/ 542939 w 2125663"/>
              <a:gd name="T117" fmla="*/ 589534 h 1811338"/>
              <a:gd name="T118" fmla="*/ 0 w 2125663"/>
              <a:gd name="T119" fmla="*/ 0 h 1811338"/>
              <a:gd name="T120" fmla="*/ 174993 w 2125663"/>
              <a:gd name="T121" fmla="*/ 1118883 h 181133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125663" h="1811338">
                <a:moveTo>
                  <a:pt x="470017" y="1320800"/>
                </a:moveTo>
                <a:lnTo>
                  <a:pt x="470335" y="1343069"/>
                </a:lnTo>
                <a:lnTo>
                  <a:pt x="471286" y="1364382"/>
                </a:lnTo>
                <a:lnTo>
                  <a:pt x="472238" y="1385696"/>
                </a:lnTo>
                <a:lnTo>
                  <a:pt x="473190" y="1406374"/>
                </a:lnTo>
                <a:lnTo>
                  <a:pt x="474459" y="1426415"/>
                </a:lnTo>
                <a:lnTo>
                  <a:pt x="476363" y="1446139"/>
                </a:lnTo>
                <a:lnTo>
                  <a:pt x="478267" y="1464908"/>
                </a:lnTo>
                <a:lnTo>
                  <a:pt x="480170" y="1483677"/>
                </a:lnTo>
                <a:lnTo>
                  <a:pt x="482074" y="1501491"/>
                </a:lnTo>
                <a:lnTo>
                  <a:pt x="484612" y="1518988"/>
                </a:lnTo>
                <a:lnTo>
                  <a:pt x="487468" y="1535530"/>
                </a:lnTo>
                <a:lnTo>
                  <a:pt x="490323" y="1552072"/>
                </a:lnTo>
                <a:lnTo>
                  <a:pt x="493179" y="1567660"/>
                </a:lnTo>
                <a:lnTo>
                  <a:pt x="496352" y="1582611"/>
                </a:lnTo>
                <a:lnTo>
                  <a:pt x="500159" y="1597563"/>
                </a:lnTo>
                <a:lnTo>
                  <a:pt x="503649" y="1611560"/>
                </a:lnTo>
                <a:lnTo>
                  <a:pt x="507774" y="1624921"/>
                </a:lnTo>
                <a:lnTo>
                  <a:pt x="511899" y="1637646"/>
                </a:lnTo>
                <a:lnTo>
                  <a:pt x="516341" y="1650052"/>
                </a:lnTo>
                <a:lnTo>
                  <a:pt x="520783" y="1661505"/>
                </a:lnTo>
                <a:lnTo>
                  <a:pt x="525859" y="1672639"/>
                </a:lnTo>
                <a:lnTo>
                  <a:pt x="530936" y="1683137"/>
                </a:lnTo>
                <a:lnTo>
                  <a:pt x="536329" y="1692998"/>
                </a:lnTo>
                <a:lnTo>
                  <a:pt x="541723" y="1702224"/>
                </a:lnTo>
                <a:lnTo>
                  <a:pt x="547752" y="1710813"/>
                </a:lnTo>
                <a:lnTo>
                  <a:pt x="553463" y="1718766"/>
                </a:lnTo>
                <a:lnTo>
                  <a:pt x="559808" y="1726083"/>
                </a:lnTo>
                <a:lnTo>
                  <a:pt x="566154" y="1732763"/>
                </a:lnTo>
                <a:lnTo>
                  <a:pt x="573134" y="1739125"/>
                </a:lnTo>
                <a:lnTo>
                  <a:pt x="580114" y="1744215"/>
                </a:lnTo>
                <a:lnTo>
                  <a:pt x="587412" y="1749305"/>
                </a:lnTo>
                <a:lnTo>
                  <a:pt x="594709" y="1753123"/>
                </a:lnTo>
                <a:lnTo>
                  <a:pt x="594709" y="1499901"/>
                </a:lnTo>
                <a:lnTo>
                  <a:pt x="591537" y="1499264"/>
                </a:lnTo>
                <a:lnTo>
                  <a:pt x="588047" y="1498310"/>
                </a:lnTo>
                <a:lnTo>
                  <a:pt x="584874" y="1497038"/>
                </a:lnTo>
                <a:lnTo>
                  <a:pt x="582018" y="1495765"/>
                </a:lnTo>
                <a:lnTo>
                  <a:pt x="579163" y="1494175"/>
                </a:lnTo>
                <a:lnTo>
                  <a:pt x="576307" y="1491948"/>
                </a:lnTo>
                <a:lnTo>
                  <a:pt x="573769" y="1489721"/>
                </a:lnTo>
                <a:lnTo>
                  <a:pt x="571548" y="1487494"/>
                </a:lnTo>
                <a:lnTo>
                  <a:pt x="569327" y="1484949"/>
                </a:lnTo>
                <a:lnTo>
                  <a:pt x="567106" y="1482404"/>
                </a:lnTo>
                <a:lnTo>
                  <a:pt x="565519" y="1479223"/>
                </a:lnTo>
                <a:lnTo>
                  <a:pt x="564250" y="1476360"/>
                </a:lnTo>
                <a:lnTo>
                  <a:pt x="563298" y="1473179"/>
                </a:lnTo>
                <a:lnTo>
                  <a:pt x="562347" y="1469998"/>
                </a:lnTo>
                <a:lnTo>
                  <a:pt x="562029" y="1466180"/>
                </a:lnTo>
                <a:lnTo>
                  <a:pt x="561712" y="1462999"/>
                </a:lnTo>
                <a:lnTo>
                  <a:pt x="561712" y="1425143"/>
                </a:lnTo>
                <a:lnTo>
                  <a:pt x="562029" y="1421007"/>
                </a:lnTo>
                <a:lnTo>
                  <a:pt x="562664" y="1417508"/>
                </a:lnTo>
                <a:lnTo>
                  <a:pt x="563616" y="1414009"/>
                </a:lnTo>
                <a:lnTo>
                  <a:pt x="564885" y="1410191"/>
                </a:lnTo>
                <a:lnTo>
                  <a:pt x="566154" y="1407010"/>
                </a:lnTo>
                <a:lnTo>
                  <a:pt x="568375" y="1403829"/>
                </a:lnTo>
                <a:lnTo>
                  <a:pt x="570596" y="1400966"/>
                </a:lnTo>
                <a:lnTo>
                  <a:pt x="572817" y="1398103"/>
                </a:lnTo>
                <a:lnTo>
                  <a:pt x="575673" y="1395558"/>
                </a:lnTo>
                <a:lnTo>
                  <a:pt x="578528" y="1393649"/>
                </a:lnTo>
                <a:lnTo>
                  <a:pt x="581701" y="1391741"/>
                </a:lnTo>
                <a:lnTo>
                  <a:pt x="584874" y="1390150"/>
                </a:lnTo>
                <a:lnTo>
                  <a:pt x="588364" y="1388878"/>
                </a:lnTo>
                <a:lnTo>
                  <a:pt x="592171" y="1387605"/>
                </a:lnTo>
                <a:lnTo>
                  <a:pt x="595979" y="1386969"/>
                </a:lnTo>
                <a:lnTo>
                  <a:pt x="599786" y="1386969"/>
                </a:lnTo>
                <a:lnTo>
                  <a:pt x="682597" y="1386969"/>
                </a:lnTo>
                <a:lnTo>
                  <a:pt x="686721" y="1386969"/>
                </a:lnTo>
                <a:lnTo>
                  <a:pt x="690529" y="1387605"/>
                </a:lnTo>
                <a:lnTo>
                  <a:pt x="694019" y="1388878"/>
                </a:lnTo>
                <a:lnTo>
                  <a:pt x="697826" y="1390150"/>
                </a:lnTo>
                <a:lnTo>
                  <a:pt x="700999" y="1391741"/>
                </a:lnTo>
                <a:lnTo>
                  <a:pt x="704172" y="1393649"/>
                </a:lnTo>
                <a:lnTo>
                  <a:pt x="707345" y="1395558"/>
                </a:lnTo>
                <a:lnTo>
                  <a:pt x="709883" y="1398103"/>
                </a:lnTo>
                <a:lnTo>
                  <a:pt x="712104" y="1400966"/>
                </a:lnTo>
                <a:lnTo>
                  <a:pt x="714325" y="1403829"/>
                </a:lnTo>
                <a:lnTo>
                  <a:pt x="716229" y="1407010"/>
                </a:lnTo>
                <a:lnTo>
                  <a:pt x="718132" y="1410191"/>
                </a:lnTo>
                <a:lnTo>
                  <a:pt x="719402" y="1414009"/>
                </a:lnTo>
                <a:lnTo>
                  <a:pt x="720353" y="1417508"/>
                </a:lnTo>
                <a:lnTo>
                  <a:pt x="720671" y="1421007"/>
                </a:lnTo>
                <a:lnTo>
                  <a:pt x="720988" y="1425143"/>
                </a:lnTo>
                <a:lnTo>
                  <a:pt x="720988" y="1462999"/>
                </a:lnTo>
                <a:lnTo>
                  <a:pt x="720988" y="1466180"/>
                </a:lnTo>
                <a:lnTo>
                  <a:pt x="720353" y="1469998"/>
                </a:lnTo>
                <a:lnTo>
                  <a:pt x="719719" y="1473179"/>
                </a:lnTo>
                <a:lnTo>
                  <a:pt x="718450" y="1476360"/>
                </a:lnTo>
                <a:lnTo>
                  <a:pt x="716863" y="1479223"/>
                </a:lnTo>
                <a:lnTo>
                  <a:pt x="715277" y="1482404"/>
                </a:lnTo>
                <a:lnTo>
                  <a:pt x="713373" y="1484949"/>
                </a:lnTo>
                <a:lnTo>
                  <a:pt x="711469" y="1487494"/>
                </a:lnTo>
                <a:lnTo>
                  <a:pt x="708931" y="1489721"/>
                </a:lnTo>
                <a:lnTo>
                  <a:pt x="706710" y="1491948"/>
                </a:lnTo>
                <a:lnTo>
                  <a:pt x="703537" y="1494175"/>
                </a:lnTo>
                <a:lnTo>
                  <a:pt x="700682" y="1495765"/>
                </a:lnTo>
                <a:lnTo>
                  <a:pt x="697826" y="1497038"/>
                </a:lnTo>
                <a:lnTo>
                  <a:pt x="694653" y="1498310"/>
                </a:lnTo>
                <a:lnTo>
                  <a:pt x="691163" y="1499264"/>
                </a:lnTo>
                <a:lnTo>
                  <a:pt x="687991" y="1499901"/>
                </a:lnTo>
                <a:lnTo>
                  <a:pt x="687991" y="1753123"/>
                </a:lnTo>
                <a:lnTo>
                  <a:pt x="695605" y="1749305"/>
                </a:lnTo>
                <a:lnTo>
                  <a:pt x="702586" y="1744215"/>
                </a:lnTo>
                <a:lnTo>
                  <a:pt x="709566" y="1739125"/>
                </a:lnTo>
                <a:lnTo>
                  <a:pt x="716229" y="1732763"/>
                </a:lnTo>
                <a:lnTo>
                  <a:pt x="722892" y="1726083"/>
                </a:lnTo>
                <a:lnTo>
                  <a:pt x="729237" y="1718766"/>
                </a:lnTo>
                <a:lnTo>
                  <a:pt x="734948" y="1710813"/>
                </a:lnTo>
                <a:lnTo>
                  <a:pt x="740977" y="1702224"/>
                </a:lnTo>
                <a:lnTo>
                  <a:pt x="746371" y="1692998"/>
                </a:lnTo>
                <a:lnTo>
                  <a:pt x="751447" y="1683137"/>
                </a:lnTo>
                <a:lnTo>
                  <a:pt x="756841" y="1672639"/>
                </a:lnTo>
                <a:lnTo>
                  <a:pt x="761600" y="1661505"/>
                </a:lnTo>
                <a:lnTo>
                  <a:pt x="766359" y="1650052"/>
                </a:lnTo>
                <a:lnTo>
                  <a:pt x="770801" y="1637646"/>
                </a:lnTo>
                <a:lnTo>
                  <a:pt x="774926" y="1624921"/>
                </a:lnTo>
                <a:lnTo>
                  <a:pt x="779051" y="1611560"/>
                </a:lnTo>
                <a:lnTo>
                  <a:pt x="782541" y="1597563"/>
                </a:lnTo>
                <a:lnTo>
                  <a:pt x="786031" y="1582611"/>
                </a:lnTo>
                <a:lnTo>
                  <a:pt x="789521" y="1567660"/>
                </a:lnTo>
                <a:lnTo>
                  <a:pt x="792377" y="1552072"/>
                </a:lnTo>
                <a:lnTo>
                  <a:pt x="795232" y="1535530"/>
                </a:lnTo>
                <a:lnTo>
                  <a:pt x="797770" y="1518988"/>
                </a:lnTo>
                <a:lnTo>
                  <a:pt x="800626" y="1501491"/>
                </a:lnTo>
                <a:lnTo>
                  <a:pt x="802530" y="1483677"/>
                </a:lnTo>
                <a:lnTo>
                  <a:pt x="804751" y="1464908"/>
                </a:lnTo>
                <a:lnTo>
                  <a:pt x="806337" y="1446139"/>
                </a:lnTo>
                <a:lnTo>
                  <a:pt x="807923" y="1426415"/>
                </a:lnTo>
                <a:lnTo>
                  <a:pt x="809193" y="1406374"/>
                </a:lnTo>
                <a:lnTo>
                  <a:pt x="810779" y="1385696"/>
                </a:lnTo>
                <a:lnTo>
                  <a:pt x="811731" y="1364382"/>
                </a:lnTo>
                <a:lnTo>
                  <a:pt x="812365" y="1343069"/>
                </a:lnTo>
                <a:lnTo>
                  <a:pt x="813000" y="1320800"/>
                </a:lnTo>
                <a:lnTo>
                  <a:pt x="840921" y="1322709"/>
                </a:lnTo>
                <a:lnTo>
                  <a:pt x="866621" y="1324300"/>
                </a:lnTo>
                <a:lnTo>
                  <a:pt x="909771" y="1327481"/>
                </a:lnTo>
                <a:lnTo>
                  <a:pt x="938644" y="1330026"/>
                </a:lnTo>
                <a:lnTo>
                  <a:pt x="948797" y="1330980"/>
                </a:lnTo>
                <a:lnTo>
                  <a:pt x="956729" y="1331298"/>
                </a:lnTo>
                <a:lnTo>
                  <a:pt x="964661" y="1331934"/>
                </a:lnTo>
                <a:lnTo>
                  <a:pt x="972593" y="1332889"/>
                </a:lnTo>
                <a:lnTo>
                  <a:pt x="980208" y="1334161"/>
                </a:lnTo>
                <a:lnTo>
                  <a:pt x="987823" y="1335752"/>
                </a:lnTo>
                <a:lnTo>
                  <a:pt x="995437" y="1337979"/>
                </a:lnTo>
                <a:lnTo>
                  <a:pt x="1002418" y="1340205"/>
                </a:lnTo>
                <a:lnTo>
                  <a:pt x="1009715" y="1343387"/>
                </a:lnTo>
                <a:lnTo>
                  <a:pt x="1016378" y="1346250"/>
                </a:lnTo>
                <a:lnTo>
                  <a:pt x="1023358" y="1349749"/>
                </a:lnTo>
                <a:lnTo>
                  <a:pt x="1030021" y="1353885"/>
                </a:lnTo>
                <a:lnTo>
                  <a:pt x="1036050" y="1357702"/>
                </a:lnTo>
                <a:lnTo>
                  <a:pt x="1042395" y="1361837"/>
                </a:lnTo>
                <a:lnTo>
                  <a:pt x="1048106" y="1366927"/>
                </a:lnTo>
                <a:lnTo>
                  <a:pt x="1053817" y="1371699"/>
                </a:lnTo>
                <a:lnTo>
                  <a:pt x="1059211" y="1377107"/>
                </a:lnTo>
                <a:lnTo>
                  <a:pt x="1064605" y="1382197"/>
                </a:lnTo>
                <a:lnTo>
                  <a:pt x="1069364" y="1388241"/>
                </a:lnTo>
                <a:lnTo>
                  <a:pt x="1073806" y="1393967"/>
                </a:lnTo>
                <a:lnTo>
                  <a:pt x="1078248" y="1400012"/>
                </a:lnTo>
                <a:lnTo>
                  <a:pt x="1082373" y="1406374"/>
                </a:lnTo>
                <a:lnTo>
                  <a:pt x="1085863" y="1413054"/>
                </a:lnTo>
                <a:lnTo>
                  <a:pt x="1089670" y="1419735"/>
                </a:lnTo>
                <a:lnTo>
                  <a:pt x="1092843" y="1426734"/>
                </a:lnTo>
                <a:lnTo>
                  <a:pt x="1095381" y="1433732"/>
                </a:lnTo>
                <a:lnTo>
                  <a:pt x="1097920" y="1441049"/>
                </a:lnTo>
                <a:lnTo>
                  <a:pt x="1100141" y="1448684"/>
                </a:lnTo>
                <a:lnTo>
                  <a:pt x="1101727" y="1456000"/>
                </a:lnTo>
                <a:lnTo>
                  <a:pt x="1103314" y="1463635"/>
                </a:lnTo>
                <a:lnTo>
                  <a:pt x="1104265" y="1471588"/>
                </a:lnTo>
                <a:lnTo>
                  <a:pt x="1104900" y="1479541"/>
                </a:lnTo>
                <a:lnTo>
                  <a:pt x="1104900" y="1487494"/>
                </a:lnTo>
                <a:lnTo>
                  <a:pt x="1104900" y="1686000"/>
                </a:lnTo>
                <a:lnTo>
                  <a:pt x="1104900" y="1690135"/>
                </a:lnTo>
                <a:lnTo>
                  <a:pt x="1104265" y="1693953"/>
                </a:lnTo>
                <a:lnTo>
                  <a:pt x="1103631" y="1697770"/>
                </a:lnTo>
                <a:lnTo>
                  <a:pt x="1102362" y="1701906"/>
                </a:lnTo>
                <a:lnTo>
                  <a:pt x="1101093" y="1705405"/>
                </a:lnTo>
                <a:lnTo>
                  <a:pt x="1099189" y="1709222"/>
                </a:lnTo>
                <a:lnTo>
                  <a:pt x="1096968" y="1713040"/>
                </a:lnTo>
                <a:lnTo>
                  <a:pt x="1094430" y="1716221"/>
                </a:lnTo>
                <a:lnTo>
                  <a:pt x="1091891" y="1719720"/>
                </a:lnTo>
                <a:lnTo>
                  <a:pt x="1089036" y="1722901"/>
                </a:lnTo>
                <a:lnTo>
                  <a:pt x="1085546" y="1726719"/>
                </a:lnTo>
                <a:lnTo>
                  <a:pt x="1082056" y="1729900"/>
                </a:lnTo>
                <a:lnTo>
                  <a:pt x="1078248" y="1732763"/>
                </a:lnTo>
                <a:lnTo>
                  <a:pt x="1074124" y="1736262"/>
                </a:lnTo>
                <a:lnTo>
                  <a:pt x="1069682" y="1739125"/>
                </a:lnTo>
                <a:lnTo>
                  <a:pt x="1065240" y="1741989"/>
                </a:lnTo>
                <a:lnTo>
                  <a:pt x="1055404" y="1748033"/>
                </a:lnTo>
                <a:lnTo>
                  <a:pt x="1044299" y="1753441"/>
                </a:lnTo>
                <a:lnTo>
                  <a:pt x="1032560" y="1758531"/>
                </a:lnTo>
                <a:lnTo>
                  <a:pt x="1019868" y="1763939"/>
                </a:lnTo>
                <a:lnTo>
                  <a:pt x="1005908" y="1768392"/>
                </a:lnTo>
                <a:lnTo>
                  <a:pt x="991630" y="1773164"/>
                </a:lnTo>
                <a:lnTo>
                  <a:pt x="976718" y="1777300"/>
                </a:lnTo>
                <a:lnTo>
                  <a:pt x="960854" y="1781117"/>
                </a:lnTo>
                <a:lnTo>
                  <a:pt x="944038" y="1784934"/>
                </a:lnTo>
                <a:lnTo>
                  <a:pt x="927222" y="1788434"/>
                </a:lnTo>
                <a:lnTo>
                  <a:pt x="909454" y="1791615"/>
                </a:lnTo>
                <a:lnTo>
                  <a:pt x="891369" y="1794796"/>
                </a:lnTo>
                <a:lnTo>
                  <a:pt x="872332" y="1797341"/>
                </a:lnTo>
                <a:lnTo>
                  <a:pt x="853295" y="1799886"/>
                </a:lnTo>
                <a:lnTo>
                  <a:pt x="833941" y="1801795"/>
                </a:lnTo>
                <a:lnTo>
                  <a:pt x="813952" y="1804022"/>
                </a:lnTo>
                <a:lnTo>
                  <a:pt x="793328" y="1805930"/>
                </a:lnTo>
                <a:lnTo>
                  <a:pt x="773022" y="1807203"/>
                </a:lnTo>
                <a:lnTo>
                  <a:pt x="752399" y="1808475"/>
                </a:lnTo>
                <a:lnTo>
                  <a:pt x="731458" y="1809748"/>
                </a:lnTo>
                <a:lnTo>
                  <a:pt x="710200" y="1810384"/>
                </a:lnTo>
                <a:lnTo>
                  <a:pt x="688942" y="1811020"/>
                </a:lnTo>
                <a:lnTo>
                  <a:pt x="667684" y="1811338"/>
                </a:lnTo>
                <a:lnTo>
                  <a:pt x="646427" y="1811338"/>
                </a:lnTo>
                <a:lnTo>
                  <a:pt x="625486" y="1811338"/>
                </a:lnTo>
                <a:lnTo>
                  <a:pt x="603911" y="1811020"/>
                </a:lnTo>
                <a:lnTo>
                  <a:pt x="582653" y="1810384"/>
                </a:lnTo>
                <a:lnTo>
                  <a:pt x="561395" y="1809748"/>
                </a:lnTo>
                <a:lnTo>
                  <a:pt x="540137" y="1808475"/>
                </a:lnTo>
                <a:lnTo>
                  <a:pt x="518879" y="1807203"/>
                </a:lnTo>
                <a:lnTo>
                  <a:pt x="498573" y="1805930"/>
                </a:lnTo>
                <a:lnTo>
                  <a:pt x="477632" y="1804022"/>
                </a:lnTo>
                <a:lnTo>
                  <a:pt x="457326" y="1801795"/>
                </a:lnTo>
                <a:lnTo>
                  <a:pt x="437337" y="1799886"/>
                </a:lnTo>
                <a:lnTo>
                  <a:pt x="417983" y="1797341"/>
                </a:lnTo>
                <a:lnTo>
                  <a:pt x="398629" y="1794796"/>
                </a:lnTo>
                <a:lnTo>
                  <a:pt x="379909" y="1791615"/>
                </a:lnTo>
                <a:lnTo>
                  <a:pt x="361824" y="1788434"/>
                </a:lnTo>
                <a:lnTo>
                  <a:pt x="344056" y="1784934"/>
                </a:lnTo>
                <a:lnTo>
                  <a:pt x="327240" y="1781117"/>
                </a:lnTo>
                <a:lnTo>
                  <a:pt x="310741" y="1777300"/>
                </a:lnTo>
                <a:lnTo>
                  <a:pt x="295195" y="1773164"/>
                </a:lnTo>
                <a:lnTo>
                  <a:pt x="280600" y="1768392"/>
                </a:lnTo>
                <a:lnTo>
                  <a:pt x="266322" y="1763939"/>
                </a:lnTo>
                <a:lnTo>
                  <a:pt x="252996" y="1758531"/>
                </a:lnTo>
                <a:lnTo>
                  <a:pt x="240622" y="1753441"/>
                </a:lnTo>
                <a:lnTo>
                  <a:pt x="229517" y="1748033"/>
                </a:lnTo>
                <a:lnTo>
                  <a:pt x="219047" y="1741989"/>
                </a:lnTo>
                <a:lnTo>
                  <a:pt x="214288" y="1739125"/>
                </a:lnTo>
                <a:lnTo>
                  <a:pt x="209846" y="1736262"/>
                </a:lnTo>
                <a:lnTo>
                  <a:pt x="205404" y="1732763"/>
                </a:lnTo>
                <a:lnTo>
                  <a:pt x="201596" y="1729900"/>
                </a:lnTo>
                <a:lnTo>
                  <a:pt x="198106" y="1726719"/>
                </a:lnTo>
                <a:lnTo>
                  <a:pt x="194299" y="1722901"/>
                </a:lnTo>
                <a:lnTo>
                  <a:pt x="191443" y="1719720"/>
                </a:lnTo>
                <a:lnTo>
                  <a:pt x="188588" y="1716221"/>
                </a:lnTo>
                <a:lnTo>
                  <a:pt x="186367" y="1713040"/>
                </a:lnTo>
                <a:lnTo>
                  <a:pt x="183828" y="1709222"/>
                </a:lnTo>
                <a:lnTo>
                  <a:pt x="181925" y="1705405"/>
                </a:lnTo>
                <a:lnTo>
                  <a:pt x="180338" y="1701906"/>
                </a:lnTo>
                <a:lnTo>
                  <a:pt x="179386" y="1697770"/>
                </a:lnTo>
                <a:lnTo>
                  <a:pt x="178435" y="1693953"/>
                </a:lnTo>
                <a:lnTo>
                  <a:pt x="177800" y="1690135"/>
                </a:lnTo>
                <a:lnTo>
                  <a:pt x="177800" y="1686000"/>
                </a:lnTo>
                <a:lnTo>
                  <a:pt x="177800" y="1487494"/>
                </a:lnTo>
                <a:lnTo>
                  <a:pt x="178117" y="1479541"/>
                </a:lnTo>
                <a:lnTo>
                  <a:pt x="178435" y="1471588"/>
                </a:lnTo>
                <a:lnTo>
                  <a:pt x="179386" y="1463635"/>
                </a:lnTo>
                <a:lnTo>
                  <a:pt x="180973" y="1456000"/>
                </a:lnTo>
                <a:lnTo>
                  <a:pt x="182559" y="1448684"/>
                </a:lnTo>
                <a:lnTo>
                  <a:pt x="184463" y="1441049"/>
                </a:lnTo>
                <a:lnTo>
                  <a:pt x="187318" y="1433732"/>
                </a:lnTo>
                <a:lnTo>
                  <a:pt x="190174" y="1426734"/>
                </a:lnTo>
                <a:lnTo>
                  <a:pt x="193030" y="1419735"/>
                </a:lnTo>
                <a:lnTo>
                  <a:pt x="196520" y="1413054"/>
                </a:lnTo>
                <a:lnTo>
                  <a:pt x="200327" y="1406374"/>
                </a:lnTo>
                <a:lnTo>
                  <a:pt x="204452" y="1400012"/>
                </a:lnTo>
                <a:lnTo>
                  <a:pt x="208576" y="1393967"/>
                </a:lnTo>
                <a:lnTo>
                  <a:pt x="213336" y="1388241"/>
                </a:lnTo>
                <a:lnTo>
                  <a:pt x="218095" y="1382197"/>
                </a:lnTo>
                <a:lnTo>
                  <a:pt x="223489" y="1377107"/>
                </a:lnTo>
                <a:lnTo>
                  <a:pt x="228883" y="1371699"/>
                </a:lnTo>
                <a:lnTo>
                  <a:pt x="234594" y="1366927"/>
                </a:lnTo>
                <a:lnTo>
                  <a:pt x="240305" y="1361837"/>
                </a:lnTo>
                <a:lnTo>
                  <a:pt x="246650" y="1357702"/>
                </a:lnTo>
                <a:lnTo>
                  <a:pt x="252679" y="1353885"/>
                </a:lnTo>
                <a:lnTo>
                  <a:pt x="259659" y="1349749"/>
                </a:lnTo>
                <a:lnTo>
                  <a:pt x="266005" y="1346250"/>
                </a:lnTo>
                <a:lnTo>
                  <a:pt x="272985" y="1343387"/>
                </a:lnTo>
                <a:lnTo>
                  <a:pt x="280282" y="1340205"/>
                </a:lnTo>
                <a:lnTo>
                  <a:pt x="287263" y="1337979"/>
                </a:lnTo>
                <a:lnTo>
                  <a:pt x="294877" y="1335752"/>
                </a:lnTo>
                <a:lnTo>
                  <a:pt x="302492" y="1334161"/>
                </a:lnTo>
                <a:lnTo>
                  <a:pt x="310107" y="1332889"/>
                </a:lnTo>
                <a:lnTo>
                  <a:pt x="318039" y="1331934"/>
                </a:lnTo>
                <a:lnTo>
                  <a:pt x="325971" y="1331298"/>
                </a:lnTo>
                <a:lnTo>
                  <a:pt x="333903" y="1330980"/>
                </a:lnTo>
                <a:lnTo>
                  <a:pt x="344056" y="1330026"/>
                </a:lnTo>
                <a:lnTo>
                  <a:pt x="372929" y="1327481"/>
                </a:lnTo>
                <a:lnTo>
                  <a:pt x="415762" y="1324300"/>
                </a:lnTo>
                <a:lnTo>
                  <a:pt x="441779" y="1322709"/>
                </a:lnTo>
                <a:lnTo>
                  <a:pt x="470017" y="1320800"/>
                </a:lnTo>
                <a:close/>
                <a:moveTo>
                  <a:pt x="1004887" y="995363"/>
                </a:moveTo>
                <a:lnTo>
                  <a:pt x="1176337" y="995363"/>
                </a:lnTo>
                <a:lnTo>
                  <a:pt x="1176337" y="1265238"/>
                </a:lnTo>
                <a:lnTo>
                  <a:pt x="1004887" y="1265238"/>
                </a:lnTo>
                <a:lnTo>
                  <a:pt x="1004887" y="995363"/>
                </a:lnTo>
                <a:close/>
                <a:moveTo>
                  <a:pt x="493561" y="847408"/>
                </a:moveTo>
                <a:lnTo>
                  <a:pt x="491024" y="847726"/>
                </a:lnTo>
                <a:lnTo>
                  <a:pt x="488804" y="848043"/>
                </a:lnTo>
                <a:lnTo>
                  <a:pt x="485950" y="848996"/>
                </a:lnTo>
                <a:lnTo>
                  <a:pt x="483730" y="849948"/>
                </a:lnTo>
                <a:lnTo>
                  <a:pt x="481510" y="851218"/>
                </a:lnTo>
                <a:lnTo>
                  <a:pt x="479290" y="852806"/>
                </a:lnTo>
                <a:lnTo>
                  <a:pt x="475167" y="856933"/>
                </a:lnTo>
                <a:lnTo>
                  <a:pt x="470727" y="861061"/>
                </a:lnTo>
                <a:lnTo>
                  <a:pt x="466604" y="865823"/>
                </a:lnTo>
                <a:lnTo>
                  <a:pt x="462482" y="871221"/>
                </a:lnTo>
                <a:lnTo>
                  <a:pt x="454553" y="882651"/>
                </a:lnTo>
                <a:lnTo>
                  <a:pt x="448527" y="890906"/>
                </a:lnTo>
                <a:lnTo>
                  <a:pt x="442819" y="899478"/>
                </a:lnTo>
                <a:lnTo>
                  <a:pt x="436793" y="908368"/>
                </a:lnTo>
                <a:lnTo>
                  <a:pt x="431402" y="917893"/>
                </a:lnTo>
                <a:lnTo>
                  <a:pt x="429499" y="926783"/>
                </a:lnTo>
                <a:lnTo>
                  <a:pt x="427596" y="935673"/>
                </a:lnTo>
                <a:lnTo>
                  <a:pt x="426010" y="945198"/>
                </a:lnTo>
                <a:lnTo>
                  <a:pt x="424742" y="954406"/>
                </a:lnTo>
                <a:lnTo>
                  <a:pt x="423790" y="963931"/>
                </a:lnTo>
                <a:lnTo>
                  <a:pt x="423156" y="973773"/>
                </a:lnTo>
                <a:lnTo>
                  <a:pt x="422839" y="982981"/>
                </a:lnTo>
                <a:lnTo>
                  <a:pt x="422839" y="992823"/>
                </a:lnTo>
                <a:lnTo>
                  <a:pt x="423156" y="1007111"/>
                </a:lnTo>
                <a:lnTo>
                  <a:pt x="424107" y="1020764"/>
                </a:lnTo>
                <a:lnTo>
                  <a:pt x="426010" y="1034099"/>
                </a:lnTo>
                <a:lnTo>
                  <a:pt x="428547" y="1047434"/>
                </a:lnTo>
                <a:lnTo>
                  <a:pt x="432036" y="1060769"/>
                </a:lnTo>
                <a:lnTo>
                  <a:pt x="435525" y="1073469"/>
                </a:lnTo>
                <a:lnTo>
                  <a:pt x="439965" y="1086169"/>
                </a:lnTo>
                <a:lnTo>
                  <a:pt x="445039" y="1098551"/>
                </a:lnTo>
                <a:lnTo>
                  <a:pt x="450430" y="1110934"/>
                </a:lnTo>
                <a:lnTo>
                  <a:pt x="456456" y="1122999"/>
                </a:lnTo>
                <a:lnTo>
                  <a:pt x="462799" y="1134429"/>
                </a:lnTo>
                <a:lnTo>
                  <a:pt x="469459" y="1145541"/>
                </a:lnTo>
                <a:lnTo>
                  <a:pt x="477070" y="1156019"/>
                </a:lnTo>
                <a:lnTo>
                  <a:pt x="484364" y="1166496"/>
                </a:lnTo>
                <a:lnTo>
                  <a:pt x="492293" y="1176656"/>
                </a:lnTo>
                <a:lnTo>
                  <a:pt x="500539" y="1186181"/>
                </a:lnTo>
                <a:lnTo>
                  <a:pt x="508784" y="1195389"/>
                </a:lnTo>
                <a:lnTo>
                  <a:pt x="517347" y="1204279"/>
                </a:lnTo>
                <a:lnTo>
                  <a:pt x="526227" y="1212216"/>
                </a:lnTo>
                <a:lnTo>
                  <a:pt x="535107" y="1220154"/>
                </a:lnTo>
                <a:lnTo>
                  <a:pt x="543987" y="1227456"/>
                </a:lnTo>
                <a:lnTo>
                  <a:pt x="553184" y="1234124"/>
                </a:lnTo>
                <a:lnTo>
                  <a:pt x="562381" y="1240474"/>
                </a:lnTo>
                <a:lnTo>
                  <a:pt x="571578" y="1245871"/>
                </a:lnTo>
                <a:lnTo>
                  <a:pt x="580775" y="1250951"/>
                </a:lnTo>
                <a:lnTo>
                  <a:pt x="589655" y="1255079"/>
                </a:lnTo>
                <a:lnTo>
                  <a:pt x="598853" y="1258889"/>
                </a:lnTo>
                <a:lnTo>
                  <a:pt x="607732" y="1262381"/>
                </a:lnTo>
                <a:lnTo>
                  <a:pt x="616612" y="1264604"/>
                </a:lnTo>
                <a:lnTo>
                  <a:pt x="624858" y="1266509"/>
                </a:lnTo>
                <a:lnTo>
                  <a:pt x="633421" y="1267461"/>
                </a:lnTo>
                <a:lnTo>
                  <a:pt x="641349" y="1267779"/>
                </a:lnTo>
                <a:lnTo>
                  <a:pt x="649595" y="1267461"/>
                </a:lnTo>
                <a:lnTo>
                  <a:pt x="657524" y="1266509"/>
                </a:lnTo>
                <a:lnTo>
                  <a:pt x="666404" y="1264604"/>
                </a:lnTo>
                <a:lnTo>
                  <a:pt x="674967" y="1262381"/>
                </a:lnTo>
                <a:lnTo>
                  <a:pt x="684164" y="1258889"/>
                </a:lnTo>
                <a:lnTo>
                  <a:pt x="692726" y="1255079"/>
                </a:lnTo>
                <a:lnTo>
                  <a:pt x="701924" y="1250951"/>
                </a:lnTo>
                <a:lnTo>
                  <a:pt x="711121" y="1245871"/>
                </a:lnTo>
                <a:lnTo>
                  <a:pt x="720318" y="1240474"/>
                </a:lnTo>
                <a:lnTo>
                  <a:pt x="729515" y="1234124"/>
                </a:lnTo>
                <a:lnTo>
                  <a:pt x="738395" y="1227456"/>
                </a:lnTo>
                <a:lnTo>
                  <a:pt x="747592" y="1220154"/>
                </a:lnTo>
                <a:lnTo>
                  <a:pt x="756472" y="1212216"/>
                </a:lnTo>
                <a:lnTo>
                  <a:pt x="765352" y="1204279"/>
                </a:lnTo>
                <a:lnTo>
                  <a:pt x="773915" y="1195389"/>
                </a:lnTo>
                <a:lnTo>
                  <a:pt x="782160" y="1186181"/>
                </a:lnTo>
                <a:lnTo>
                  <a:pt x="790406" y="1176656"/>
                </a:lnTo>
                <a:lnTo>
                  <a:pt x="798652" y="1166496"/>
                </a:lnTo>
                <a:lnTo>
                  <a:pt x="805946" y="1156019"/>
                </a:lnTo>
                <a:lnTo>
                  <a:pt x="813240" y="1145541"/>
                </a:lnTo>
                <a:lnTo>
                  <a:pt x="819900" y="1134429"/>
                </a:lnTo>
                <a:lnTo>
                  <a:pt x="826243" y="1122999"/>
                </a:lnTo>
                <a:lnTo>
                  <a:pt x="831952" y="1110934"/>
                </a:lnTo>
                <a:lnTo>
                  <a:pt x="837660" y="1098551"/>
                </a:lnTo>
                <a:lnTo>
                  <a:pt x="842417" y="1086169"/>
                </a:lnTo>
                <a:lnTo>
                  <a:pt x="847174" y="1073469"/>
                </a:lnTo>
                <a:lnTo>
                  <a:pt x="850980" y="1060769"/>
                </a:lnTo>
                <a:lnTo>
                  <a:pt x="853834" y="1047434"/>
                </a:lnTo>
                <a:lnTo>
                  <a:pt x="856689" y="1034099"/>
                </a:lnTo>
                <a:lnTo>
                  <a:pt x="858592" y="1020764"/>
                </a:lnTo>
                <a:lnTo>
                  <a:pt x="859543" y="1007111"/>
                </a:lnTo>
                <a:lnTo>
                  <a:pt x="860177" y="992823"/>
                </a:lnTo>
                <a:lnTo>
                  <a:pt x="859860" y="984886"/>
                </a:lnTo>
                <a:lnTo>
                  <a:pt x="859543" y="976313"/>
                </a:lnTo>
                <a:lnTo>
                  <a:pt x="837343" y="975361"/>
                </a:lnTo>
                <a:lnTo>
                  <a:pt x="814509" y="973773"/>
                </a:lnTo>
                <a:lnTo>
                  <a:pt x="791040" y="970916"/>
                </a:lnTo>
                <a:lnTo>
                  <a:pt x="767255" y="968058"/>
                </a:lnTo>
                <a:lnTo>
                  <a:pt x="743469" y="964566"/>
                </a:lnTo>
                <a:lnTo>
                  <a:pt x="719366" y="960438"/>
                </a:lnTo>
                <a:lnTo>
                  <a:pt x="695898" y="955041"/>
                </a:lnTo>
                <a:lnTo>
                  <a:pt x="684481" y="952501"/>
                </a:lnTo>
                <a:lnTo>
                  <a:pt x="673064" y="949643"/>
                </a:lnTo>
                <a:lnTo>
                  <a:pt x="661964" y="946468"/>
                </a:lnTo>
                <a:lnTo>
                  <a:pt x="651181" y="943293"/>
                </a:lnTo>
                <a:lnTo>
                  <a:pt x="640398" y="940118"/>
                </a:lnTo>
                <a:lnTo>
                  <a:pt x="629932" y="936308"/>
                </a:lnTo>
                <a:lnTo>
                  <a:pt x="620101" y="932816"/>
                </a:lnTo>
                <a:lnTo>
                  <a:pt x="610270" y="929006"/>
                </a:lnTo>
                <a:lnTo>
                  <a:pt x="601073" y="924878"/>
                </a:lnTo>
                <a:lnTo>
                  <a:pt x="592510" y="921068"/>
                </a:lnTo>
                <a:lnTo>
                  <a:pt x="583947" y="916941"/>
                </a:lnTo>
                <a:lnTo>
                  <a:pt x="576018" y="912178"/>
                </a:lnTo>
                <a:lnTo>
                  <a:pt x="568724" y="907733"/>
                </a:lnTo>
                <a:lnTo>
                  <a:pt x="561747" y="903288"/>
                </a:lnTo>
                <a:lnTo>
                  <a:pt x="555404" y="898208"/>
                </a:lnTo>
                <a:lnTo>
                  <a:pt x="550013" y="893128"/>
                </a:lnTo>
                <a:lnTo>
                  <a:pt x="544938" y="887731"/>
                </a:lnTo>
                <a:lnTo>
                  <a:pt x="540498" y="882651"/>
                </a:lnTo>
                <a:lnTo>
                  <a:pt x="536376" y="876936"/>
                </a:lnTo>
                <a:lnTo>
                  <a:pt x="532253" y="872173"/>
                </a:lnTo>
                <a:lnTo>
                  <a:pt x="528447" y="867728"/>
                </a:lnTo>
                <a:lnTo>
                  <a:pt x="524641" y="863601"/>
                </a:lnTo>
                <a:lnTo>
                  <a:pt x="520836" y="860426"/>
                </a:lnTo>
                <a:lnTo>
                  <a:pt x="517347" y="857251"/>
                </a:lnTo>
                <a:lnTo>
                  <a:pt x="514176" y="854393"/>
                </a:lnTo>
                <a:lnTo>
                  <a:pt x="511004" y="852488"/>
                </a:lnTo>
                <a:lnTo>
                  <a:pt x="507833" y="850583"/>
                </a:lnTo>
                <a:lnTo>
                  <a:pt x="504661" y="849313"/>
                </a:lnTo>
                <a:lnTo>
                  <a:pt x="501807" y="848361"/>
                </a:lnTo>
                <a:lnTo>
                  <a:pt x="499270" y="847726"/>
                </a:lnTo>
                <a:lnTo>
                  <a:pt x="496099" y="847408"/>
                </a:lnTo>
                <a:lnTo>
                  <a:pt x="493561" y="847408"/>
                </a:lnTo>
                <a:close/>
                <a:moveTo>
                  <a:pt x="1304925" y="828675"/>
                </a:moveTo>
                <a:lnTo>
                  <a:pt x="1476375" y="828675"/>
                </a:lnTo>
                <a:lnTo>
                  <a:pt x="1476375" y="1252538"/>
                </a:lnTo>
                <a:lnTo>
                  <a:pt x="1304925" y="1252538"/>
                </a:lnTo>
                <a:lnTo>
                  <a:pt x="1304925" y="828675"/>
                </a:lnTo>
                <a:close/>
                <a:moveTo>
                  <a:pt x="634055" y="655638"/>
                </a:moveTo>
                <a:lnTo>
                  <a:pt x="641349" y="655638"/>
                </a:lnTo>
                <a:lnTo>
                  <a:pt x="648644" y="655638"/>
                </a:lnTo>
                <a:lnTo>
                  <a:pt x="655938" y="655956"/>
                </a:lnTo>
                <a:lnTo>
                  <a:pt x="662915" y="656591"/>
                </a:lnTo>
                <a:lnTo>
                  <a:pt x="669892" y="657226"/>
                </a:lnTo>
                <a:lnTo>
                  <a:pt x="677187" y="658178"/>
                </a:lnTo>
                <a:lnTo>
                  <a:pt x="684164" y="659766"/>
                </a:lnTo>
                <a:lnTo>
                  <a:pt x="691141" y="661036"/>
                </a:lnTo>
                <a:lnTo>
                  <a:pt x="698118" y="662623"/>
                </a:lnTo>
                <a:lnTo>
                  <a:pt x="704778" y="664211"/>
                </a:lnTo>
                <a:lnTo>
                  <a:pt x="711438" y="666433"/>
                </a:lnTo>
                <a:lnTo>
                  <a:pt x="718415" y="668338"/>
                </a:lnTo>
                <a:lnTo>
                  <a:pt x="724758" y="670878"/>
                </a:lnTo>
                <a:lnTo>
                  <a:pt x="731418" y="673418"/>
                </a:lnTo>
                <a:lnTo>
                  <a:pt x="737761" y="676276"/>
                </a:lnTo>
                <a:lnTo>
                  <a:pt x="744421" y="679133"/>
                </a:lnTo>
                <a:lnTo>
                  <a:pt x="750446" y="682308"/>
                </a:lnTo>
                <a:lnTo>
                  <a:pt x="763132" y="688976"/>
                </a:lnTo>
                <a:lnTo>
                  <a:pt x="775500" y="696596"/>
                </a:lnTo>
                <a:lnTo>
                  <a:pt x="787235" y="704533"/>
                </a:lnTo>
                <a:lnTo>
                  <a:pt x="798652" y="713423"/>
                </a:lnTo>
                <a:lnTo>
                  <a:pt x="809435" y="722631"/>
                </a:lnTo>
                <a:lnTo>
                  <a:pt x="819900" y="732791"/>
                </a:lnTo>
                <a:lnTo>
                  <a:pt x="830049" y="743586"/>
                </a:lnTo>
                <a:lnTo>
                  <a:pt x="839880" y="754698"/>
                </a:lnTo>
                <a:lnTo>
                  <a:pt x="849394" y="766446"/>
                </a:lnTo>
                <a:lnTo>
                  <a:pt x="858274" y="778511"/>
                </a:lnTo>
                <a:lnTo>
                  <a:pt x="866520" y="791211"/>
                </a:lnTo>
                <a:lnTo>
                  <a:pt x="874449" y="804546"/>
                </a:lnTo>
                <a:lnTo>
                  <a:pt x="881743" y="818198"/>
                </a:lnTo>
                <a:lnTo>
                  <a:pt x="888403" y="832168"/>
                </a:lnTo>
                <a:lnTo>
                  <a:pt x="894746" y="847091"/>
                </a:lnTo>
                <a:lnTo>
                  <a:pt x="900137" y="861696"/>
                </a:lnTo>
                <a:lnTo>
                  <a:pt x="905529" y="876936"/>
                </a:lnTo>
                <a:lnTo>
                  <a:pt x="909651" y="892811"/>
                </a:lnTo>
                <a:lnTo>
                  <a:pt x="913457" y="908686"/>
                </a:lnTo>
                <a:lnTo>
                  <a:pt x="916946" y="924878"/>
                </a:lnTo>
                <a:lnTo>
                  <a:pt x="919166" y="941706"/>
                </a:lnTo>
                <a:lnTo>
                  <a:pt x="921068" y="958533"/>
                </a:lnTo>
                <a:lnTo>
                  <a:pt x="922020" y="975678"/>
                </a:lnTo>
                <a:lnTo>
                  <a:pt x="922337" y="992823"/>
                </a:lnTo>
                <a:lnTo>
                  <a:pt x="922337" y="1002031"/>
                </a:lnTo>
                <a:lnTo>
                  <a:pt x="922020" y="1010921"/>
                </a:lnTo>
                <a:lnTo>
                  <a:pt x="921386" y="1019811"/>
                </a:lnTo>
                <a:lnTo>
                  <a:pt x="920434" y="1028384"/>
                </a:lnTo>
                <a:lnTo>
                  <a:pt x="919483" y="1037274"/>
                </a:lnTo>
                <a:lnTo>
                  <a:pt x="918214" y="1045846"/>
                </a:lnTo>
                <a:lnTo>
                  <a:pt x="916628" y="1054419"/>
                </a:lnTo>
                <a:lnTo>
                  <a:pt x="915043" y="1062674"/>
                </a:lnTo>
                <a:lnTo>
                  <a:pt x="912823" y="1070929"/>
                </a:lnTo>
                <a:lnTo>
                  <a:pt x="910603" y="1079501"/>
                </a:lnTo>
                <a:lnTo>
                  <a:pt x="908383" y="1087756"/>
                </a:lnTo>
                <a:lnTo>
                  <a:pt x="906163" y="1095694"/>
                </a:lnTo>
                <a:lnTo>
                  <a:pt x="903309" y="1103631"/>
                </a:lnTo>
                <a:lnTo>
                  <a:pt x="900137" y="1111569"/>
                </a:lnTo>
                <a:lnTo>
                  <a:pt x="897283" y="1119189"/>
                </a:lnTo>
                <a:lnTo>
                  <a:pt x="894111" y="1126809"/>
                </a:lnTo>
                <a:lnTo>
                  <a:pt x="887134" y="1141731"/>
                </a:lnTo>
                <a:lnTo>
                  <a:pt x="879523" y="1156336"/>
                </a:lnTo>
                <a:lnTo>
                  <a:pt x="871277" y="1170624"/>
                </a:lnTo>
                <a:lnTo>
                  <a:pt x="862714" y="1184276"/>
                </a:lnTo>
                <a:lnTo>
                  <a:pt x="853517" y="1197611"/>
                </a:lnTo>
                <a:lnTo>
                  <a:pt x="843686" y="1209994"/>
                </a:lnTo>
                <a:lnTo>
                  <a:pt x="833854" y="1222376"/>
                </a:lnTo>
                <a:lnTo>
                  <a:pt x="823389" y="1233806"/>
                </a:lnTo>
                <a:lnTo>
                  <a:pt x="812606" y="1244919"/>
                </a:lnTo>
                <a:lnTo>
                  <a:pt x="801823" y="1255396"/>
                </a:lnTo>
                <a:lnTo>
                  <a:pt x="790406" y="1265239"/>
                </a:lnTo>
                <a:lnTo>
                  <a:pt x="778989" y="1274446"/>
                </a:lnTo>
                <a:lnTo>
                  <a:pt x="767255" y="1282701"/>
                </a:lnTo>
                <a:lnTo>
                  <a:pt x="755521" y="1290956"/>
                </a:lnTo>
                <a:lnTo>
                  <a:pt x="743786" y="1298259"/>
                </a:lnTo>
                <a:lnTo>
                  <a:pt x="732052" y="1304609"/>
                </a:lnTo>
                <a:lnTo>
                  <a:pt x="720318" y="1310641"/>
                </a:lnTo>
                <a:lnTo>
                  <a:pt x="708584" y="1315721"/>
                </a:lnTo>
                <a:lnTo>
                  <a:pt x="696849" y="1320166"/>
                </a:lnTo>
                <a:lnTo>
                  <a:pt x="685432" y="1323659"/>
                </a:lnTo>
                <a:lnTo>
                  <a:pt x="674015" y="1326516"/>
                </a:lnTo>
                <a:lnTo>
                  <a:pt x="662915" y="1328421"/>
                </a:lnTo>
                <a:lnTo>
                  <a:pt x="657207" y="1329374"/>
                </a:lnTo>
                <a:lnTo>
                  <a:pt x="652132" y="1329691"/>
                </a:lnTo>
                <a:lnTo>
                  <a:pt x="646424" y="1330009"/>
                </a:lnTo>
                <a:lnTo>
                  <a:pt x="641349" y="1330326"/>
                </a:lnTo>
                <a:lnTo>
                  <a:pt x="635958" y="1330009"/>
                </a:lnTo>
                <a:lnTo>
                  <a:pt x="630884" y="1329691"/>
                </a:lnTo>
                <a:lnTo>
                  <a:pt x="625492" y="1329374"/>
                </a:lnTo>
                <a:lnTo>
                  <a:pt x="620101" y="1328421"/>
                </a:lnTo>
                <a:lnTo>
                  <a:pt x="609001" y="1326516"/>
                </a:lnTo>
                <a:lnTo>
                  <a:pt x="597584" y="1323659"/>
                </a:lnTo>
                <a:lnTo>
                  <a:pt x="585850" y="1320166"/>
                </a:lnTo>
                <a:lnTo>
                  <a:pt x="574433" y="1315721"/>
                </a:lnTo>
                <a:lnTo>
                  <a:pt x="562698" y="1310641"/>
                </a:lnTo>
                <a:lnTo>
                  <a:pt x="550647" y="1304609"/>
                </a:lnTo>
                <a:lnTo>
                  <a:pt x="538913" y="1298259"/>
                </a:lnTo>
                <a:lnTo>
                  <a:pt x="527179" y="1290956"/>
                </a:lnTo>
                <a:lnTo>
                  <a:pt x="515444" y="1282701"/>
                </a:lnTo>
                <a:lnTo>
                  <a:pt x="503710" y="1274446"/>
                </a:lnTo>
                <a:lnTo>
                  <a:pt x="492293" y="1265239"/>
                </a:lnTo>
                <a:lnTo>
                  <a:pt x="481193" y="1255396"/>
                </a:lnTo>
                <a:lnTo>
                  <a:pt x="470093" y="1244919"/>
                </a:lnTo>
                <a:lnTo>
                  <a:pt x="459310" y="1233806"/>
                </a:lnTo>
                <a:lnTo>
                  <a:pt x="448845" y="1222376"/>
                </a:lnTo>
                <a:lnTo>
                  <a:pt x="438696" y="1209994"/>
                </a:lnTo>
                <a:lnTo>
                  <a:pt x="429499" y="1197611"/>
                </a:lnTo>
                <a:lnTo>
                  <a:pt x="419985" y="1184276"/>
                </a:lnTo>
                <a:lnTo>
                  <a:pt x="411422" y="1170624"/>
                </a:lnTo>
                <a:lnTo>
                  <a:pt x="403176" y="1156336"/>
                </a:lnTo>
                <a:lnTo>
                  <a:pt x="395565" y="1141731"/>
                </a:lnTo>
                <a:lnTo>
                  <a:pt x="388588" y="1126809"/>
                </a:lnTo>
                <a:lnTo>
                  <a:pt x="385416" y="1119189"/>
                </a:lnTo>
                <a:lnTo>
                  <a:pt x="382245" y="1111569"/>
                </a:lnTo>
                <a:lnTo>
                  <a:pt x="379390" y="1103631"/>
                </a:lnTo>
                <a:lnTo>
                  <a:pt x="376853" y="1095694"/>
                </a:lnTo>
                <a:lnTo>
                  <a:pt x="374316" y="1087756"/>
                </a:lnTo>
                <a:lnTo>
                  <a:pt x="372096" y="1079501"/>
                </a:lnTo>
                <a:lnTo>
                  <a:pt x="369559" y="1070929"/>
                </a:lnTo>
                <a:lnTo>
                  <a:pt x="367656" y="1062674"/>
                </a:lnTo>
                <a:lnTo>
                  <a:pt x="366071" y="1054419"/>
                </a:lnTo>
                <a:lnTo>
                  <a:pt x="364485" y="1045846"/>
                </a:lnTo>
                <a:lnTo>
                  <a:pt x="363216" y="1037274"/>
                </a:lnTo>
                <a:lnTo>
                  <a:pt x="362265" y="1028384"/>
                </a:lnTo>
                <a:lnTo>
                  <a:pt x="361313" y="1019811"/>
                </a:lnTo>
                <a:lnTo>
                  <a:pt x="360996" y="1010921"/>
                </a:lnTo>
                <a:lnTo>
                  <a:pt x="360362" y="1002031"/>
                </a:lnTo>
                <a:lnTo>
                  <a:pt x="360362" y="992823"/>
                </a:lnTo>
                <a:lnTo>
                  <a:pt x="360679" y="975678"/>
                </a:lnTo>
                <a:lnTo>
                  <a:pt x="361948" y="958533"/>
                </a:lnTo>
                <a:lnTo>
                  <a:pt x="363533" y="941706"/>
                </a:lnTo>
                <a:lnTo>
                  <a:pt x="366071" y="924878"/>
                </a:lnTo>
                <a:lnTo>
                  <a:pt x="368925" y="908686"/>
                </a:lnTo>
                <a:lnTo>
                  <a:pt x="373048" y="892811"/>
                </a:lnTo>
                <a:lnTo>
                  <a:pt x="377171" y="876936"/>
                </a:lnTo>
                <a:lnTo>
                  <a:pt x="382245" y="861696"/>
                </a:lnTo>
                <a:lnTo>
                  <a:pt x="387953" y="847091"/>
                </a:lnTo>
                <a:lnTo>
                  <a:pt x="393979" y="832168"/>
                </a:lnTo>
                <a:lnTo>
                  <a:pt x="400956" y="818198"/>
                </a:lnTo>
                <a:lnTo>
                  <a:pt x="408568" y="804546"/>
                </a:lnTo>
                <a:lnTo>
                  <a:pt x="416179" y="791211"/>
                </a:lnTo>
                <a:lnTo>
                  <a:pt x="424425" y="778511"/>
                </a:lnTo>
                <a:lnTo>
                  <a:pt x="433305" y="766446"/>
                </a:lnTo>
                <a:lnTo>
                  <a:pt x="442819" y="754698"/>
                </a:lnTo>
                <a:lnTo>
                  <a:pt x="452650" y="743586"/>
                </a:lnTo>
                <a:lnTo>
                  <a:pt x="462482" y="732791"/>
                </a:lnTo>
                <a:lnTo>
                  <a:pt x="473264" y="722631"/>
                </a:lnTo>
                <a:lnTo>
                  <a:pt x="484047" y="713423"/>
                </a:lnTo>
                <a:lnTo>
                  <a:pt x="495464" y="704533"/>
                </a:lnTo>
                <a:lnTo>
                  <a:pt x="507516" y="696596"/>
                </a:lnTo>
                <a:lnTo>
                  <a:pt x="519567" y="688976"/>
                </a:lnTo>
                <a:lnTo>
                  <a:pt x="531936" y="682308"/>
                </a:lnTo>
                <a:lnTo>
                  <a:pt x="538278" y="679133"/>
                </a:lnTo>
                <a:lnTo>
                  <a:pt x="544938" y="676276"/>
                </a:lnTo>
                <a:lnTo>
                  <a:pt x="551281" y="673418"/>
                </a:lnTo>
                <a:lnTo>
                  <a:pt x="557941" y="670878"/>
                </a:lnTo>
                <a:lnTo>
                  <a:pt x="564284" y="668338"/>
                </a:lnTo>
                <a:lnTo>
                  <a:pt x="571261" y="666433"/>
                </a:lnTo>
                <a:lnTo>
                  <a:pt x="577921" y="664211"/>
                </a:lnTo>
                <a:lnTo>
                  <a:pt x="584898" y="662623"/>
                </a:lnTo>
                <a:lnTo>
                  <a:pt x="591875" y="661036"/>
                </a:lnTo>
                <a:lnTo>
                  <a:pt x="598535" y="659766"/>
                </a:lnTo>
                <a:lnTo>
                  <a:pt x="605830" y="658178"/>
                </a:lnTo>
                <a:lnTo>
                  <a:pt x="612490" y="657226"/>
                </a:lnTo>
                <a:lnTo>
                  <a:pt x="619784" y="656591"/>
                </a:lnTo>
                <a:lnTo>
                  <a:pt x="627078" y="655956"/>
                </a:lnTo>
                <a:lnTo>
                  <a:pt x="634055" y="655638"/>
                </a:lnTo>
                <a:close/>
                <a:moveTo>
                  <a:pt x="1604962" y="463550"/>
                </a:moveTo>
                <a:lnTo>
                  <a:pt x="1776412" y="463550"/>
                </a:lnTo>
                <a:lnTo>
                  <a:pt x="1776412" y="1252538"/>
                </a:lnTo>
                <a:lnTo>
                  <a:pt x="1604962" y="1252538"/>
                </a:lnTo>
                <a:lnTo>
                  <a:pt x="1604962" y="463550"/>
                </a:lnTo>
                <a:close/>
                <a:moveTo>
                  <a:pt x="0" y="0"/>
                </a:moveTo>
                <a:lnTo>
                  <a:pt x="2125663" y="0"/>
                </a:lnTo>
                <a:lnTo>
                  <a:pt x="2125663" y="171553"/>
                </a:lnTo>
                <a:lnTo>
                  <a:pt x="2039621" y="171553"/>
                </a:lnTo>
                <a:lnTo>
                  <a:pt x="2039621" y="1577975"/>
                </a:lnTo>
                <a:lnTo>
                  <a:pt x="1252220" y="1577975"/>
                </a:lnTo>
                <a:lnTo>
                  <a:pt x="1252220" y="1449310"/>
                </a:lnTo>
                <a:lnTo>
                  <a:pt x="1911033" y="1449310"/>
                </a:lnTo>
                <a:lnTo>
                  <a:pt x="1911033" y="171553"/>
                </a:lnTo>
                <a:lnTo>
                  <a:pt x="195263" y="171553"/>
                </a:lnTo>
                <a:lnTo>
                  <a:pt x="195263" y="1249164"/>
                </a:lnTo>
                <a:lnTo>
                  <a:pt x="66675" y="1249164"/>
                </a:lnTo>
                <a:lnTo>
                  <a:pt x="66675" y="171553"/>
                </a:lnTo>
                <a:lnTo>
                  <a:pt x="0" y="171553"/>
                </a:lnTo>
                <a:lnTo>
                  <a:pt x="0" y="0"/>
                </a:lnTo>
                <a:close/>
              </a:path>
            </a:pathLst>
          </a:custGeom>
          <a:solidFill>
            <a:srgbClr val="D3381C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" name="文本框 1"/>
          <p:cNvSpPr txBox="1"/>
          <p:nvPr/>
        </p:nvSpPr>
        <p:spPr>
          <a:xfrm>
            <a:off x="6054926" y="2974400"/>
            <a:ext cx="41441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zh-CN" altLang="en-US" sz="4400" b="1" dirty="0">
                <a:solidFill>
                  <a:srgbClr val="D3381C"/>
                </a:solidFill>
                <a:latin typeface="Arial" panose="020B0604020202020204"/>
                <a:ea typeface="微软雅黑" panose="020B0503020204020204" pitchFamily="34" charset="-122"/>
              </a:rPr>
              <a:t>明年工作计划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6035380" y="1732582"/>
            <a:ext cx="176167" cy="176167"/>
          </a:xfrm>
          <a:prstGeom prst="ellipse">
            <a:avLst/>
          </a:prstGeom>
          <a:solidFill>
            <a:srgbClr val="D3381C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p:sp>
        <p:nvSpPr>
          <p:cNvPr id="3" name="椭圆形标注 2"/>
          <p:cNvSpPr/>
          <p:nvPr/>
        </p:nvSpPr>
        <p:spPr>
          <a:xfrm rot="6221014" flipH="1">
            <a:off x="7460189" y="1536297"/>
            <a:ext cx="710098" cy="702952"/>
          </a:xfrm>
          <a:prstGeom prst="wedgeEllipseCallout">
            <a:avLst>
              <a:gd name="adj1" fmla="val -11257"/>
              <a:gd name="adj2" fmla="val 65210"/>
            </a:avLst>
          </a:prstGeom>
          <a:solidFill>
            <a:srgbClr val="D3381C"/>
          </a:solidFill>
          <a:ln w="25400" cap="flat" cmpd="sng" algn="ctr">
            <a:solidFill>
              <a:srgbClr val="D3381C"/>
            </a:solidFill>
            <a:prstDash val="solid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5"/>
          <p:cNvSpPr txBox="1"/>
          <p:nvPr/>
        </p:nvSpPr>
        <p:spPr>
          <a:xfrm flipH="1">
            <a:off x="7435907" y="1699953"/>
            <a:ext cx="783966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charset="0"/>
                <a:ea typeface="微软雅黑" panose="020B0503020204020204" pitchFamily="34" charset="-122"/>
                <a:cs typeface="Times New Roman" panose="02020603050405020304" pitchFamily="18" charset="0"/>
              </a:rPr>
              <a:t>01</a:t>
            </a:r>
            <a:endParaRPr kumimoji="0" lang="zh-CN" altLang="en-US" sz="2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anose="020F070403050403020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椭圆 4"/>
          <p:cNvSpPr/>
          <p:nvPr/>
        </p:nvSpPr>
        <p:spPr>
          <a:xfrm flipH="1">
            <a:off x="6038273" y="2501070"/>
            <a:ext cx="176167" cy="176167"/>
          </a:xfrm>
          <a:prstGeom prst="ellipse">
            <a:avLst/>
          </a:prstGeom>
          <a:solidFill>
            <a:srgbClr val="D3381C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p:sp>
        <p:nvSpPr>
          <p:cNvPr id="6" name="椭圆形标注 5"/>
          <p:cNvSpPr/>
          <p:nvPr/>
        </p:nvSpPr>
        <p:spPr>
          <a:xfrm rot="15378986">
            <a:off x="4159745" y="2280601"/>
            <a:ext cx="710098" cy="702952"/>
          </a:xfrm>
          <a:prstGeom prst="wedgeEllipseCallout">
            <a:avLst>
              <a:gd name="adj1" fmla="val -11257"/>
              <a:gd name="adj2" fmla="val 65210"/>
            </a:avLst>
          </a:prstGeom>
          <a:solidFill>
            <a:srgbClr val="D3381C"/>
          </a:solidFill>
          <a:ln w="25400" cap="flat" cmpd="sng" algn="ctr">
            <a:solidFill>
              <a:srgbClr val="D3381C"/>
            </a:solidFill>
            <a:prstDash val="solid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38"/>
          <p:cNvSpPr txBox="1"/>
          <p:nvPr/>
        </p:nvSpPr>
        <p:spPr>
          <a:xfrm>
            <a:off x="4110159" y="2444257"/>
            <a:ext cx="783966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charset="0"/>
                <a:ea typeface="微软雅黑" panose="020B0503020204020204" pitchFamily="34" charset="-122"/>
                <a:cs typeface="Times New Roman" panose="02020603050405020304" pitchFamily="18" charset="0"/>
              </a:rPr>
              <a:t>02</a:t>
            </a:r>
            <a:endParaRPr kumimoji="0" lang="zh-CN" altLang="en-US" sz="2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anose="020F070403050403020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6035380" y="3263380"/>
            <a:ext cx="176167" cy="176167"/>
          </a:xfrm>
          <a:prstGeom prst="ellipse">
            <a:avLst/>
          </a:prstGeom>
          <a:solidFill>
            <a:srgbClr val="D3381C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p:sp>
        <p:nvSpPr>
          <p:cNvPr id="9" name="椭圆形标注 8"/>
          <p:cNvSpPr/>
          <p:nvPr/>
        </p:nvSpPr>
        <p:spPr>
          <a:xfrm rot="6221014" flipH="1">
            <a:off x="7460189" y="3067095"/>
            <a:ext cx="710098" cy="702952"/>
          </a:xfrm>
          <a:prstGeom prst="wedgeEllipseCallout">
            <a:avLst>
              <a:gd name="adj1" fmla="val -11257"/>
              <a:gd name="adj2" fmla="val 65210"/>
            </a:avLst>
          </a:prstGeom>
          <a:solidFill>
            <a:srgbClr val="D3381C"/>
          </a:solidFill>
          <a:ln w="25400" cap="flat" cmpd="sng" algn="ctr">
            <a:solidFill>
              <a:srgbClr val="D3381C"/>
            </a:solidFill>
            <a:prstDash val="solid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41"/>
          <p:cNvSpPr txBox="1"/>
          <p:nvPr/>
        </p:nvSpPr>
        <p:spPr>
          <a:xfrm flipH="1">
            <a:off x="7435907" y="3230751"/>
            <a:ext cx="783966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charset="0"/>
                <a:ea typeface="微软雅黑" panose="020B0503020204020204" pitchFamily="34" charset="-122"/>
                <a:cs typeface="Times New Roman" panose="02020603050405020304" pitchFamily="18" charset="0"/>
              </a:rPr>
              <a:t>03</a:t>
            </a:r>
            <a:endParaRPr kumimoji="0" lang="zh-CN" altLang="en-US" sz="2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anose="020F070403050403020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椭圆 10"/>
          <p:cNvSpPr/>
          <p:nvPr/>
        </p:nvSpPr>
        <p:spPr>
          <a:xfrm flipH="1">
            <a:off x="6038273" y="4031869"/>
            <a:ext cx="176167" cy="176167"/>
          </a:xfrm>
          <a:prstGeom prst="ellipse">
            <a:avLst/>
          </a:prstGeom>
          <a:solidFill>
            <a:srgbClr val="D3381C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p:cxnSp>
        <p:nvCxnSpPr>
          <p:cNvPr id="12" name="直接连接符 11"/>
          <p:cNvCxnSpPr/>
          <p:nvPr/>
        </p:nvCxnSpPr>
        <p:spPr>
          <a:xfrm flipH="1">
            <a:off x="4928138" y="2600368"/>
            <a:ext cx="1255254" cy="0"/>
          </a:xfrm>
          <a:prstGeom prst="line">
            <a:avLst/>
          </a:prstGeom>
          <a:noFill/>
          <a:ln w="19050" cap="flat" cmpd="sng" algn="ctr">
            <a:solidFill>
              <a:srgbClr val="D3381C"/>
            </a:solidFill>
            <a:prstDash val="solid"/>
          </a:ln>
          <a:effectLst/>
        </p:spPr>
      </p:cxnSp>
      <p:cxnSp>
        <p:nvCxnSpPr>
          <p:cNvPr id="13" name="直接连接符 12"/>
          <p:cNvCxnSpPr/>
          <p:nvPr/>
        </p:nvCxnSpPr>
        <p:spPr>
          <a:xfrm flipH="1">
            <a:off x="4928138" y="4131166"/>
            <a:ext cx="1255254" cy="0"/>
          </a:xfrm>
          <a:prstGeom prst="line">
            <a:avLst/>
          </a:prstGeom>
          <a:noFill/>
          <a:ln w="19050" cap="flat" cmpd="sng" algn="ctr">
            <a:solidFill>
              <a:srgbClr val="D3381C"/>
            </a:solidFill>
            <a:prstDash val="solid"/>
          </a:ln>
          <a:effectLst/>
        </p:spPr>
      </p:cxnSp>
      <p:sp>
        <p:nvSpPr>
          <p:cNvPr id="14" name="椭圆形标注 13"/>
          <p:cNvSpPr/>
          <p:nvPr/>
        </p:nvSpPr>
        <p:spPr>
          <a:xfrm rot="15378986">
            <a:off x="4159745" y="3811399"/>
            <a:ext cx="710098" cy="702952"/>
          </a:xfrm>
          <a:prstGeom prst="wedgeEllipseCallout">
            <a:avLst>
              <a:gd name="adj1" fmla="val -11257"/>
              <a:gd name="adj2" fmla="val 65210"/>
            </a:avLst>
          </a:prstGeom>
          <a:solidFill>
            <a:srgbClr val="D3381C"/>
          </a:solidFill>
          <a:ln w="25400" cap="flat" cmpd="sng" algn="ctr">
            <a:solidFill>
              <a:srgbClr val="D3381C"/>
            </a:solidFill>
            <a:prstDash val="solid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47"/>
          <p:cNvSpPr txBox="1"/>
          <p:nvPr/>
        </p:nvSpPr>
        <p:spPr>
          <a:xfrm>
            <a:off x="4110159" y="3975055"/>
            <a:ext cx="783966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charset="0"/>
                <a:ea typeface="微软雅黑" panose="020B0503020204020204" pitchFamily="34" charset="-122"/>
                <a:cs typeface="Times New Roman" panose="02020603050405020304" pitchFamily="18" charset="0"/>
              </a:rPr>
              <a:t>04</a:t>
            </a:r>
            <a:endParaRPr kumimoji="0" lang="zh-CN" altLang="en-US" sz="2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anose="020F070403050403020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6035380" y="4815035"/>
            <a:ext cx="176167" cy="176167"/>
          </a:xfrm>
          <a:prstGeom prst="ellipse">
            <a:avLst/>
          </a:prstGeom>
          <a:solidFill>
            <a:srgbClr val="D3381C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6143629" y="1856064"/>
            <a:ext cx="1227953" cy="0"/>
          </a:xfrm>
          <a:prstGeom prst="line">
            <a:avLst/>
          </a:prstGeom>
          <a:noFill/>
          <a:ln w="19050" cap="flat" cmpd="sng" algn="ctr">
            <a:solidFill>
              <a:srgbClr val="D3381C"/>
            </a:solidFill>
            <a:prstDash val="solid"/>
          </a:ln>
          <a:effectLst/>
        </p:spPr>
      </p:cxnSp>
      <p:cxnSp>
        <p:nvCxnSpPr>
          <p:cNvPr id="18" name="直接连接符 17"/>
          <p:cNvCxnSpPr/>
          <p:nvPr/>
        </p:nvCxnSpPr>
        <p:spPr>
          <a:xfrm>
            <a:off x="6143629" y="3386862"/>
            <a:ext cx="1227948" cy="0"/>
          </a:xfrm>
          <a:prstGeom prst="line">
            <a:avLst/>
          </a:prstGeom>
          <a:noFill/>
          <a:ln w="19050" cap="flat" cmpd="sng" algn="ctr">
            <a:solidFill>
              <a:srgbClr val="D3381C"/>
            </a:solidFill>
            <a:prstDash val="solid"/>
          </a:ln>
          <a:effectLst/>
        </p:spPr>
      </p:cxnSp>
      <p:cxnSp>
        <p:nvCxnSpPr>
          <p:cNvPr id="19" name="直接连接符 18"/>
          <p:cNvCxnSpPr/>
          <p:nvPr/>
        </p:nvCxnSpPr>
        <p:spPr>
          <a:xfrm>
            <a:off x="6143629" y="4938517"/>
            <a:ext cx="1227948" cy="0"/>
          </a:xfrm>
          <a:prstGeom prst="line">
            <a:avLst/>
          </a:prstGeom>
          <a:noFill/>
          <a:ln w="19050" cap="flat" cmpd="sng" algn="ctr">
            <a:solidFill>
              <a:srgbClr val="D3381C"/>
            </a:solidFill>
            <a:prstDash val="solid"/>
          </a:ln>
          <a:effectLst/>
        </p:spPr>
      </p:cxnSp>
      <p:sp>
        <p:nvSpPr>
          <p:cNvPr id="20" name="椭圆形标注 19"/>
          <p:cNvSpPr/>
          <p:nvPr/>
        </p:nvSpPr>
        <p:spPr>
          <a:xfrm rot="6221014" flipH="1">
            <a:off x="7460189" y="4618750"/>
            <a:ext cx="710098" cy="702952"/>
          </a:xfrm>
          <a:prstGeom prst="wedgeEllipseCallout">
            <a:avLst>
              <a:gd name="adj1" fmla="val -11257"/>
              <a:gd name="adj2" fmla="val 65210"/>
            </a:avLst>
          </a:prstGeom>
          <a:solidFill>
            <a:srgbClr val="D3381C"/>
          </a:solidFill>
          <a:ln w="25400" cap="flat" cmpd="sng" algn="ctr">
            <a:solidFill>
              <a:srgbClr val="D3381C"/>
            </a:solidFill>
            <a:prstDash val="solid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54"/>
          <p:cNvSpPr txBox="1"/>
          <p:nvPr/>
        </p:nvSpPr>
        <p:spPr>
          <a:xfrm flipH="1">
            <a:off x="7435907" y="4782406"/>
            <a:ext cx="783966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charset="0"/>
                <a:ea typeface="微软雅黑" panose="020B0503020204020204" pitchFamily="34" charset="-122"/>
                <a:cs typeface="Times New Roman" panose="02020603050405020304" pitchFamily="18" charset="0"/>
              </a:rPr>
              <a:t>05</a:t>
            </a:r>
            <a:endParaRPr kumimoji="0" lang="zh-CN" altLang="en-US" sz="2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anose="020F070403050403020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Oval 65"/>
          <p:cNvSpPr>
            <a:spLocks noChangeArrowheads="1"/>
          </p:cNvSpPr>
          <p:nvPr/>
        </p:nvSpPr>
        <p:spPr bwMode="auto">
          <a:xfrm rot="16200000" flipV="1">
            <a:off x="2936562" y="3397699"/>
            <a:ext cx="6386038" cy="83695"/>
          </a:xfrm>
          <a:prstGeom prst="ellipse">
            <a:avLst/>
          </a:prstGeom>
          <a:gradFill rotWithShape="1">
            <a:gsLst>
              <a:gs pos="16000">
                <a:sysClr val="windowText" lastClr="000000">
                  <a:lumMod val="75000"/>
                  <a:lumOff val="25000"/>
                </a:sysClr>
              </a:gs>
              <a:gs pos="78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" name="Text Placeholder 2"/>
          <p:cNvSpPr txBox="1"/>
          <p:nvPr/>
        </p:nvSpPr>
        <p:spPr>
          <a:xfrm>
            <a:off x="8399287" y="1712133"/>
            <a:ext cx="2923709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文本框 36"/>
          <p:cNvSpPr txBox="1"/>
          <p:nvPr/>
        </p:nvSpPr>
        <p:spPr>
          <a:xfrm>
            <a:off x="8286889" y="1335588"/>
            <a:ext cx="3700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 Placeholder 2"/>
          <p:cNvSpPr txBox="1"/>
          <p:nvPr/>
        </p:nvSpPr>
        <p:spPr>
          <a:xfrm>
            <a:off x="8399287" y="3315496"/>
            <a:ext cx="2923709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2" name="文本框 36"/>
          <p:cNvSpPr txBox="1"/>
          <p:nvPr/>
        </p:nvSpPr>
        <p:spPr>
          <a:xfrm>
            <a:off x="8286889" y="2938951"/>
            <a:ext cx="3700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 Placeholder 2"/>
          <p:cNvSpPr txBox="1"/>
          <p:nvPr/>
        </p:nvSpPr>
        <p:spPr>
          <a:xfrm>
            <a:off x="8399287" y="4958896"/>
            <a:ext cx="2923709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4" name="文本框 36"/>
          <p:cNvSpPr txBox="1"/>
          <p:nvPr/>
        </p:nvSpPr>
        <p:spPr>
          <a:xfrm>
            <a:off x="8286889" y="4582351"/>
            <a:ext cx="3700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 Placeholder 2"/>
          <p:cNvSpPr txBox="1"/>
          <p:nvPr/>
        </p:nvSpPr>
        <p:spPr>
          <a:xfrm>
            <a:off x="884237" y="2180395"/>
            <a:ext cx="2923709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6" name="文本框 36"/>
          <p:cNvSpPr txBox="1"/>
          <p:nvPr/>
        </p:nvSpPr>
        <p:spPr>
          <a:xfrm>
            <a:off x="771839" y="1803850"/>
            <a:ext cx="3700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 Placeholder 2"/>
          <p:cNvSpPr txBox="1"/>
          <p:nvPr/>
        </p:nvSpPr>
        <p:spPr>
          <a:xfrm>
            <a:off x="884237" y="3823795"/>
            <a:ext cx="2923709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8" name="文本框 36"/>
          <p:cNvSpPr txBox="1"/>
          <p:nvPr/>
        </p:nvSpPr>
        <p:spPr>
          <a:xfrm>
            <a:off x="771839" y="3447250"/>
            <a:ext cx="3700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1"/>
          <p:cNvSpPr/>
          <p:nvPr/>
        </p:nvSpPr>
        <p:spPr>
          <a:xfrm>
            <a:off x="593283" y="2450751"/>
            <a:ext cx="2251927" cy="1208040"/>
          </a:xfrm>
          <a:custGeom>
            <a:avLst/>
            <a:gdLst/>
            <a:ahLst/>
            <a:cxnLst/>
            <a:rect l="l" t="t" r="r" b="b"/>
            <a:pathLst>
              <a:path w="6264696" h="3360680">
                <a:moveTo>
                  <a:pt x="1980220" y="0"/>
                </a:moveTo>
                <a:cubicBezTo>
                  <a:pt x="2222334" y="0"/>
                  <a:pt x="2437868" y="105672"/>
                  <a:pt x="2573873" y="272057"/>
                </a:cubicBezTo>
                <a:cubicBezTo>
                  <a:pt x="2692559" y="198638"/>
                  <a:pt x="2835124" y="156324"/>
                  <a:pt x="2988332" y="156324"/>
                </a:cubicBezTo>
                <a:cubicBezTo>
                  <a:pt x="3278644" y="156324"/>
                  <a:pt x="3530741" y="308257"/>
                  <a:pt x="3654451" y="532861"/>
                </a:cubicBezTo>
                <a:cubicBezTo>
                  <a:pt x="3790627" y="389267"/>
                  <a:pt x="3990364" y="300340"/>
                  <a:pt x="4212468" y="300340"/>
                </a:cubicBezTo>
                <a:cubicBezTo>
                  <a:pt x="4597946" y="300340"/>
                  <a:pt x="4916046" y="568206"/>
                  <a:pt x="4961998" y="914507"/>
                </a:cubicBezTo>
                <a:cubicBezTo>
                  <a:pt x="5077596" y="844149"/>
                  <a:pt x="5216097" y="804396"/>
                  <a:pt x="5364596" y="804396"/>
                </a:cubicBezTo>
                <a:cubicBezTo>
                  <a:pt x="5782170" y="804396"/>
                  <a:pt x="6120680" y="1118727"/>
                  <a:pt x="6120680" y="1506474"/>
                </a:cubicBezTo>
                <a:cubicBezTo>
                  <a:pt x="6120680" y="1536286"/>
                  <a:pt x="6118679" y="1565664"/>
                  <a:pt x="6114122" y="1594407"/>
                </a:cubicBezTo>
                <a:cubicBezTo>
                  <a:pt x="6210222" y="1765300"/>
                  <a:pt x="6264696" y="1962562"/>
                  <a:pt x="6264696" y="2172548"/>
                </a:cubicBezTo>
                <a:cubicBezTo>
                  <a:pt x="6264696" y="2828735"/>
                  <a:pt x="5732751" y="3360680"/>
                  <a:pt x="5076564" y="3360680"/>
                </a:cubicBezTo>
                <a:lnTo>
                  <a:pt x="1188132" y="3360680"/>
                </a:lnTo>
                <a:cubicBezTo>
                  <a:pt x="531945" y="3360680"/>
                  <a:pt x="0" y="2828735"/>
                  <a:pt x="0" y="2172548"/>
                </a:cubicBezTo>
                <a:cubicBezTo>
                  <a:pt x="0" y="1879734"/>
                  <a:pt x="105925" y="1611659"/>
                  <a:pt x="282046" y="1404976"/>
                </a:cubicBezTo>
                <a:cubicBezTo>
                  <a:pt x="194727" y="1291575"/>
                  <a:pt x="144016" y="1152495"/>
                  <a:pt x="144016" y="1002418"/>
                </a:cubicBezTo>
                <a:cubicBezTo>
                  <a:pt x="144016" y="614671"/>
                  <a:pt x="482526" y="300340"/>
                  <a:pt x="900100" y="300340"/>
                </a:cubicBezTo>
                <a:cubicBezTo>
                  <a:pt x="1045861" y="300340"/>
                  <a:pt x="1181989" y="338640"/>
                  <a:pt x="1296354" y="406898"/>
                </a:cubicBezTo>
                <a:cubicBezTo>
                  <a:pt x="1414762" y="166192"/>
                  <a:pt x="1676590" y="0"/>
                  <a:pt x="1980220" y="0"/>
                </a:cubicBezTo>
                <a:close/>
              </a:path>
            </a:pathLst>
          </a:custGeom>
          <a:gradFill flip="none" rotWithShape="1">
            <a:gsLst>
              <a:gs pos="6000">
                <a:sysClr val="window" lastClr="FFFFFF">
                  <a:lumMod val="95000"/>
                  <a:shade val="67500"/>
                  <a:satMod val="115000"/>
                </a:sysClr>
              </a:gs>
              <a:gs pos="100000">
                <a:srgbClr val="E4E4E4"/>
              </a:gs>
              <a:gs pos="80000">
                <a:srgbClr val="F1F1F1"/>
              </a:gs>
              <a:gs pos="43000">
                <a:sysClr val="window" lastClr="FFFFFF"/>
              </a:gs>
            </a:gsLst>
            <a:lin ang="8100000" scaled="1"/>
            <a:tileRect/>
          </a:gradFill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393700" dist="38100" dir="5400000" algn="t" rotWithShape="0">
              <a:srgbClr val="F79646">
                <a:lumMod val="50000"/>
                <a:alpha val="37000"/>
              </a:srgbClr>
            </a:outerShdw>
          </a:effectLst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896116" y="2578555"/>
            <a:ext cx="619103" cy="606886"/>
          </a:xfrm>
          <a:prstGeom prst="ellipse">
            <a:avLst/>
          </a:prstGeom>
          <a:solidFill>
            <a:srgbClr val="D3381C"/>
          </a:solidFill>
          <a:ln w="25400" cap="flat" cmpd="sng" algn="ctr">
            <a:noFill/>
            <a:prstDash val="solid"/>
          </a:ln>
          <a:effectLst>
            <a:innerShdw blurRad="139700" dist="50800" dir="13500000">
              <a:prstClr val="black">
                <a:alpha val="45000"/>
              </a:prstClr>
            </a:innerShdw>
          </a:effectLst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27"/>
          <p:cNvSpPr txBox="1"/>
          <p:nvPr/>
        </p:nvSpPr>
        <p:spPr>
          <a:xfrm flipH="1">
            <a:off x="789697" y="2704250"/>
            <a:ext cx="840572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kumimoji="0" lang="zh-CN" altLang="en-US" sz="28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圆角矩形 1"/>
          <p:cNvSpPr/>
          <p:nvPr/>
        </p:nvSpPr>
        <p:spPr>
          <a:xfrm>
            <a:off x="3577548" y="2450751"/>
            <a:ext cx="2251927" cy="1208040"/>
          </a:xfrm>
          <a:custGeom>
            <a:avLst/>
            <a:gdLst/>
            <a:ahLst/>
            <a:cxnLst/>
            <a:rect l="l" t="t" r="r" b="b"/>
            <a:pathLst>
              <a:path w="6264696" h="3360680">
                <a:moveTo>
                  <a:pt x="1980220" y="0"/>
                </a:moveTo>
                <a:cubicBezTo>
                  <a:pt x="2222334" y="0"/>
                  <a:pt x="2437868" y="105672"/>
                  <a:pt x="2573873" y="272057"/>
                </a:cubicBezTo>
                <a:cubicBezTo>
                  <a:pt x="2692559" y="198638"/>
                  <a:pt x="2835124" y="156324"/>
                  <a:pt x="2988332" y="156324"/>
                </a:cubicBezTo>
                <a:cubicBezTo>
                  <a:pt x="3278644" y="156324"/>
                  <a:pt x="3530741" y="308257"/>
                  <a:pt x="3654451" y="532861"/>
                </a:cubicBezTo>
                <a:cubicBezTo>
                  <a:pt x="3790627" y="389267"/>
                  <a:pt x="3990364" y="300340"/>
                  <a:pt x="4212468" y="300340"/>
                </a:cubicBezTo>
                <a:cubicBezTo>
                  <a:pt x="4597946" y="300340"/>
                  <a:pt x="4916046" y="568206"/>
                  <a:pt x="4961998" y="914507"/>
                </a:cubicBezTo>
                <a:cubicBezTo>
                  <a:pt x="5077596" y="844149"/>
                  <a:pt x="5216097" y="804396"/>
                  <a:pt x="5364596" y="804396"/>
                </a:cubicBezTo>
                <a:cubicBezTo>
                  <a:pt x="5782170" y="804396"/>
                  <a:pt x="6120680" y="1118727"/>
                  <a:pt x="6120680" y="1506474"/>
                </a:cubicBezTo>
                <a:cubicBezTo>
                  <a:pt x="6120680" y="1536286"/>
                  <a:pt x="6118679" y="1565664"/>
                  <a:pt x="6114122" y="1594407"/>
                </a:cubicBezTo>
                <a:cubicBezTo>
                  <a:pt x="6210222" y="1765300"/>
                  <a:pt x="6264696" y="1962562"/>
                  <a:pt x="6264696" y="2172548"/>
                </a:cubicBezTo>
                <a:cubicBezTo>
                  <a:pt x="6264696" y="2828735"/>
                  <a:pt x="5732751" y="3360680"/>
                  <a:pt x="5076564" y="3360680"/>
                </a:cubicBezTo>
                <a:lnTo>
                  <a:pt x="1188132" y="3360680"/>
                </a:lnTo>
                <a:cubicBezTo>
                  <a:pt x="531945" y="3360680"/>
                  <a:pt x="0" y="2828735"/>
                  <a:pt x="0" y="2172548"/>
                </a:cubicBezTo>
                <a:cubicBezTo>
                  <a:pt x="0" y="1879734"/>
                  <a:pt x="105925" y="1611659"/>
                  <a:pt x="282046" y="1404976"/>
                </a:cubicBezTo>
                <a:cubicBezTo>
                  <a:pt x="194727" y="1291575"/>
                  <a:pt x="144016" y="1152495"/>
                  <a:pt x="144016" y="1002418"/>
                </a:cubicBezTo>
                <a:cubicBezTo>
                  <a:pt x="144016" y="614671"/>
                  <a:pt x="482526" y="300340"/>
                  <a:pt x="900100" y="300340"/>
                </a:cubicBezTo>
                <a:cubicBezTo>
                  <a:pt x="1045861" y="300340"/>
                  <a:pt x="1181989" y="338640"/>
                  <a:pt x="1296354" y="406898"/>
                </a:cubicBezTo>
                <a:cubicBezTo>
                  <a:pt x="1414762" y="166192"/>
                  <a:pt x="1676590" y="0"/>
                  <a:pt x="1980220" y="0"/>
                </a:cubicBezTo>
                <a:close/>
              </a:path>
            </a:pathLst>
          </a:custGeom>
          <a:gradFill flip="none" rotWithShape="1">
            <a:gsLst>
              <a:gs pos="6000">
                <a:sysClr val="window" lastClr="FFFFFF">
                  <a:lumMod val="95000"/>
                  <a:shade val="67500"/>
                  <a:satMod val="115000"/>
                </a:sysClr>
              </a:gs>
              <a:gs pos="100000">
                <a:srgbClr val="E4E4E4"/>
              </a:gs>
              <a:gs pos="80000">
                <a:srgbClr val="F1F1F1"/>
              </a:gs>
              <a:gs pos="43000">
                <a:sysClr val="window" lastClr="FFFFFF"/>
              </a:gs>
            </a:gsLst>
            <a:lin ang="8100000" scaled="1"/>
            <a:tileRect/>
          </a:gradFill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393700" dist="38100" dir="5400000" algn="t" rotWithShape="0">
              <a:srgbClr val="F79646">
                <a:lumMod val="50000"/>
                <a:alpha val="37000"/>
              </a:srgbClr>
            </a:outerShdw>
          </a:effectLst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3880381" y="2578555"/>
            <a:ext cx="619103" cy="606886"/>
          </a:xfrm>
          <a:prstGeom prst="ellipse">
            <a:avLst/>
          </a:prstGeom>
          <a:solidFill>
            <a:srgbClr val="D3381C"/>
          </a:solidFill>
          <a:ln w="25400" cap="flat" cmpd="sng" algn="ctr">
            <a:noFill/>
            <a:prstDash val="solid"/>
          </a:ln>
          <a:effectLst>
            <a:innerShdw blurRad="139700" dist="50800" dir="13500000">
              <a:prstClr val="black">
                <a:alpha val="45000"/>
              </a:prstClr>
            </a:innerShdw>
          </a:effectLst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32"/>
          <p:cNvSpPr txBox="1"/>
          <p:nvPr/>
        </p:nvSpPr>
        <p:spPr>
          <a:xfrm flipH="1">
            <a:off x="3773962" y="2704250"/>
            <a:ext cx="840572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kumimoji="0" lang="zh-CN" altLang="en-US" sz="28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圆角矩形 1"/>
          <p:cNvSpPr/>
          <p:nvPr/>
        </p:nvSpPr>
        <p:spPr>
          <a:xfrm>
            <a:off x="6457188" y="2340299"/>
            <a:ext cx="2251927" cy="1208040"/>
          </a:xfrm>
          <a:custGeom>
            <a:avLst/>
            <a:gdLst/>
            <a:ahLst/>
            <a:cxnLst/>
            <a:rect l="l" t="t" r="r" b="b"/>
            <a:pathLst>
              <a:path w="6264696" h="3360680">
                <a:moveTo>
                  <a:pt x="1980220" y="0"/>
                </a:moveTo>
                <a:cubicBezTo>
                  <a:pt x="2222334" y="0"/>
                  <a:pt x="2437868" y="105672"/>
                  <a:pt x="2573873" y="272057"/>
                </a:cubicBezTo>
                <a:cubicBezTo>
                  <a:pt x="2692559" y="198638"/>
                  <a:pt x="2835124" y="156324"/>
                  <a:pt x="2988332" y="156324"/>
                </a:cubicBezTo>
                <a:cubicBezTo>
                  <a:pt x="3278644" y="156324"/>
                  <a:pt x="3530741" y="308257"/>
                  <a:pt x="3654451" y="532861"/>
                </a:cubicBezTo>
                <a:cubicBezTo>
                  <a:pt x="3790627" y="389267"/>
                  <a:pt x="3990364" y="300340"/>
                  <a:pt x="4212468" y="300340"/>
                </a:cubicBezTo>
                <a:cubicBezTo>
                  <a:pt x="4597946" y="300340"/>
                  <a:pt x="4916046" y="568206"/>
                  <a:pt x="4961998" y="914507"/>
                </a:cubicBezTo>
                <a:cubicBezTo>
                  <a:pt x="5077596" y="844149"/>
                  <a:pt x="5216097" y="804396"/>
                  <a:pt x="5364596" y="804396"/>
                </a:cubicBezTo>
                <a:cubicBezTo>
                  <a:pt x="5782170" y="804396"/>
                  <a:pt x="6120680" y="1118727"/>
                  <a:pt x="6120680" y="1506474"/>
                </a:cubicBezTo>
                <a:cubicBezTo>
                  <a:pt x="6120680" y="1536286"/>
                  <a:pt x="6118679" y="1565664"/>
                  <a:pt x="6114122" y="1594407"/>
                </a:cubicBezTo>
                <a:cubicBezTo>
                  <a:pt x="6210222" y="1765300"/>
                  <a:pt x="6264696" y="1962562"/>
                  <a:pt x="6264696" y="2172548"/>
                </a:cubicBezTo>
                <a:cubicBezTo>
                  <a:pt x="6264696" y="2828735"/>
                  <a:pt x="5732751" y="3360680"/>
                  <a:pt x="5076564" y="3360680"/>
                </a:cubicBezTo>
                <a:lnTo>
                  <a:pt x="1188132" y="3360680"/>
                </a:lnTo>
                <a:cubicBezTo>
                  <a:pt x="531945" y="3360680"/>
                  <a:pt x="0" y="2828735"/>
                  <a:pt x="0" y="2172548"/>
                </a:cubicBezTo>
                <a:cubicBezTo>
                  <a:pt x="0" y="1879734"/>
                  <a:pt x="105925" y="1611659"/>
                  <a:pt x="282046" y="1404976"/>
                </a:cubicBezTo>
                <a:cubicBezTo>
                  <a:pt x="194727" y="1291575"/>
                  <a:pt x="144016" y="1152495"/>
                  <a:pt x="144016" y="1002418"/>
                </a:cubicBezTo>
                <a:cubicBezTo>
                  <a:pt x="144016" y="614671"/>
                  <a:pt x="482526" y="300340"/>
                  <a:pt x="900100" y="300340"/>
                </a:cubicBezTo>
                <a:cubicBezTo>
                  <a:pt x="1045861" y="300340"/>
                  <a:pt x="1181989" y="338640"/>
                  <a:pt x="1296354" y="406898"/>
                </a:cubicBezTo>
                <a:cubicBezTo>
                  <a:pt x="1414762" y="166192"/>
                  <a:pt x="1676590" y="0"/>
                  <a:pt x="1980220" y="0"/>
                </a:cubicBezTo>
                <a:close/>
              </a:path>
            </a:pathLst>
          </a:custGeom>
          <a:gradFill flip="none" rotWithShape="1">
            <a:gsLst>
              <a:gs pos="6000">
                <a:sysClr val="window" lastClr="FFFFFF">
                  <a:lumMod val="95000"/>
                  <a:shade val="67500"/>
                  <a:satMod val="115000"/>
                </a:sysClr>
              </a:gs>
              <a:gs pos="100000">
                <a:srgbClr val="E4E4E4"/>
              </a:gs>
              <a:gs pos="80000">
                <a:srgbClr val="F1F1F1"/>
              </a:gs>
              <a:gs pos="43000">
                <a:sysClr val="window" lastClr="FFFFFF"/>
              </a:gs>
            </a:gsLst>
            <a:lin ang="8100000" scaled="1"/>
            <a:tileRect/>
          </a:gradFill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393700" dist="38100" dir="5400000" algn="t" rotWithShape="0">
              <a:srgbClr val="F79646">
                <a:lumMod val="50000"/>
                <a:alpha val="37000"/>
              </a:srgbClr>
            </a:outerShdw>
          </a:effectLst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760021" y="2468103"/>
            <a:ext cx="619103" cy="606886"/>
          </a:xfrm>
          <a:prstGeom prst="ellipse">
            <a:avLst/>
          </a:prstGeom>
          <a:solidFill>
            <a:srgbClr val="D3381C"/>
          </a:solidFill>
          <a:ln w="25400" cap="flat" cmpd="sng" algn="ctr">
            <a:noFill/>
            <a:prstDash val="solid"/>
          </a:ln>
          <a:effectLst>
            <a:innerShdw blurRad="139700" dist="50800" dir="13500000">
              <a:prstClr val="black">
                <a:alpha val="45000"/>
              </a:prstClr>
            </a:innerShdw>
          </a:effectLst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37"/>
          <p:cNvSpPr txBox="1"/>
          <p:nvPr/>
        </p:nvSpPr>
        <p:spPr>
          <a:xfrm flipH="1">
            <a:off x="6641570" y="2605830"/>
            <a:ext cx="840572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kumimoji="0" lang="zh-CN" altLang="en-US" sz="28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圆角矩形 1"/>
          <p:cNvSpPr/>
          <p:nvPr/>
        </p:nvSpPr>
        <p:spPr>
          <a:xfrm>
            <a:off x="9441453" y="2340299"/>
            <a:ext cx="2251927" cy="1208040"/>
          </a:xfrm>
          <a:custGeom>
            <a:avLst/>
            <a:gdLst/>
            <a:ahLst/>
            <a:cxnLst/>
            <a:rect l="l" t="t" r="r" b="b"/>
            <a:pathLst>
              <a:path w="6264696" h="3360680">
                <a:moveTo>
                  <a:pt x="1980220" y="0"/>
                </a:moveTo>
                <a:cubicBezTo>
                  <a:pt x="2222334" y="0"/>
                  <a:pt x="2437868" y="105672"/>
                  <a:pt x="2573873" y="272057"/>
                </a:cubicBezTo>
                <a:cubicBezTo>
                  <a:pt x="2692559" y="198638"/>
                  <a:pt x="2835124" y="156324"/>
                  <a:pt x="2988332" y="156324"/>
                </a:cubicBezTo>
                <a:cubicBezTo>
                  <a:pt x="3278644" y="156324"/>
                  <a:pt x="3530741" y="308257"/>
                  <a:pt x="3654451" y="532861"/>
                </a:cubicBezTo>
                <a:cubicBezTo>
                  <a:pt x="3790627" y="389267"/>
                  <a:pt x="3990364" y="300340"/>
                  <a:pt x="4212468" y="300340"/>
                </a:cubicBezTo>
                <a:cubicBezTo>
                  <a:pt x="4597946" y="300340"/>
                  <a:pt x="4916046" y="568206"/>
                  <a:pt x="4961998" y="914507"/>
                </a:cubicBezTo>
                <a:cubicBezTo>
                  <a:pt x="5077596" y="844149"/>
                  <a:pt x="5216097" y="804396"/>
                  <a:pt x="5364596" y="804396"/>
                </a:cubicBezTo>
                <a:cubicBezTo>
                  <a:pt x="5782170" y="804396"/>
                  <a:pt x="6120680" y="1118727"/>
                  <a:pt x="6120680" y="1506474"/>
                </a:cubicBezTo>
                <a:cubicBezTo>
                  <a:pt x="6120680" y="1536286"/>
                  <a:pt x="6118679" y="1565664"/>
                  <a:pt x="6114122" y="1594407"/>
                </a:cubicBezTo>
                <a:cubicBezTo>
                  <a:pt x="6210222" y="1765300"/>
                  <a:pt x="6264696" y="1962562"/>
                  <a:pt x="6264696" y="2172548"/>
                </a:cubicBezTo>
                <a:cubicBezTo>
                  <a:pt x="6264696" y="2828735"/>
                  <a:pt x="5732751" y="3360680"/>
                  <a:pt x="5076564" y="3360680"/>
                </a:cubicBezTo>
                <a:lnTo>
                  <a:pt x="1188132" y="3360680"/>
                </a:lnTo>
                <a:cubicBezTo>
                  <a:pt x="531945" y="3360680"/>
                  <a:pt x="0" y="2828735"/>
                  <a:pt x="0" y="2172548"/>
                </a:cubicBezTo>
                <a:cubicBezTo>
                  <a:pt x="0" y="1879734"/>
                  <a:pt x="105925" y="1611659"/>
                  <a:pt x="282046" y="1404976"/>
                </a:cubicBezTo>
                <a:cubicBezTo>
                  <a:pt x="194727" y="1291575"/>
                  <a:pt x="144016" y="1152495"/>
                  <a:pt x="144016" y="1002418"/>
                </a:cubicBezTo>
                <a:cubicBezTo>
                  <a:pt x="144016" y="614671"/>
                  <a:pt x="482526" y="300340"/>
                  <a:pt x="900100" y="300340"/>
                </a:cubicBezTo>
                <a:cubicBezTo>
                  <a:pt x="1045861" y="300340"/>
                  <a:pt x="1181989" y="338640"/>
                  <a:pt x="1296354" y="406898"/>
                </a:cubicBezTo>
                <a:cubicBezTo>
                  <a:pt x="1414762" y="166192"/>
                  <a:pt x="1676590" y="0"/>
                  <a:pt x="1980220" y="0"/>
                </a:cubicBezTo>
                <a:close/>
              </a:path>
            </a:pathLst>
          </a:custGeom>
          <a:gradFill flip="none" rotWithShape="1">
            <a:gsLst>
              <a:gs pos="6000">
                <a:sysClr val="window" lastClr="FFFFFF">
                  <a:lumMod val="95000"/>
                  <a:shade val="67500"/>
                  <a:satMod val="115000"/>
                </a:sysClr>
              </a:gs>
              <a:gs pos="100000">
                <a:srgbClr val="E4E4E4"/>
              </a:gs>
              <a:gs pos="80000">
                <a:srgbClr val="F1F1F1"/>
              </a:gs>
              <a:gs pos="43000">
                <a:sysClr val="window" lastClr="FFFFFF"/>
              </a:gs>
            </a:gsLst>
            <a:lin ang="8100000" scaled="1"/>
            <a:tileRect/>
          </a:gradFill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393700" dist="38100" dir="5400000" algn="t" rotWithShape="0">
              <a:srgbClr val="F79646">
                <a:lumMod val="50000"/>
                <a:alpha val="37000"/>
              </a:srgbClr>
            </a:outerShdw>
          </a:effectLst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9744286" y="2468103"/>
            <a:ext cx="619103" cy="606886"/>
          </a:xfrm>
          <a:prstGeom prst="ellipse">
            <a:avLst/>
          </a:prstGeom>
          <a:solidFill>
            <a:srgbClr val="D3381C"/>
          </a:solidFill>
          <a:ln w="25400" cap="flat" cmpd="sng" algn="ctr">
            <a:noFill/>
            <a:prstDash val="solid"/>
          </a:ln>
          <a:effectLst>
            <a:innerShdw blurRad="139700" dist="50800" dir="13500000">
              <a:prstClr val="black">
                <a:alpha val="45000"/>
              </a:prstClr>
            </a:innerShdw>
          </a:effectLst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42"/>
          <p:cNvSpPr txBox="1"/>
          <p:nvPr/>
        </p:nvSpPr>
        <p:spPr>
          <a:xfrm flipH="1">
            <a:off x="9637867" y="2593798"/>
            <a:ext cx="840572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kumimoji="0" lang="zh-CN" altLang="en-US" sz="28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Text Placeholder 2"/>
          <p:cNvSpPr txBox="1"/>
          <p:nvPr/>
        </p:nvSpPr>
        <p:spPr>
          <a:xfrm>
            <a:off x="684307" y="4288835"/>
            <a:ext cx="2530171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8" name="文本框 36"/>
          <p:cNvSpPr txBox="1"/>
          <p:nvPr/>
        </p:nvSpPr>
        <p:spPr>
          <a:xfrm>
            <a:off x="571910" y="3912290"/>
            <a:ext cx="3202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 Placeholder 2"/>
          <p:cNvSpPr txBox="1"/>
          <p:nvPr/>
        </p:nvSpPr>
        <p:spPr>
          <a:xfrm>
            <a:off x="3567393" y="4288835"/>
            <a:ext cx="2530171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0" name="文本框 36"/>
          <p:cNvSpPr txBox="1"/>
          <p:nvPr/>
        </p:nvSpPr>
        <p:spPr>
          <a:xfrm>
            <a:off x="3454996" y="3912290"/>
            <a:ext cx="3202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 Placeholder 2"/>
          <p:cNvSpPr txBox="1"/>
          <p:nvPr/>
        </p:nvSpPr>
        <p:spPr>
          <a:xfrm>
            <a:off x="6450479" y="4288835"/>
            <a:ext cx="2530171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2" name="文本框 36"/>
          <p:cNvSpPr txBox="1"/>
          <p:nvPr/>
        </p:nvSpPr>
        <p:spPr>
          <a:xfrm>
            <a:off x="6338082" y="3912290"/>
            <a:ext cx="3202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 Placeholder 2"/>
          <p:cNvSpPr txBox="1"/>
          <p:nvPr/>
        </p:nvSpPr>
        <p:spPr>
          <a:xfrm>
            <a:off x="9333565" y="4288835"/>
            <a:ext cx="2530171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4" name="文本框 36"/>
          <p:cNvSpPr txBox="1"/>
          <p:nvPr/>
        </p:nvSpPr>
        <p:spPr>
          <a:xfrm>
            <a:off x="9221168" y="3912290"/>
            <a:ext cx="3202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3805220" y="1085230"/>
            <a:ext cx="4581559" cy="4687539"/>
            <a:chOff x="3261076" y="545942"/>
            <a:chExt cx="5635750" cy="5766116"/>
          </a:xfrm>
        </p:grpSpPr>
        <p:grpSp>
          <p:nvGrpSpPr>
            <p:cNvPr id="2" name="组合 1"/>
            <p:cNvGrpSpPr/>
            <p:nvPr/>
          </p:nvGrpSpPr>
          <p:grpSpPr>
            <a:xfrm>
              <a:off x="4088152" y="1453546"/>
              <a:ext cx="4022746" cy="3998976"/>
              <a:chOff x="3401876" y="1085088"/>
              <a:chExt cx="4022746" cy="3998976"/>
            </a:xfrm>
            <a:effectLst>
              <a:outerShdw blurRad="203200" sx="101000" sy="101000" algn="ctr" rotWithShape="0">
                <a:prstClr val="black">
                  <a:alpha val="19000"/>
                </a:prstClr>
              </a:outerShdw>
            </a:effectLst>
          </p:grpSpPr>
          <p:sp>
            <p:nvSpPr>
              <p:cNvPr id="28" name="任意多边形 27"/>
              <p:cNvSpPr/>
              <p:nvPr/>
            </p:nvSpPr>
            <p:spPr>
              <a:xfrm>
                <a:off x="3401876" y="1085088"/>
                <a:ext cx="2011372" cy="1999488"/>
              </a:xfrm>
              <a:custGeom>
                <a:avLst/>
                <a:gdLst>
                  <a:gd name="connsiteX0" fmla="*/ 2005276 w 2011372"/>
                  <a:gd name="connsiteY0" fmla="*/ 0 h 1999488"/>
                  <a:gd name="connsiteX1" fmla="*/ 2011372 w 2011372"/>
                  <a:gd name="connsiteY1" fmla="*/ 308 h 1999488"/>
                  <a:gd name="connsiteX2" fmla="*/ 2011372 w 2011372"/>
                  <a:gd name="connsiteY2" fmla="*/ 1999488 h 1999488"/>
                  <a:gd name="connsiteX3" fmla="*/ 0 w 2011372"/>
                  <a:gd name="connsiteY3" fmla="*/ 1999488 h 1999488"/>
                  <a:gd name="connsiteX4" fmla="*/ 10047 w 2011372"/>
                  <a:gd name="connsiteY4" fmla="*/ 1800525 h 1999488"/>
                  <a:gd name="connsiteX5" fmla="*/ 2005276 w 2011372"/>
                  <a:gd name="connsiteY5" fmla="*/ 0 h 1999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11372" h="1999488">
                    <a:moveTo>
                      <a:pt x="2005276" y="0"/>
                    </a:moveTo>
                    <a:lnTo>
                      <a:pt x="2011372" y="308"/>
                    </a:lnTo>
                    <a:lnTo>
                      <a:pt x="2011372" y="1999488"/>
                    </a:lnTo>
                    <a:lnTo>
                      <a:pt x="0" y="1999488"/>
                    </a:lnTo>
                    <a:lnTo>
                      <a:pt x="10047" y="1800525"/>
                    </a:lnTo>
                    <a:cubicBezTo>
                      <a:pt x="112753" y="789197"/>
                      <a:pt x="966852" y="0"/>
                      <a:pt x="2005276" y="0"/>
                    </a:cubicBezTo>
                    <a:close/>
                  </a:path>
                </a:pathLst>
              </a:custGeom>
              <a:solidFill>
                <a:srgbClr val="D338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29" name="任意多边形 28"/>
              <p:cNvSpPr/>
              <p:nvPr/>
            </p:nvSpPr>
            <p:spPr>
              <a:xfrm flipH="1">
                <a:off x="5413247" y="1085088"/>
                <a:ext cx="2011371" cy="1999488"/>
              </a:xfrm>
              <a:custGeom>
                <a:avLst/>
                <a:gdLst>
                  <a:gd name="connsiteX0" fmla="*/ 2005276 w 2011372"/>
                  <a:gd name="connsiteY0" fmla="*/ 0 h 1999488"/>
                  <a:gd name="connsiteX1" fmla="*/ 2011372 w 2011372"/>
                  <a:gd name="connsiteY1" fmla="*/ 308 h 1999488"/>
                  <a:gd name="connsiteX2" fmla="*/ 2011372 w 2011372"/>
                  <a:gd name="connsiteY2" fmla="*/ 1999488 h 1999488"/>
                  <a:gd name="connsiteX3" fmla="*/ 0 w 2011372"/>
                  <a:gd name="connsiteY3" fmla="*/ 1999488 h 1999488"/>
                  <a:gd name="connsiteX4" fmla="*/ 10047 w 2011372"/>
                  <a:gd name="connsiteY4" fmla="*/ 1800525 h 1999488"/>
                  <a:gd name="connsiteX5" fmla="*/ 2005276 w 2011372"/>
                  <a:gd name="connsiteY5" fmla="*/ 0 h 1999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11372" h="1999488">
                    <a:moveTo>
                      <a:pt x="2005276" y="0"/>
                    </a:moveTo>
                    <a:lnTo>
                      <a:pt x="2011372" y="308"/>
                    </a:lnTo>
                    <a:lnTo>
                      <a:pt x="2011372" y="1999488"/>
                    </a:lnTo>
                    <a:lnTo>
                      <a:pt x="0" y="1999488"/>
                    </a:lnTo>
                    <a:lnTo>
                      <a:pt x="10047" y="1800525"/>
                    </a:lnTo>
                    <a:cubicBezTo>
                      <a:pt x="112753" y="789197"/>
                      <a:pt x="966852" y="0"/>
                      <a:pt x="2005276" y="0"/>
                    </a:cubicBezTo>
                    <a:close/>
                  </a:path>
                </a:pathLst>
              </a:custGeom>
              <a:solidFill>
                <a:srgbClr val="D338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30" name="任意多边形 29"/>
              <p:cNvSpPr/>
              <p:nvPr/>
            </p:nvSpPr>
            <p:spPr>
              <a:xfrm flipV="1">
                <a:off x="3401876" y="3084576"/>
                <a:ext cx="2011372" cy="1999488"/>
              </a:xfrm>
              <a:custGeom>
                <a:avLst/>
                <a:gdLst>
                  <a:gd name="connsiteX0" fmla="*/ 2005276 w 2011372"/>
                  <a:gd name="connsiteY0" fmla="*/ 0 h 1999488"/>
                  <a:gd name="connsiteX1" fmla="*/ 2011372 w 2011372"/>
                  <a:gd name="connsiteY1" fmla="*/ 308 h 1999488"/>
                  <a:gd name="connsiteX2" fmla="*/ 2011372 w 2011372"/>
                  <a:gd name="connsiteY2" fmla="*/ 1999488 h 1999488"/>
                  <a:gd name="connsiteX3" fmla="*/ 0 w 2011372"/>
                  <a:gd name="connsiteY3" fmla="*/ 1999488 h 1999488"/>
                  <a:gd name="connsiteX4" fmla="*/ 10047 w 2011372"/>
                  <a:gd name="connsiteY4" fmla="*/ 1800525 h 1999488"/>
                  <a:gd name="connsiteX5" fmla="*/ 2005276 w 2011372"/>
                  <a:gd name="connsiteY5" fmla="*/ 0 h 1999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11372" h="1999488">
                    <a:moveTo>
                      <a:pt x="2005276" y="0"/>
                    </a:moveTo>
                    <a:lnTo>
                      <a:pt x="2011372" y="308"/>
                    </a:lnTo>
                    <a:lnTo>
                      <a:pt x="2011372" y="1999488"/>
                    </a:lnTo>
                    <a:lnTo>
                      <a:pt x="0" y="1999488"/>
                    </a:lnTo>
                    <a:lnTo>
                      <a:pt x="10047" y="1800525"/>
                    </a:lnTo>
                    <a:cubicBezTo>
                      <a:pt x="112753" y="789197"/>
                      <a:pt x="966852" y="0"/>
                      <a:pt x="2005276" y="0"/>
                    </a:cubicBezTo>
                    <a:close/>
                  </a:path>
                </a:pathLst>
              </a:custGeom>
              <a:solidFill>
                <a:srgbClr val="D338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31" name="任意多边形 30"/>
              <p:cNvSpPr/>
              <p:nvPr/>
            </p:nvSpPr>
            <p:spPr>
              <a:xfrm flipH="1" flipV="1">
                <a:off x="5413249" y="3084576"/>
                <a:ext cx="2011373" cy="1999488"/>
              </a:xfrm>
              <a:custGeom>
                <a:avLst/>
                <a:gdLst>
                  <a:gd name="connsiteX0" fmla="*/ 2005276 w 2011372"/>
                  <a:gd name="connsiteY0" fmla="*/ 0 h 1999488"/>
                  <a:gd name="connsiteX1" fmla="*/ 2011372 w 2011372"/>
                  <a:gd name="connsiteY1" fmla="*/ 308 h 1999488"/>
                  <a:gd name="connsiteX2" fmla="*/ 2011372 w 2011372"/>
                  <a:gd name="connsiteY2" fmla="*/ 1999488 h 1999488"/>
                  <a:gd name="connsiteX3" fmla="*/ 0 w 2011372"/>
                  <a:gd name="connsiteY3" fmla="*/ 1999488 h 1999488"/>
                  <a:gd name="connsiteX4" fmla="*/ 10047 w 2011372"/>
                  <a:gd name="connsiteY4" fmla="*/ 1800525 h 1999488"/>
                  <a:gd name="connsiteX5" fmla="*/ 2005276 w 2011372"/>
                  <a:gd name="connsiteY5" fmla="*/ 0 h 1999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11372" h="1999488">
                    <a:moveTo>
                      <a:pt x="2005276" y="0"/>
                    </a:moveTo>
                    <a:lnTo>
                      <a:pt x="2011372" y="308"/>
                    </a:lnTo>
                    <a:lnTo>
                      <a:pt x="2011372" y="1999488"/>
                    </a:lnTo>
                    <a:lnTo>
                      <a:pt x="0" y="1999488"/>
                    </a:lnTo>
                    <a:lnTo>
                      <a:pt x="10047" y="1800525"/>
                    </a:lnTo>
                    <a:cubicBezTo>
                      <a:pt x="112753" y="789197"/>
                      <a:pt x="966852" y="0"/>
                      <a:pt x="2005276" y="0"/>
                    </a:cubicBezTo>
                    <a:close/>
                  </a:path>
                </a:pathLst>
              </a:custGeom>
              <a:solidFill>
                <a:srgbClr val="D338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sp>
          <p:nvSpPr>
            <p:cNvPr id="3" name="圆角矩形 2"/>
            <p:cNvSpPr/>
            <p:nvPr/>
          </p:nvSpPr>
          <p:spPr>
            <a:xfrm>
              <a:off x="5861526" y="545942"/>
              <a:ext cx="434851" cy="5766116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37000">
                  <a:srgbClr val="FBFBFB"/>
                </a:gs>
                <a:gs pos="54000">
                  <a:srgbClr val="F8F8F8"/>
                </a:gs>
                <a:gs pos="83000">
                  <a:srgbClr val="E7E7E7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152400" sx="101000" sy="101000" algn="ctr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4" name="圆角矩形 3"/>
            <p:cNvSpPr/>
            <p:nvPr/>
          </p:nvSpPr>
          <p:spPr>
            <a:xfrm rot="5400000">
              <a:off x="5861525" y="636672"/>
              <a:ext cx="434851" cy="5635750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37000">
                  <a:srgbClr val="FBFBFB"/>
                </a:gs>
                <a:gs pos="54000">
                  <a:srgbClr val="F8F8F8"/>
                </a:gs>
                <a:gs pos="83000">
                  <a:srgbClr val="E7E7E7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152400" sx="101000" sy="101000" algn="ctr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4965668" y="2319178"/>
              <a:ext cx="2267712" cy="2267712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25000">
                  <a:srgbClr val="FBFBFB"/>
                </a:gs>
                <a:gs pos="41000">
                  <a:srgbClr val="F8F8F8"/>
                </a:gs>
                <a:gs pos="65000">
                  <a:srgbClr val="E7E7E7"/>
                </a:gs>
              </a:gsLst>
              <a:path path="circle">
                <a:fillToRect t="100000" r="100000"/>
              </a:path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5075396" y="2428906"/>
              <a:ext cx="2048256" cy="2048256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5000">
                  <a:srgbClr val="FBFBFB"/>
                </a:gs>
                <a:gs pos="41000">
                  <a:srgbClr val="F8F8F8"/>
                </a:gs>
                <a:gs pos="65000">
                  <a:srgbClr val="DBDBD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7" name="直角三角形 6"/>
            <p:cNvSpPr/>
            <p:nvPr/>
          </p:nvSpPr>
          <p:spPr>
            <a:xfrm rot="18900000">
              <a:off x="7492764" y="3051735"/>
              <a:ext cx="358749" cy="358749"/>
            </a:xfrm>
            <a:prstGeom prst="rtTriangle">
              <a:avLst/>
            </a:prstGeom>
            <a:solidFill>
              <a:srgbClr val="D3381C"/>
            </a:solidFill>
            <a:ln>
              <a:noFill/>
            </a:ln>
            <a:effectLst>
              <a:outerShdw blurRad="114300" dist="63500" dir="8100000" sx="91000" sy="91000" algn="tr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8" name="直角三角形 7"/>
            <p:cNvSpPr/>
            <p:nvPr/>
          </p:nvSpPr>
          <p:spPr>
            <a:xfrm rot="2700000">
              <a:off x="6117002" y="4805136"/>
              <a:ext cx="358749" cy="358749"/>
            </a:xfrm>
            <a:prstGeom prst="rtTriangle">
              <a:avLst/>
            </a:prstGeom>
            <a:solidFill>
              <a:srgbClr val="D3381C"/>
            </a:solidFill>
            <a:ln>
              <a:noFill/>
            </a:ln>
            <a:effectLst>
              <a:outerShdw blurRad="114300" dist="63500" dir="8100000" sx="91000" sy="91000" algn="tr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rot="8100000">
              <a:off x="4383958" y="3510713"/>
              <a:ext cx="358749" cy="358749"/>
            </a:xfrm>
            <a:prstGeom prst="rtTriangle">
              <a:avLst/>
            </a:prstGeom>
            <a:solidFill>
              <a:srgbClr val="D3381C"/>
            </a:solidFill>
            <a:ln>
              <a:noFill/>
            </a:ln>
            <a:effectLst>
              <a:outerShdw blurRad="114300" dist="25400" dir="16200000" sx="97000" sy="97000" rotWithShape="0">
                <a:prstClr val="black">
                  <a:alpha val="2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0" name="直角三角形 9"/>
            <p:cNvSpPr/>
            <p:nvPr/>
          </p:nvSpPr>
          <p:spPr>
            <a:xfrm rot="18900000" flipH="1">
              <a:off x="5666476" y="1670215"/>
              <a:ext cx="358749" cy="358749"/>
            </a:xfrm>
            <a:prstGeom prst="rtTriangle">
              <a:avLst/>
            </a:prstGeom>
            <a:solidFill>
              <a:srgbClr val="D3381C"/>
            </a:solidFill>
            <a:ln>
              <a:noFill/>
            </a:ln>
            <a:effectLst>
              <a:outerShdw blurRad="101600" dist="50800" sx="91000" sy="91000" algn="l" rotWithShape="0">
                <a:prstClr val="black">
                  <a:alpha val="3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8515827" y="3288974"/>
              <a:ext cx="254000" cy="280051"/>
              <a:chOff x="1917700" y="530225"/>
              <a:chExt cx="495300" cy="546100"/>
            </a:xfrm>
            <a:solidFill>
              <a:srgbClr val="3A3A3A"/>
            </a:solidFill>
          </p:grpSpPr>
          <p:sp>
            <p:nvSpPr>
              <p:cNvPr id="26" name="Freeform 23"/>
              <p:cNvSpPr>
                <a:spLocks noEditPoints="1"/>
              </p:cNvSpPr>
              <p:nvPr/>
            </p:nvSpPr>
            <p:spPr bwMode="auto">
              <a:xfrm>
                <a:off x="1917700" y="530225"/>
                <a:ext cx="495300" cy="546100"/>
              </a:xfrm>
              <a:custGeom>
                <a:avLst/>
                <a:gdLst>
                  <a:gd name="T0" fmla="*/ 160 w 176"/>
                  <a:gd name="T1" fmla="*/ 130 h 194"/>
                  <a:gd name="T2" fmla="*/ 176 w 176"/>
                  <a:gd name="T3" fmla="*/ 114 h 194"/>
                  <a:gd name="T4" fmla="*/ 160 w 176"/>
                  <a:gd name="T5" fmla="*/ 98 h 194"/>
                  <a:gd name="T6" fmla="*/ 152 w 176"/>
                  <a:gd name="T7" fmla="*/ 100 h 194"/>
                  <a:gd name="T8" fmla="*/ 90 w 176"/>
                  <a:gd name="T9" fmla="*/ 34 h 194"/>
                  <a:gd name="T10" fmla="*/ 91 w 176"/>
                  <a:gd name="T11" fmla="*/ 32 h 194"/>
                  <a:gd name="T12" fmla="*/ 91 w 176"/>
                  <a:gd name="T13" fmla="*/ 7 h 194"/>
                  <a:gd name="T14" fmla="*/ 66 w 176"/>
                  <a:gd name="T15" fmla="*/ 7 h 194"/>
                  <a:gd name="T16" fmla="*/ 51 w 176"/>
                  <a:gd name="T17" fmla="*/ 21 h 194"/>
                  <a:gd name="T18" fmla="*/ 34 w 176"/>
                  <a:gd name="T19" fmla="*/ 18 h 194"/>
                  <a:gd name="T20" fmla="*/ 1 w 176"/>
                  <a:gd name="T21" fmla="*/ 31 h 194"/>
                  <a:gd name="T22" fmla="*/ 1 w 176"/>
                  <a:gd name="T23" fmla="*/ 37 h 194"/>
                  <a:gd name="T24" fmla="*/ 61 w 176"/>
                  <a:gd name="T25" fmla="*/ 97 h 194"/>
                  <a:gd name="T26" fmla="*/ 64 w 176"/>
                  <a:gd name="T27" fmla="*/ 98 h 194"/>
                  <a:gd name="T28" fmla="*/ 67 w 176"/>
                  <a:gd name="T29" fmla="*/ 97 h 194"/>
                  <a:gd name="T30" fmla="*/ 77 w 176"/>
                  <a:gd name="T31" fmla="*/ 47 h 194"/>
                  <a:gd name="T32" fmla="*/ 84 w 176"/>
                  <a:gd name="T33" fmla="*/ 39 h 194"/>
                  <a:gd name="T34" fmla="*/ 146 w 176"/>
                  <a:gd name="T35" fmla="*/ 106 h 194"/>
                  <a:gd name="T36" fmla="*/ 144 w 176"/>
                  <a:gd name="T37" fmla="*/ 114 h 194"/>
                  <a:gd name="T38" fmla="*/ 146 w 176"/>
                  <a:gd name="T39" fmla="*/ 122 h 194"/>
                  <a:gd name="T40" fmla="*/ 126 w 176"/>
                  <a:gd name="T41" fmla="*/ 142 h 194"/>
                  <a:gd name="T42" fmla="*/ 112 w 176"/>
                  <a:gd name="T43" fmla="*/ 138 h 194"/>
                  <a:gd name="T44" fmla="*/ 88 w 176"/>
                  <a:gd name="T45" fmla="*/ 162 h 194"/>
                  <a:gd name="T46" fmla="*/ 52 w 176"/>
                  <a:gd name="T47" fmla="*/ 162 h 194"/>
                  <a:gd name="T48" fmla="*/ 32 w 176"/>
                  <a:gd name="T49" fmla="*/ 182 h 194"/>
                  <a:gd name="T50" fmla="*/ 32 w 176"/>
                  <a:gd name="T51" fmla="*/ 190 h 194"/>
                  <a:gd name="T52" fmla="*/ 36 w 176"/>
                  <a:gd name="T53" fmla="*/ 194 h 194"/>
                  <a:gd name="T54" fmla="*/ 156 w 176"/>
                  <a:gd name="T55" fmla="*/ 194 h 194"/>
                  <a:gd name="T56" fmla="*/ 160 w 176"/>
                  <a:gd name="T57" fmla="*/ 190 h 194"/>
                  <a:gd name="T58" fmla="*/ 160 w 176"/>
                  <a:gd name="T59" fmla="*/ 182 h 194"/>
                  <a:gd name="T60" fmla="*/ 140 w 176"/>
                  <a:gd name="T61" fmla="*/ 162 h 194"/>
                  <a:gd name="T62" fmla="*/ 136 w 176"/>
                  <a:gd name="T63" fmla="*/ 162 h 194"/>
                  <a:gd name="T64" fmla="*/ 132 w 176"/>
                  <a:gd name="T65" fmla="*/ 148 h 194"/>
                  <a:gd name="T66" fmla="*/ 152 w 176"/>
                  <a:gd name="T67" fmla="*/ 128 h 194"/>
                  <a:gd name="T68" fmla="*/ 160 w 176"/>
                  <a:gd name="T69" fmla="*/ 130 h 194"/>
                  <a:gd name="T70" fmla="*/ 55 w 176"/>
                  <a:gd name="T71" fmla="*/ 48 h 194"/>
                  <a:gd name="T72" fmla="*/ 52 w 176"/>
                  <a:gd name="T73" fmla="*/ 50 h 194"/>
                  <a:gd name="T74" fmla="*/ 50 w 176"/>
                  <a:gd name="T75" fmla="*/ 48 h 194"/>
                  <a:gd name="T76" fmla="*/ 31 w 176"/>
                  <a:gd name="T77" fmla="*/ 42 h 194"/>
                  <a:gd name="T78" fmla="*/ 27 w 176"/>
                  <a:gd name="T79" fmla="*/ 39 h 194"/>
                  <a:gd name="T80" fmla="*/ 30 w 176"/>
                  <a:gd name="T81" fmla="*/ 34 h 194"/>
                  <a:gd name="T82" fmla="*/ 34 w 176"/>
                  <a:gd name="T83" fmla="*/ 34 h 194"/>
                  <a:gd name="T84" fmla="*/ 55 w 176"/>
                  <a:gd name="T85" fmla="*/ 43 h 194"/>
                  <a:gd name="T86" fmla="*/ 55 w 176"/>
                  <a:gd name="T87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76" h="194">
                    <a:moveTo>
                      <a:pt x="160" y="130"/>
                    </a:moveTo>
                    <a:cubicBezTo>
                      <a:pt x="169" y="130"/>
                      <a:pt x="176" y="123"/>
                      <a:pt x="176" y="114"/>
                    </a:cubicBezTo>
                    <a:cubicBezTo>
                      <a:pt x="176" y="105"/>
                      <a:pt x="169" y="98"/>
                      <a:pt x="160" y="98"/>
                    </a:cubicBezTo>
                    <a:cubicBezTo>
                      <a:pt x="157" y="98"/>
                      <a:pt x="155" y="99"/>
                      <a:pt x="152" y="100"/>
                    </a:cubicBezTo>
                    <a:cubicBezTo>
                      <a:pt x="90" y="34"/>
                      <a:pt x="90" y="34"/>
                      <a:pt x="90" y="34"/>
                    </a:cubicBezTo>
                    <a:cubicBezTo>
                      <a:pt x="91" y="32"/>
                      <a:pt x="91" y="32"/>
                      <a:pt x="91" y="32"/>
                    </a:cubicBezTo>
                    <a:cubicBezTo>
                      <a:pt x="98" y="25"/>
                      <a:pt x="98" y="14"/>
                      <a:pt x="91" y="7"/>
                    </a:cubicBezTo>
                    <a:cubicBezTo>
                      <a:pt x="84" y="0"/>
                      <a:pt x="73" y="0"/>
                      <a:pt x="66" y="7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46" y="19"/>
                      <a:pt x="40" y="18"/>
                      <a:pt x="34" y="18"/>
                    </a:cubicBezTo>
                    <a:cubicBezTo>
                      <a:pt x="22" y="18"/>
                      <a:pt x="10" y="23"/>
                      <a:pt x="1" y="31"/>
                    </a:cubicBezTo>
                    <a:cubicBezTo>
                      <a:pt x="0" y="33"/>
                      <a:pt x="0" y="35"/>
                      <a:pt x="1" y="37"/>
                    </a:cubicBezTo>
                    <a:cubicBezTo>
                      <a:pt x="61" y="97"/>
                      <a:pt x="61" y="97"/>
                      <a:pt x="61" y="97"/>
                    </a:cubicBezTo>
                    <a:cubicBezTo>
                      <a:pt x="62" y="97"/>
                      <a:pt x="63" y="98"/>
                      <a:pt x="64" y="98"/>
                    </a:cubicBezTo>
                    <a:cubicBezTo>
                      <a:pt x="65" y="98"/>
                      <a:pt x="66" y="97"/>
                      <a:pt x="67" y="97"/>
                    </a:cubicBezTo>
                    <a:cubicBezTo>
                      <a:pt x="80" y="83"/>
                      <a:pt x="84" y="63"/>
                      <a:pt x="77" y="47"/>
                    </a:cubicBezTo>
                    <a:cubicBezTo>
                      <a:pt x="84" y="39"/>
                      <a:pt x="84" y="39"/>
                      <a:pt x="84" y="39"/>
                    </a:cubicBezTo>
                    <a:cubicBezTo>
                      <a:pt x="146" y="106"/>
                      <a:pt x="146" y="106"/>
                      <a:pt x="146" y="106"/>
                    </a:cubicBezTo>
                    <a:cubicBezTo>
                      <a:pt x="145" y="108"/>
                      <a:pt x="144" y="111"/>
                      <a:pt x="144" y="114"/>
                    </a:cubicBezTo>
                    <a:cubicBezTo>
                      <a:pt x="144" y="117"/>
                      <a:pt x="145" y="120"/>
                      <a:pt x="146" y="122"/>
                    </a:cubicBezTo>
                    <a:cubicBezTo>
                      <a:pt x="126" y="142"/>
                      <a:pt x="126" y="142"/>
                      <a:pt x="126" y="142"/>
                    </a:cubicBezTo>
                    <a:cubicBezTo>
                      <a:pt x="122" y="140"/>
                      <a:pt x="117" y="138"/>
                      <a:pt x="112" y="138"/>
                    </a:cubicBezTo>
                    <a:cubicBezTo>
                      <a:pt x="99" y="138"/>
                      <a:pt x="88" y="149"/>
                      <a:pt x="88" y="162"/>
                    </a:cubicBezTo>
                    <a:cubicBezTo>
                      <a:pt x="52" y="162"/>
                      <a:pt x="52" y="162"/>
                      <a:pt x="52" y="162"/>
                    </a:cubicBezTo>
                    <a:cubicBezTo>
                      <a:pt x="41" y="162"/>
                      <a:pt x="32" y="171"/>
                      <a:pt x="32" y="182"/>
                    </a:cubicBezTo>
                    <a:cubicBezTo>
                      <a:pt x="32" y="190"/>
                      <a:pt x="32" y="190"/>
                      <a:pt x="32" y="190"/>
                    </a:cubicBezTo>
                    <a:cubicBezTo>
                      <a:pt x="32" y="192"/>
                      <a:pt x="34" y="194"/>
                      <a:pt x="36" y="194"/>
                    </a:cubicBezTo>
                    <a:cubicBezTo>
                      <a:pt x="156" y="194"/>
                      <a:pt x="156" y="194"/>
                      <a:pt x="156" y="194"/>
                    </a:cubicBezTo>
                    <a:cubicBezTo>
                      <a:pt x="158" y="194"/>
                      <a:pt x="160" y="192"/>
                      <a:pt x="160" y="190"/>
                    </a:cubicBezTo>
                    <a:cubicBezTo>
                      <a:pt x="160" y="182"/>
                      <a:pt x="160" y="182"/>
                      <a:pt x="160" y="182"/>
                    </a:cubicBezTo>
                    <a:cubicBezTo>
                      <a:pt x="160" y="171"/>
                      <a:pt x="151" y="162"/>
                      <a:pt x="140" y="162"/>
                    </a:cubicBezTo>
                    <a:cubicBezTo>
                      <a:pt x="136" y="162"/>
                      <a:pt x="136" y="162"/>
                      <a:pt x="136" y="162"/>
                    </a:cubicBezTo>
                    <a:cubicBezTo>
                      <a:pt x="136" y="157"/>
                      <a:pt x="134" y="152"/>
                      <a:pt x="132" y="148"/>
                    </a:cubicBezTo>
                    <a:cubicBezTo>
                      <a:pt x="152" y="128"/>
                      <a:pt x="152" y="128"/>
                      <a:pt x="152" y="128"/>
                    </a:cubicBezTo>
                    <a:cubicBezTo>
                      <a:pt x="154" y="129"/>
                      <a:pt x="157" y="130"/>
                      <a:pt x="160" y="130"/>
                    </a:cubicBezTo>
                    <a:close/>
                    <a:moveTo>
                      <a:pt x="55" y="48"/>
                    </a:moveTo>
                    <a:cubicBezTo>
                      <a:pt x="55" y="49"/>
                      <a:pt x="53" y="50"/>
                      <a:pt x="52" y="50"/>
                    </a:cubicBezTo>
                    <a:cubicBezTo>
                      <a:pt x="51" y="50"/>
                      <a:pt x="50" y="49"/>
                      <a:pt x="50" y="48"/>
                    </a:cubicBezTo>
                    <a:cubicBezTo>
                      <a:pt x="45" y="43"/>
                      <a:pt x="38" y="41"/>
                      <a:pt x="31" y="42"/>
                    </a:cubicBezTo>
                    <a:cubicBezTo>
                      <a:pt x="29" y="42"/>
                      <a:pt x="27" y="41"/>
                      <a:pt x="27" y="39"/>
                    </a:cubicBezTo>
                    <a:cubicBezTo>
                      <a:pt x="26" y="36"/>
                      <a:pt x="28" y="34"/>
                      <a:pt x="30" y="34"/>
                    </a:cubicBezTo>
                    <a:cubicBezTo>
                      <a:pt x="31" y="34"/>
                      <a:pt x="33" y="34"/>
                      <a:pt x="34" y="34"/>
                    </a:cubicBezTo>
                    <a:cubicBezTo>
                      <a:pt x="42" y="34"/>
                      <a:pt x="50" y="37"/>
                      <a:pt x="55" y="43"/>
                    </a:cubicBezTo>
                    <a:cubicBezTo>
                      <a:pt x="57" y="44"/>
                      <a:pt x="57" y="47"/>
                      <a:pt x="55" y="48"/>
                    </a:cubicBezTo>
                    <a:close/>
                  </a:path>
                </a:pathLst>
              </a:custGeom>
              <a:solidFill>
                <a:srgbClr val="D338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7" name="Freeform 24"/>
              <p:cNvSpPr/>
              <p:nvPr/>
            </p:nvSpPr>
            <p:spPr bwMode="auto">
              <a:xfrm>
                <a:off x="1935163" y="690563"/>
                <a:ext cx="98425" cy="93663"/>
              </a:xfrm>
              <a:custGeom>
                <a:avLst/>
                <a:gdLst>
                  <a:gd name="T0" fmla="*/ 4 w 35"/>
                  <a:gd name="T1" fmla="*/ 0 h 33"/>
                  <a:gd name="T2" fmla="*/ 9 w 35"/>
                  <a:gd name="T3" fmla="*/ 26 h 33"/>
                  <a:gd name="T4" fmla="*/ 25 w 35"/>
                  <a:gd name="T5" fmla="*/ 33 h 33"/>
                  <a:gd name="T6" fmla="*/ 35 w 35"/>
                  <a:gd name="T7" fmla="*/ 31 h 33"/>
                  <a:gd name="T8" fmla="*/ 4 w 35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3">
                    <a:moveTo>
                      <a:pt x="4" y="0"/>
                    </a:moveTo>
                    <a:cubicBezTo>
                      <a:pt x="0" y="9"/>
                      <a:pt x="2" y="19"/>
                      <a:pt x="9" y="26"/>
                    </a:cubicBezTo>
                    <a:cubicBezTo>
                      <a:pt x="13" y="31"/>
                      <a:pt x="19" y="33"/>
                      <a:pt x="25" y="33"/>
                    </a:cubicBezTo>
                    <a:cubicBezTo>
                      <a:pt x="28" y="33"/>
                      <a:pt x="32" y="32"/>
                      <a:pt x="35" y="31"/>
                    </a:cubicBez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12" name="Freeform 131"/>
            <p:cNvSpPr>
              <a:spLocks noEditPoints="1"/>
            </p:cNvSpPr>
            <p:nvPr/>
          </p:nvSpPr>
          <p:spPr bwMode="auto">
            <a:xfrm>
              <a:off x="5991570" y="680217"/>
              <a:ext cx="215908" cy="246954"/>
            </a:xfrm>
            <a:custGeom>
              <a:avLst/>
              <a:gdLst>
                <a:gd name="T0" fmla="*/ 0 w 153"/>
                <a:gd name="T1" fmla="*/ 0 h 175"/>
                <a:gd name="T2" fmla="*/ 109 w 153"/>
                <a:gd name="T3" fmla="*/ 0 h 175"/>
                <a:gd name="T4" fmla="*/ 109 w 153"/>
                <a:gd name="T5" fmla="*/ 20 h 175"/>
                <a:gd name="T6" fmla="*/ 90 w 153"/>
                <a:gd name="T7" fmla="*/ 20 h 175"/>
                <a:gd name="T8" fmla="*/ 90 w 153"/>
                <a:gd name="T9" fmla="*/ 50 h 175"/>
                <a:gd name="T10" fmla="*/ 60 w 153"/>
                <a:gd name="T11" fmla="*/ 50 h 175"/>
                <a:gd name="T12" fmla="*/ 60 w 153"/>
                <a:gd name="T13" fmla="*/ 101 h 175"/>
                <a:gd name="T14" fmla="*/ 90 w 153"/>
                <a:gd name="T15" fmla="*/ 101 h 175"/>
                <a:gd name="T16" fmla="*/ 90 w 153"/>
                <a:gd name="T17" fmla="*/ 132 h 175"/>
                <a:gd name="T18" fmla="*/ 109 w 153"/>
                <a:gd name="T19" fmla="*/ 132 h 175"/>
                <a:gd name="T20" fmla="*/ 109 w 153"/>
                <a:gd name="T21" fmla="*/ 175 h 175"/>
                <a:gd name="T22" fmla="*/ 56 w 153"/>
                <a:gd name="T23" fmla="*/ 125 h 175"/>
                <a:gd name="T24" fmla="*/ 0 w 153"/>
                <a:gd name="T25" fmla="*/ 175 h 175"/>
                <a:gd name="T26" fmla="*/ 0 w 153"/>
                <a:gd name="T27" fmla="*/ 0 h 175"/>
                <a:gd name="T28" fmla="*/ 0 w 153"/>
                <a:gd name="T29" fmla="*/ 0 h 175"/>
                <a:gd name="T30" fmla="*/ 77 w 153"/>
                <a:gd name="T31" fmla="*/ 63 h 175"/>
                <a:gd name="T32" fmla="*/ 77 w 153"/>
                <a:gd name="T33" fmla="*/ 86 h 175"/>
                <a:gd name="T34" fmla="*/ 103 w 153"/>
                <a:gd name="T35" fmla="*/ 86 h 175"/>
                <a:gd name="T36" fmla="*/ 103 w 153"/>
                <a:gd name="T37" fmla="*/ 112 h 175"/>
                <a:gd name="T38" fmla="*/ 127 w 153"/>
                <a:gd name="T39" fmla="*/ 112 h 175"/>
                <a:gd name="T40" fmla="*/ 127 w 153"/>
                <a:gd name="T41" fmla="*/ 86 h 175"/>
                <a:gd name="T42" fmla="*/ 153 w 153"/>
                <a:gd name="T43" fmla="*/ 86 h 175"/>
                <a:gd name="T44" fmla="*/ 153 w 153"/>
                <a:gd name="T45" fmla="*/ 63 h 175"/>
                <a:gd name="T46" fmla="*/ 127 w 153"/>
                <a:gd name="T47" fmla="*/ 63 h 175"/>
                <a:gd name="T48" fmla="*/ 127 w 153"/>
                <a:gd name="T49" fmla="*/ 37 h 175"/>
                <a:gd name="T50" fmla="*/ 103 w 153"/>
                <a:gd name="T51" fmla="*/ 37 h 175"/>
                <a:gd name="T52" fmla="*/ 103 w 153"/>
                <a:gd name="T53" fmla="*/ 63 h 175"/>
                <a:gd name="T54" fmla="*/ 77 w 153"/>
                <a:gd name="T55" fmla="*/ 6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3" h="175">
                  <a:moveTo>
                    <a:pt x="0" y="0"/>
                  </a:moveTo>
                  <a:lnTo>
                    <a:pt x="109" y="0"/>
                  </a:lnTo>
                  <a:lnTo>
                    <a:pt x="109" y="20"/>
                  </a:lnTo>
                  <a:lnTo>
                    <a:pt x="90" y="20"/>
                  </a:lnTo>
                  <a:lnTo>
                    <a:pt x="90" y="50"/>
                  </a:lnTo>
                  <a:lnTo>
                    <a:pt x="60" y="50"/>
                  </a:lnTo>
                  <a:lnTo>
                    <a:pt x="60" y="101"/>
                  </a:lnTo>
                  <a:lnTo>
                    <a:pt x="90" y="101"/>
                  </a:lnTo>
                  <a:lnTo>
                    <a:pt x="90" y="132"/>
                  </a:lnTo>
                  <a:lnTo>
                    <a:pt x="109" y="132"/>
                  </a:lnTo>
                  <a:lnTo>
                    <a:pt x="109" y="175"/>
                  </a:lnTo>
                  <a:lnTo>
                    <a:pt x="56" y="125"/>
                  </a:lnTo>
                  <a:lnTo>
                    <a:pt x="0" y="175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77" y="63"/>
                  </a:moveTo>
                  <a:lnTo>
                    <a:pt x="77" y="86"/>
                  </a:lnTo>
                  <a:lnTo>
                    <a:pt x="103" y="86"/>
                  </a:lnTo>
                  <a:lnTo>
                    <a:pt x="103" y="112"/>
                  </a:lnTo>
                  <a:lnTo>
                    <a:pt x="127" y="112"/>
                  </a:lnTo>
                  <a:lnTo>
                    <a:pt x="127" y="86"/>
                  </a:lnTo>
                  <a:lnTo>
                    <a:pt x="153" y="86"/>
                  </a:lnTo>
                  <a:lnTo>
                    <a:pt x="153" y="63"/>
                  </a:lnTo>
                  <a:lnTo>
                    <a:pt x="127" y="63"/>
                  </a:lnTo>
                  <a:lnTo>
                    <a:pt x="127" y="37"/>
                  </a:lnTo>
                  <a:lnTo>
                    <a:pt x="103" y="37"/>
                  </a:lnTo>
                  <a:lnTo>
                    <a:pt x="103" y="63"/>
                  </a:lnTo>
                  <a:lnTo>
                    <a:pt x="77" y="63"/>
                  </a:lnTo>
                  <a:close/>
                </a:path>
              </a:pathLst>
            </a:custGeom>
            <a:solidFill>
              <a:srgbClr val="D3381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3" name="Freeform 147"/>
            <p:cNvSpPr>
              <a:spLocks noEditPoints="1"/>
            </p:cNvSpPr>
            <p:nvPr/>
          </p:nvSpPr>
          <p:spPr bwMode="auto">
            <a:xfrm>
              <a:off x="5969242" y="5869995"/>
              <a:ext cx="204618" cy="323157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rgbClr val="D3381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" name="Freeform 163"/>
            <p:cNvSpPr>
              <a:spLocks noEditPoints="1"/>
            </p:cNvSpPr>
            <p:nvPr/>
          </p:nvSpPr>
          <p:spPr bwMode="auto">
            <a:xfrm>
              <a:off x="3422173" y="3304926"/>
              <a:ext cx="354203" cy="228609"/>
            </a:xfrm>
            <a:custGeom>
              <a:avLst/>
              <a:gdLst>
                <a:gd name="T0" fmla="*/ 72 w 116"/>
                <a:gd name="T1" fmla="*/ 27 h 75"/>
                <a:gd name="T2" fmla="*/ 69 w 116"/>
                <a:gd name="T3" fmla="*/ 19 h 75"/>
                <a:gd name="T4" fmla="*/ 65 w 116"/>
                <a:gd name="T5" fmla="*/ 19 h 75"/>
                <a:gd name="T6" fmla="*/ 46 w 116"/>
                <a:gd name="T7" fmla="*/ 18 h 75"/>
                <a:gd name="T8" fmla="*/ 46 w 116"/>
                <a:gd name="T9" fmla="*/ 29 h 75"/>
                <a:gd name="T10" fmla="*/ 79 w 116"/>
                <a:gd name="T11" fmla="*/ 9 h 75"/>
                <a:gd name="T12" fmla="*/ 72 w 116"/>
                <a:gd name="T13" fmla="*/ 29 h 75"/>
                <a:gd name="T14" fmla="*/ 8 w 116"/>
                <a:gd name="T15" fmla="*/ 23 h 75"/>
                <a:gd name="T16" fmla="*/ 29 w 116"/>
                <a:gd name="T17" fmla="*/ 35 h 75"/>
                <a:gd name="T18" fmla="*/ 18 w 116"/>
                <a:gd name="T19" fmla="*/ 46 h 75"/>
                <a:gd name="T20" fmla="*/ 11 w 116"/>
                <a:gd name="T21" fmla="*/ 42 h 75"/>
                <a:gd name="T22" fmla="*/ 25 w 116"/>
                <a:gd name="T23" fmla="*/ 46 h 75"/>
                <a:gd name="T24" fmla="*/ 4 w 116"/>
                <a:gd name="T25" fmla="*/ 48 h 75"/>
                <a:gd name="T26" fmla="*/ 3 w 116"/>
                <a:gd name="T27" fmla="*/ 48 h 75"/>
                <a:gd name="T28" fmla="*/ 0 w 116"/>
                <a:gd name="T29" fmla="*/ 61 h 75"/>
                <a:gd name="T30" fmla="*/ 2 w 116"/>
                <a:gd name="T31" fmla="*/ 62 h 75"/>
                <a:gd name="T32" fmla="*/ 26 w 116"/>
                <a:gd name="T33" fmla="*/ 73 h 75"/>
                <a:gd name="T34" fmla="*/ 28 w 116"/>
                <a:gd name="T35" fmla="*/ 75 h 75"/>
                <a:gd name="T36" fmla="*/ 92 w 116"/>
                <a:gd name="T37" fmla="*/ 75 h 75"/>
                <a:gd name="T38" fmla="*/ 93 w 116"/>
                <a:gd name="T39" fmla="*/ 62 h 75"/>
                <a:gd name="T40" fmla="*/ 116 w 116"/>
                <a:gd name="T41" fmla="*/ 62 h 75"/>
                <a:gd name="T42" fmla="*/ 116 w 116"/>
                <a:gd name="T43" fmla="*/ 55 h 75"/>
                <a:gd name="T44" fmla="*/ 113 w 116"/>
                <a:gd name="T45" fmla="*/ 48 h 75"/>
                <a:gd name="T46" fmla="*/ 105 w 116"/>
                <a:gd name="T47" fmla="*/ 46 h 75"/>
                <a:gd name="T48" fmla="*/ 98 w 116"/>
                <a:gd name="T49" fmla="*/ 59 h 75"/>
                <a:gd name="T50" fmla="*/ 91 w 116"/>
                <a:gd name="T51" fmla="*/ 46 h 75"/>
                <a:gd name="T52" fmla="*/ 72 w 116"/>
                <a:gd name="T53" fmla="*/ 45 h 75"/>
                <a:gd name="T54" fmla="*/ 69 w 116"/>
                <a:gd name="T55" fmla="*/ 50 h 75"/>
                <a:gd name="T56" fmla="*/ 64 w 116"/>
                <a:gd name="T57" fmla="*/ 67 h 75"/>
                <a:gd name="T58" fmla="*/ 64 w 116"/>
                <a:gd name="T59" fmla="*/ 52 h 75"/>
                <a:gd name="T60" fmla="*/ 60 w 116"/>
                <a:gd name="T61" fmla="*/ 47 h 75"/>
                <a:gd name="T62" fmla="*/ 56 w 116"/>
                <a:gd name="T63" fmla="*/ 47 h 75"/>
                <a:gd name="T64" fmla="*/ 57 w 116"/>
                <a:gd name="T65" fmla="*/ 54 h 75"/>
                <a:gd name="T66" fmla="*/ 49 w 116"/>
                <a:gd name="T67" fmla="*/ 50 h 75"/>
                <a:gd name="T68" fmla="*/ 47 w 116"/>
                <a:gd name="T69" fmla="*/ 45 h 75"/>
                <a:gd name="T70" fmla="*/ 33 w 116"/>
                <a:gd name="T71" fmla="*/ 48 h 75"/>
                <a:gd name="T72" fmla="*/ 87 w 116"/>
                <a:gd name="T73" fmla="*/ 36 h 75"/>
                <a:gd name="T74" fmla="*/ 109 w 116"/>
                <a:gd name="T75" fmla="*/ 21 h 75"/>
                <a:gd name="T76" fmla="*/ 106 w 116"/>
                <a:gd name="T77" fmla="*/ 42 h 75"/>
                <a:gd name="T78" fmla="*/ 98 w 116"/>
                <a:gd name="T79" fmla="*/ 46 h 75"/>
                <a:gd name="T80" fmla="*/ 87 w 116"/>
                <a:gd name="T81" fmla="*/ 36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6" h="75">
                  <a:moveTo>
                    <a:pt x="72" y="29"/>
                  </a:moveTo>
                  <a:cubicBezTo>
                    <a:pt x="72" y="28"/>
                    <a:pt x="72" y="27"/>
                    <a:pt x="72" y="27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1" y="19"/>
                    <a:pt x="70" y="19"/>
                    <a:pt x="69" y="19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0" y="21"/>
                    <a:pt x="56" y="22"/>
                    <a:pt x="47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8"/>
                    <a:pt x="46" y="29"/>
                  </a:cubicBezTo>
                  <a:cubicBezTo>
                    <a:pt x="38" y="23"/>
                    <a:pt x="41" y="20"/>
                    <a:pt x="39" y="9"/>
                  </a:cubicBezTo>
                  <a:cubicBezTo>
                    <a:pt x="45" y="0"/>
                    <a:pt x="75" y="0"/>
                    <a:pt x="79" y="9"/>
                  </a:cubicBezTo>
                  <a:cubicBezTo>
                    <a:pt x="78" y="17"/>
                    <a:pt x="79" y="24"/>
                    <a:pt x="73" y="29"/>
                  </a:cubicBezTo>
                  <a:cubicBezTo>
                    <a:pt x="72" y="29"/>
                    <a:pt x="72" y="29"/>
                    <a:pt x="72" y="29"/>
                  </a:cubicBezTo>
                  <a:close/>
                  <a:moveTo>
                    <a:pt x="8" y="36"/>
                  </a:moveTo>
                  <a:cubicBezTo>
                    <a:pt x="7" y="30"/>
                    <a:pt x="7" y="27"/>
                    <a:pt x="8" y="23"/>
                  </a:cubicBezTo>
                  <a:cubicBezTo>
                    <a:pt x="18" y="25"/>
                    <a:pt x="20" y="16"/>
                    <a:pt x="29" y="23"/>
                  </a:cubicBezTo>
                  <a:cubicBezTo>
                    <a:pt x="30" y="27"/>
                    <a:pt x="30" y="32"/>
                    <a:pt x="29" y="35"/>
                  </a:cubicBezTo>
                  <a:cubicBezTo>
                    <a:pt x="29" y="38"/>
                    <a:pt x="28" y="40"/>
                    <a:pt x="26" y="42"/>
                  </a:cubicBezTo>
                  <a:cubicBezTo>
                    <a:pt x="24" y="44"/>
                    <a:pt x="21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5" y="46"/>
                    <a:pt x="13" y="44"/>
                    <a:pt x="11" y="42"/>
                  </a:cubicBezTo>
                  <a:cubicBezTo>
                    <a:pt x="9" y="40"/>
                    <a:pt x="8" y="38"/>
                    <a:pt x="8" y="36"/>
                  </a:cubicBezTo>
                  <a:close/>
                  <a:moveTo>
                    <a:pt x="25" y="46"/>
                  </a:moveTo>
                  <a:cubicBezTo>
                    <a:pt x="22" y="52"/>
                    <a:pt x="14" y="52"/>
                    <a:pt x="12" y="46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2" y="50"/>
                    <a:pt x="1" y="51"/>
                    <a:pt x="0" y="54"/>
                  </a:cubicBezTo>
                  <a:cubicBezTo>
                    <a:pt x="0" y="56"/>
                    <a:pt x="0" y="58"/>
                    <a:pt x="0" y="61"/>
                  </a:cubicBezTo>
                  <a:cubicBezTo>
                    <a:pt x="1" y="62"/>
                    <a:pt x="1" y="62"/>
                    <a:pt x="1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6" y="62"/>
                    <a:pt x="26" y="62"/>
                    <a:pt x="26" y="62"/>
                  </a:cubicBezTo>
                  <a:cubicBezTo>
                    <a:pt x="25" y="65"/>
                    <a:pt x="26" y="69"/>
                    <a:pt x="26" y="73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2" y="75"/>
                    <a:pt x="92" y="75"/>
                    <a:pt x="92" y="75"/>
                  </a:cubicBezTo>
                  <a:cubicBezTo>
                    <a:pt x="92" y="73"/>
                    <a:pt x="92" y="73"/>
                    <a:pt x="92" y="73"/>
                  </a:cubicBezTo>
                  <a:cubicBezTo>
                    <a:pt x="93" y="69"/>
                    <a:pt x="93" y="66"/>
                    <a:pt x="93" y="62"/>
                  </a:cubicBezTo>
                  <a:cubicBezTo>
                    <a:pt x="115" y="62"/>
                    <a:pt x="115" y="62"/>
                    <a:pt x="115" y="62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16" y="61"/>
                    <a:pt x="116" y="61"/>
                    <a:pt x="116" y="61"/>
                  </a:cubicBezTo>
                  <a:cubicBezTo>
                    <a:pt x="116" y="59"/>
                    <a:pt x="116" y="57"/>
                    <a:pt x="116" y="55"/>
                  </a:cubicBezTo>
                  <a:cubicBezTo>
                    <a:pt x="116" y="52"/>
                    <a:pt x="115" y="50"/>
                    <a:pt x="114" y="49"/>
                  </a:cubicBezTo>
                  <a:cubicBezTo>
                    <a:pt x="113" y="48"/>
                    <a:pt x="113" y="48"/>
                    <a:pt x="113" y="48"/>
                  </a:cubicBezTo>
                  <a:cubicBezTo>
                    <a:pt x="113" y="48"/>
                    <a:pt x="113" y="48"/>
                    <a:pt x="113" y="48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3" y="47"/>
                    <a:pt x="93" y="47"/>
                    <a:pt x="93" y="47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64" y="67"/>
                    <a:pt x="64" y="67"/>
                    <a:pt x="64" y="67"/>
                  </a:cubicBezTo>
                  <a:cubicBezTo>
                    <a:pt x="64" y="67"/>
                    <a:pt x="64" y="67"/>
                    <a:pt x="64" y="67"/>
                  </a:cubicBezTo>
                  <a:cubicBezTo>
                    <a:pt x="62" y="54"/>
                    <a:pt x="62" y="54"/>
                    <a:pt x="62" y="54"/>
                  </a:cubicBezTo>
                  <a:cubicBezTo>
                    <a:pt x="64" y="52"/>
                    <a:pt x="64" y="52"/>
                    <a:pt x="64" y="52"/>
                  </a:cubicBezTo>
                  <a:cubicBezTo>
                    <a:pt x="63" y="47"/>
                    <a:pt x="63" y="47"/>
                    <a:pt x="63" y="47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5" y="52"/>
                    <a:pt x="55" y="52"/>
                    <a:pt x="55" y="52"/>
                  </a:cubicBezTo>
                  <a:cubicBezTo>
                    <a:pt x="57" y="54"/>
                    <a:pt x="57" y="54"/>
                    <a:pt x="57" y="54"/>
                  </a:cubicBezTo>
                  <a:cubicBezTo>
                    <a:pt x="54" y="67"/>
                    <a:pt x="54" y="67"/>
                    <a:pt x="54" y="67"/>
                  </a:cubicBezTo>
                  <a:cubicBezTo>
                    <a:pt x="49" y="50"/>
                    <a:pt x="49" y="50"/>
                    <a:pt x="49" y="50"/>
                  </a:cubicBezTo>
                  <a:cubicBezTo>
                    <a:pt x="49" y="47"/>
                    <a:pt x="49" y="47"/>
                    <a:pt x="49" y="47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25" y="46"/>
                    <a:pt x="25" y="46"/>
                    <a:pt x="25" y="46"/>
                  </a:cubicBezTo>
                  <a:close/>
                  <a:moveTo>
                    <a:pt x="87" y="36"/>
                  </a:moveTo>
                  <a:cubicBezTo>
                    <a:pt x="87" y="30"/>
                    <a:pt x="86" y="25"/>
                    <a:pt x="87" y="21"/>
                  </a:cubicBezTo>
                  <a:cubicBezTo>
                    <a:pt x="91" y="18"/>
                    <a:pt x="106" y="18"/>
                    <a:pt x="109" y="21"/>
                  </a:cubicBezTo>
                  <a:cubicBezTo>
                    <a:pt x="109" y="26"/>
                    <a:pt x="109" y="32"/>
                    <a:pt x="109" y="35"/>
                  </a:cubicBezTo>
                  <a:cubicBezTo>
                    <a:pt x="108" y="38"/>
                    <a:pt x="107" y="40"/>
                    <a:pt x="106" y="42"/>
                  </a:cubicBezTo>
                  <a:cubicBezTo>
                    <a:pt x="104" y="44"/>
                    <a:pt x="101" y="46"/>
                    <a:pt x="98" y="46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5" y="46"/>
                    <a:pt x="92" y="44"/>
                    <a:pt x="90" y="42"/>
                  </a:cubicBezTo>
                  <a:cubicBezTo>
                    <a:pt x="89" y="40"/>
                    <a:pt x="88" y="38"/>
                    <a:pt x="87" y="36"/>
                  </a:cubicBezTo>
                  <a:close/>
                </a:path>
              </a:pathLst>
            </a:custGeom>
            <a:solidFill>
              <a:srgbClr val="D3381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5" name="任意多边形 14"/>
            <p:cNvSpPr/>
            <p:nvPr/>
          </p:nvSpPr>
          <p:spPr>
            <a:xfrm rot="2700000">
              <a:off x="7922212" y="1464755"/>
              <a:ext cx="259382" cy="379783"/>
            </a:xfrm>
            <a:custGeom>
              <a:avLst/>
              <a:gdLst>
                <a:gd name="connsiteX0" fmla="*/ 252423 w 507348"/>
                <a:gd name="connsiteY0" fmla="*/ 0 h 742850"/>
                <a:gd name="connsiteX1" fmla="*/ 431504 w 507348"/>
                <a:gd name="connsiteY1" fmla="*/ 308760 h 742850"/>
                <a:gd name="connsiteX2" fmla="*/ 433049 w 507348"/>
                <a:gd name="connsiteY2" fmla="*/ 309802 h 742850"/>
                <a:gd name="connsiteX3" fmla="*/ 448481 w 507348"/>
                <a:gd name="connsiteY3" fmla="*/ 328506 h 742850"/>
                <a:gd name="connsiteX4" fmla="*/ 490883 w 507348"/>
                <a:gd name="connsiteY4" fmla="*/ 401613 h 742850"/>
                <a:gd name="connsiteX5" fmla="*/ 502194 w 507348"/>
                <a:gd name="connsiteY5" fmla="*/ 438052 h 742850"/>
                <a:gd name="connsiteX6" fmla="*/ 507348 w 507348"/>
                <a:gd name="connsiteY6" fmla="*/ 489176 h 742850"/>
                <a:gd name="connsiteX7" fmla="*/ 503585 w 507348"/>
                <a:gd name="connsiteY7" fmla="*/ 526503 h 742850"/>
                <a:gd name="connsiteX8" fmla="*/ 502194 w 507348"/>
                <a:gd name="connsiteY8" fmla="*/ 540300 h 742850"/>
                <a:gd name="connsiteX9" fmla="*/ 253674 w 507348"/>
                <a:gd name="connsiteY9" fmla="*/ 742850 h 742850"/>
                <a:gd name="connsiteX10" fmla="*/ 5154 w 507348"/>
                <a:gd name="connsiteY10" fmla="*/ 540300 h 742850"/>
                <a:gd name="connsiteX11" fmla="*/ 3763 w 507348"/>
                <a:gd name="connsiteY11" fmla="*/ 526503 h 742850"/>
                <a:gd name="connsiteX12" fmla="*/ 0 w 507348"/>
                <a:gd name="connsiteY12" fmla="*/ 489176 h 742850"/>
                <a:gd name="connsiteX13" fmla="*/ 5154 w 507348"/>
                <a:gd name="connsiteY13" fmla="*/ 438052 h 742850"/>
                <a:gd name="connsiteX14" fmla="*/ 19346 w 507348"/>
                <a:gd name="connsiteY14" fmla="*/ 392332 h 742850"/>
                <a:gd name="connsiteX15" fmla="*/ 50443 w 507348"/>
                <a:gd name="connsiteY15" fmla="*/ 338717 h 742850"/>
                <a:gd name="connsiteX16" fmla="*/ 69042 w 507348"/>
                <a:gd name="connsiteY16" fmla="*/ 316175 h 74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07348" h="742850">
                  <a:moveTo>
                    <a:pt x="252423" y="0"/>
                  </a:moveTo>
                  <a:lnTo>
                    <a:pt x="431504" y="308760"/>
                  </a:lnTo>
                  <a:lnTo>
                    <a:pt x="433049" y="309802"/>
                  </a:lnTo>
                  <a:lnTo>
                    <a:pt x="448481" y="328506"/>
                  </a:lnTo>
                  <a:lnTo>
                    <a:pt x="490883" y="401613"/>
                  </a:lnTo>
                  <a:lnTo>
                    <a:pt x="502194" y="438052"/>
                  </a:lnTo>
                  <a:cubicBezTo>
                    <a:pt x="505573" y="454566"/>
                    <a:pt x="507348" y="471664"/>
                    <a:pt x="507348" y="489176"/>
                  </a:cubicBezTo>
                  <a:lnTo>
                    <a:pt x="503585" y="526503"/>
                  </a:lnTo>
                  <a:lnTo>
                    <a:pt x="502194" y="540300"/>
                  </a:lnTo>
                  <a:cubicBezTo>
                    <a:pt x="478540" y="655895"/>
                    <a:pt x="376262" y="742850"/>
                    <a:pt x="253674" y="742850"/>
                  </a:cubicBezTo>
                  <a:cubicBezTo>
                    <a:pt x="131087" y="742850"/>
                    <a:pt x="28808" y="655895"/>
                    <a:pt x="5154" y="540300"/>
                  </a:cubicBezTo>
                  <a:lnTo>
                    <a:pt x="3763" y="526503"/>
                  </a:lnTo>
                  <a:lnTo>
                    <a:pt x="0" y="489176"/>
                  </a:lnTo>
                  <a:cubicBezTo>
                    <a:pt x="0" y="471664"/>
                    <a:pt x="1775" y="454566"/>
                    <a:pt x="5154" y="438052"/>
                  </a:cubicBezTo>
                  <a:lnTo>
                    <a:pt x="19346" y="392332"/>
                  </a:lnTo>
                  <a:lnTo>
                    <a:pt x="50443" y="338717"/>
                  </a:lnTo>
                  <a:lnTo>
                    <a:pt x="69042" y="316175"/>
                  </a:lnTo>
                  <a:close/>
                </a:path>
              </a:pathLst>
            </a:custGeom>
            <a:solidFill>
              <a:srgbClr val="D338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6" name="任意多边形 15"/>
            <p:cNvSpPr/>
            <p:nvPr/>
          </p:nvSpPr>
          <p:spPr>
            <a:xfrm rot="18900000" flipH="1">
              <a:off x="3984163" y="1464756"/>
              <a:ext cx="259382" cy="379783"/>
            </a:xfrm>
            <a:custGeom>
              <a:avLst/>
              <a:gdLst>
                <a:gd name="connsiteX0" fmla="*/ 252423 w 507348"/>
                <a:gd name="connsiteY0" fmla="*/ 0 h 742850"/>
                <a:gd name="connsiteX1" fmla="*/ 431504 w 507348"/>
                <a:gd name="connsiteY1" fmla="*/ 308760 h 742850"/>
                <a:gd name="connsiteX2" fmla="*/ 433049 w 507348"/>
                <a:gd name="connsiteY2" fmla="*/ 309802 h 742850"/>
                <a:gd name="connsiteX3" fmla="*/ 448481 w 507348"/>
                <a:gd name="connsiteY3" fmla="*/ 328506 h 742850"/>
                <a:gd name="connsiteX4" fmla="*/ 490883 w 507348"/>
                <a:gd name="connsiteY4" fmla="*/ 401613 h 742850"/>
                <a:gd name="connsiteX5" fmla="*/ 502194 w 507348"/>
                <a:gd name="connsiteY5" fmla="*/ 438052 h 742850"/>
                <a:gd name="connsiteX6" fmla="*/ 507348 w 507348"/>
                <a:gd name="connsiteY6" fmla="*/ 489176 h 742850"/>
                <a:gd name="connsiteX7" fmla="*/ 503585 w 507348"/>
                <a:gd name="connsiteY7" fmla="*/ 526503 h 742850"/>
                <a:gd name="connsiteX8" fmla="*/ 502194 w 507348"/>
                <a:gd name="connsiteY8" fmla="*/ 540300 h 742850"/>
                <a:gd name="connsiteX9" fmla="*/ 253674 w 507348"/>
                <a:gd name="connsiteY9" fmla="*/ 742850 h 742850"/>
                <a:gd name="connsiteX10" fmla="*/ 5154 w 507348"/>
                <a:gd name="connsiteY10" fmla="*/ 540300 h 742850"/>
                <a:gd name="connsiteX11" fmla="*/ 3763 w 507348"/>
                <a:gd name="connsiteY11" fmla="*/ 526503 h 742850"/>
                <a:gd name="connsiteX12" fmla="*/ 0 w 507348"/>
                <a:gd name="connsiteY12" fmla="*/ 489176 h 742850"/>
                <a:gd name="connsiteX13" fmla="*/ 5154 w 507348"/>
                <a:gd name="connsiteY13" fmla="*/ 438052 h 742850"/>
                <a:gd name="connsiteX14" fmla="*/ 19346 w 507348"/>
                <a:gd name="connsiteY14" fmla="*/ 392332 h 742850"/>
                <a:gd name="connsiteX15" fmla="*/ 50443 w 507348"/>
                <a:gd name="connsiteY15" fmla="*/ 338717 h 742850"/>
                <a:gd name="connsiteX16" fmla="*/ 69042 w 507348"/>
                <a:gd name="connsiteY16" fmla="*/ 316175 h 74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07348" h="742850">
                  <a:moveTo>
                    <a:pt x="252423" y="0"/>
                  </a:moveTo>
                  <a:lnTo>
                    <a:pt x="431504" y="308760"/>
                  </a:lnTo>
                  <a:lnTo>
                    <a:pt x="433049" y="309802"/>
                  </a:lnTo>
                  <a:lnTo>
                    <a:pt x="448481" y="328506"/>
                  </a:lnTo>
                  <a:lnTo>
                    <a:pt x="490883" y="401613"/>
                  </a:lnTo>
                  <a:lnTo>
                    <a:pt x="502194" y="438052"/>
                  </a:lnTo>
                  <a:cubicBezTo>
                    <a:pt x="505573" y="454566"/>
                    <a:pt x="507348" y="471664"/>
                    <a:pt x="507348" y="489176"/>
                  </a:cubicBezTo>
                  <a:lnTo>
                    <a:pt x="503585" y="526503"/>
                  </a:lnTo>
                  <a:lnTo>
                    <a:pt x="502194" y="540300"/>
                  </a:lnTo>
                  <a:cubicBezTo>
                    <a:pt x="478540" y="655895"/>
                    <a:pt x="376262" y="742850"/>
                    <a:pt x="253674" y="742850"/>
                  </a:cubicBezTo>
                  <a:cubicBezTo>
                    <a:pt x="131087" y="742850"/>
                    <a:pt x="28808" y="655895"/>
                    <a:pt x="5154" y="540300"/>
                  </a:cubicBezTo>
                  <a:lnTo>
                    <a:pt x="3763" y="526503"/>
                  </a:lnTo>
                  <a:lnTo>
                    <a:pt x="0" y="489176"/>
                  </a:lnTo>
                  <a:cubicBezTo>
                    <a:pt x="0" y="471664"/>
                    <a:pt x="1775" y="454566"/>
                    <a:pt x="5154" y="438052"/>
                  </a:cubicBezTo>
                  <a:lnTo>
                    <a:pt x="19346" y="392332"/>
                  </a:lnTo>
                  <a:lnTo>
                    <a:pt x="50443" y="338717"/>
                  </a:lnTo>
                  <a:lnTo>
                    <a:pt x="69042" y="316175"/>
                  </a:lnTo>
                  <a:close/>
                </a:path>
              </a:pathLst>
            </a:custGeom>
            <a:solidFill>
              <a:srgbClr val="D338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7" name="任意多边形 16"/>
            <p:cNvSpPr/>
            <p:nvPr/>
          </p:nvSpPr>
          <p:spPr>
            <a:xfrm rot="18900000" flipV="1">
              <a:off x="7922212" y="5233750"/>
              <a:ext cx="259382" cy="379783"/>
            </a:xfrm>
            <a:custGeom>
              <a:avLst/>
              <a:gdLst>
                <a:gd name="connsiteX0" fmla="*/ 252423 w 507348"/>
                <a:gd name="connsiteY0" fmla="*/ 0 h 742850"/>
                <a:gd name="connsiteX1" fmla="*/ 431504 w 507348"/>
                <a:gd name="connsiteY1" fmla="*/ 308760 h 742850"/>
                <a:gd name="connsiteX2" fmla="*/ 433049 w 507348"/>
                <a:gd name="connsiteY2" fmla="*/ 309802 h 742850"/>
                <a:gd name="connsiteX3" fmla="*/ 448481 w 507348"/>
                <a:gd name="connsiteY3" fmla="*/ 328506 h 742850"/>
                <a:gd name="connsiteX4" fmla="*/ 490883 w 507348"/>
                <a:gd name="connsiteY4" fmla="*/ 401613 h 742850"/>
                <a:gd name="connsiteX5" fmla="*/ 502194 w 507348"/>
                <a:gd name="connsiteY5" fmla="*/ 438052 h 742850"/>
                <a:gd name="connsiteX6" fmla="*/ 507348 w 507348"/>
                <a:gd name="connsiteY6" fmla="*/ 489176 h 742850"/>
                <a:gd name="connsiteX7" fmla="*/ 503585 w 507348"/>
                <a:gd name="connsiteY7" fmla="*/ 526503 h 742850"/>
                <a:gd name="connsiteX8" fmla="*/ 502194 w 507348"/>
                <a:gd name="connsiteY8" fmla="*/ 540300 h 742850"/>
                <a:gd name="connsiteX9" fmla="*/ 253674 w 507348"/>
                <a:gd name="connsiteY9" fmla="*/ 742850 h 742850"/>
                <a:gd name="connsiteX10" fmla="*/ 5154 w 507348"/>
                <a:gd name="connsiteY10" fmla="*/ 540300 h 742850"/>
                <a:gd name="connsiteX11" fmla="*/ 3763 w 507348"/>
                <a:gd name="connsiteY11" fmla="*/ 526503 h 742850"/>
                <a:gd name="connsiteX12" fmla="*/ 0 w 507348"/>
                <a:gd name="connsiteY12" fmla="*/ 489176 h 742850"/>
                <a:gd name="connsiteX13" fmla="*/ 5154 w 507348"/>
                <a:gd name="connsiteY13" fmla="*/ 438052 h 742850"/>
                <a:gd name="connsiteX14" fmla="*/ 19346 w 507348"/>
                <a:gd name="connsiteY14" fmla="*/ 392332 h 742850"/>
                <a:gd name="connsiteX15" fmla="*/ 50443 w 507348"/>
                <a:gd name="connsiteY15" fmla="*/ 338717 h 742850"/>
                <a:gd name="connsiteX16" fmla="*/ 69042 w 507348"/>
                <a:gd name="connsiteY16" fmla="*/ 316175 h 74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07348" h="742850">
                  <a:moveTo>
                    <a:pt x="252423" y="0"/>
                  </a:moveTo>
                  <a:lnTo>
                    <a:pt x="431504" y="308760"/>
                  </a:lnTo>
                  <a:lnTo>
                    <a:pt x="433049" y="309802"/>
                  </a:lnTo>
                  <a:lnTo>
                    <a:pt x="448481" y="328506"/>
                  </a:lnTo>
                  <a:lnTo>
                    <a:pt x="490883" y="401613"/>
                  </a:lnTo>
                  <a:lnTo>
                    <a:pt x="502194" y="438052"/>
                  </a:lnTo>
                  <a:cubicBezTo>
                    <a:pt x="505573" y="454566"/>
                    <a:pt x="507348" y="471664"/>
                    <a:pt x="507348" y="489176"/>
                  </a:cubicBezTo>
                  <a:lnTo>
                    <a:pt x="503585" y="526503"/>
                  </a:lnTo>
                  <a:lnTo>
                    <a:pt x="502194" y="540300"/>
                  </a:lnTo>
                  <a:cubicBezTo>
                    <a:pt x="478540" y="655895"/>
                    <a:pt x="376262" y="742850"/>
                    <a:pt x="253674" y="742850"/>
                  </a:cubicBezTo>
                  <a:cubicBezTo>
                    <a:pt x="131087" y="742850"/>
                    <a:pt x="28808" y="655895"/>
                    <a:pt x="5154" y="540300"/>
                  </a:cubicBezTo>
                  <a:lnTo>
                    <a:pt x="3763" y="526503"/>
                  </a:lnTo>
                  <a:lnTo>
                    <a:pt x="0" y="489176"/>
                  </a:lnTo>
                  <a:cubicBezTo>
                    <a:pt x="0" y="471664"/>
                    <a:pt x="1775" y="454566"/>
                    <a:pt x="5154" y="438052"/>
                  </a:cubicBezTo>
                  <a:lnTo>
                    <a:pt x="19346" y="392332"/>
                  </a:lnTo>
                  <a:lnTo>
                    <a:pt x="50443" y="338717"/>
                  </a:lnTo>
                  <a:lnTo>
                    <a:pt x="69042" y="316175"/>
                  </a:lnTo>
                  <a:close/>
                </a:path>
              </a:pathLst>
            </a:custGeom>
            <a:solidFill>
              <a:srgbClr val="D338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8" name="任意多边形 17"/>
            <p:cNvSpPr/>
            <p:nvPr/>
          </p:nvSpPr>
          <p:spPr>
            <a:xfrm rot="2700000" flipH="1" flipV="1">
              <a:off x="3984163" y="5233751"/>
              <a:ext cx="259382" cy="379783"/>
            </a:xfrm>
            <a:custGeom>
              <a:avLst/>
              <a:gdLst>
                <a:gd name="connsiteX0" fmla="*/ 252423 w 507348"/>
                <a:gd name="connsiteY0" fmla="*/ 0 h 742850"/>
                <a:gd name="connsiteX1" fmla="*/ 431504 w 507348"/>
                <a:gd name="connsiteY1" fmla="*/ 308760 h 742850"/>
                <a:gd name="connsiteX2" fmla="*/ 433049 w 507348"/>
                <a:gd name="connsiteY2" fmla="*/ 309802 h 742850"/>
                <a:gd name="connsiteX3" fmla="*/ 448481 w 507348"/>
                <a:gd name="connsiteY3" fmla="*/ 328506 h 742850"/>
                <a:gd name="connsiteX4" fmla="*/ 490883 w 507348"/>
                <a:gd name="connsiteY4" fmla="*/ 401613 h 742850"/>
                <a:gd name="connsiteX5" fmla="*/ 502194 w 507348"/>
                <a:gd name="connsiteY5" fmla="*/ 438052 h 742850"/>
                <a:gd name="connsiteX6" fmla="*/ 507348 w 507348"/>
                <a:gd name="connsiteY6" fmla="*/ 489176 h 742850"/>
                <a:gd name="connsiteX7" fmla="*/ 503585 w 507348"/>
                <a:gd name="connsiteY7" fmla="*/ 526503 h 742850"/>
                <a:gd name="connsiteX8" fmla="*/ 502194 w 507348"/>
                <a:gd name="connsiteY8" fmla="*/ 540300 h 742850"/>
                <a:gd name="connsiteX9" fmla="*/ 253674 w 507348"/>
                <a:gd name="connsiteY9" fmla="*/ 742850 h 742850"/>
                <a:gd name="connsiteX10" fmla="*/ 5154 w 507348"/>
                <a:gd name="connsiteY10" fmla="*/ 540300 h 742850"/>
                <a:gd name="connsiteX11" fmla="*/ 3763 w 507348"/>
                <a:gd name="connsiteY11" fmla="*/ 526503 h 742850"/>
                <a:gd name="connsiteX12" fmla="*/ 0 w 507348"/>
                <a:gd name="connsiteY12" fmla="*/ 489176 h 742850"/>
                <a:gd name="connsiteX13" fmla="*/ 5154 w 507348"/>
                <a:gd name="connsiteY13" fmla="*/ 438052 h 742850"/>
                <a:gd name="connsiteX14" fmla="*/ 19346 w 507348"/>
                <a:gd name="connsiteY14" fmla="*/ 392332 h 742850"/>
                <a:gd name="connsiteX15" fmla="*/ 50443 w 507348"/>
                <a:gd name="connsiteY15" fmla="*/ 338717 h 742850"/>
                <a:gd name="connsiteX16" fmla="*/ 69042 w 507348"/>
                <a:gd name="connsiteY16" fmla="*/ 316175 h 74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07348" h="742850">
                  <a:moveTo>
                    <a:pt x="252423" y="0"/>
                  </a:moveTo>
                  <a:lnTo>
                    <a:pt x="431504" y="308760"/>
                  </a:lnTo>
                  <a:lnTo>
                    <a:pt x="433049" y="309802"/>
                  </a:lnTo>
                  <a:lnTo>
                    <a:pt x="448481" y="328506"/>
                  </a:lnTo>
                  <a:lnTo>
                    <a:pt x="490883" y="401613"/>
                  </a:lnTo>
                  <a:lnTo>
                    <a:pt x="502194" y="438052"/>
                  </a:lnTo>
                  <a:cubicBezTo>
                    <a:pt x="505573" y="454566"/>
                    <a:pt x="507348" y="471664"/>
                    <a:pt x="507348" y="489176"/>
                  </a:cubicBezTo>
                  <a:lnTo>
                    <a:pt x="503585" y="526503"/>
                  </a:lnTo>
                  <a:lnTo>
                    <a:pt x="502194" y="540300"/>
                  </a:lnTo>
                  <a:cubicBezTo>
                    <a:pt x="478540" y="655895"/>
                    <a:pt x="376262" y="742850"/>
                    <a:pt x="253674" y="742850"/>
                  </a:cubicBezTo>
                  <a:cubicBezTo>
                    <a:pt x="131087" y="742850"/>
                    <a:pt x="28808" y="655895"/>
                    <a:pt x="5154" y="540300"/>
                  </a:cubicBezTo>
                  <a:lnTo>
                    <a:pt x="3763" y="526503"/>
                  </a:lnTo>
                  <a:lnTo>
                    <a:pt x="0" y="489176"/>
                  </a:lnTo>
                  <a:cubicBezTo>
                    <a:pt x="0" y="471664"/>
                    <a:pt x="1775" y="454566"/>
                    <a:pt x="5154" y="438052"/>
                  </a:cubicBezTo>
                  <a:lnTo>
                    <a:pt x="19346" y="392332"/>
                  </a:lnTo>
                  <a:lnTo>
                    <a:pt x="50443" y="338717"/>
                  </a:lnTo>
                  <a:lnTo>
                    <a:pt x="69042" y="316175"/>
                  </a:lnTo>
                  <a:close/>
                </a:path>
              </a:pathLst>
            </a:custGeom>
            <a:solidFill>
              <a:srgbClr val="D338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9" name="文本框 54"/>
            <p:cNvSpPr txBox="1"/>
            <p:nvPr/>
          </p:nvSpPr>
          <p:spPr>
            <a:xfrm>
              <a:off x="5412742" y="2947519"/>
              <a:ext cx="1361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Infographic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20" name="文本框 55"/>
            <p:cNvSpPr txBox="1"/>
            <p:nvPr/>
          </p:nvSpPr>
          <p:spPr>
            <a:xfrm>
              <a:off x="5082211" y="3385032"/>
              <a:ext cx="209874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100" dirty="0" smtClean="0">
                  <a:solidFill>
                    <a:srgbClr val="3A3A3A"/>
                  </a:solidFill>
                </a:rPr>
                <a:t>We do our best to make your presentation perfect!</a:t>
              </a:r>
              <a:endParaRPr lang="zh-CN" altLang="en-US" sz="1100" dirty="0">
                <a:solidFill>
                  <a:srgbClr val="3A3A3A"/>
                </a:solidFill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>
            <a:xfrm>
              <a:off x="5260038" y="3344759"/>
              <a:ext cx="165450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本框 59"/>
            <p:cNvSpPr txBox="1"/>
            <p:nvPr/>
          </p:nvSpPr>
          <p:spPr>
            <a:xfrm rot="18900000">
              <a:off x="4583410" y="2200557"/>
              <a:ext cx="1586727" cy="1100450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3960648"/>
                </a:avLst>
              </a:prstTxWarp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Business</a:t>
              </a:r>
              <a:endPara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23" name="文本框 60"/>
            <p:cNvSpPr txBox="1"/>
            <p:nvPr/>
          </p:nvSpPr>
          <p:spPr>
            <a:xfrm rot="3088311">
              <a:off x="6047350" y="2340907"/>
              <a:ext cx="1586727" cy="1100450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3960648"/>
                </a:avLst>
              </a:prstTxWarp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Education</a:t>
              </a:r>
              <a:endPara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24" name="文本框 61"/>
            <p:cNvSpPr txBox="1"/>
            <p:nvPr/>
          </p:nvSpPr>
          <p:spPr>
            <a:xfrm rot="13064296">
              <a:off x="4535639" y="3557595"/>
              <a:ext cx="1586727" cy="1100450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3960648"/>
                </a:avLst>
              </a:prstTxWarp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Technology</a:t>
              </a:r>
              <a:endPara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25" name="文本框 62"/>
            <p:cNvSpPr txBox="1"/>
            <p:nvPr/>
          </p:nvSpPr>
          <p:spPr>
            <a:xfrm rot="8100000">
              <a:off x="6038132" y="3605063"/>
              <a:ext cx="1586727" cy="1100450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3960648"/>
                </a:avLst>
              </a:prstTxWarp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Environment</a:t>
              </a:r>
              <a:endPara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33" name="Text Placeholder 2"/>
          <p:cNvSpPr txBox="1"/>
          <p:nvPr/>
        </p:nvSpPr>
        <p:spPr>
          <a:xfrm>
            <a:off x="1374751" y="1799498"/>
            <a:ext cx="2530171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4" name="文本框 36"/>
          <p:cNvSpPr txBox="1"/>
          <p:nvPr/>
        </p:nvSpPr>
        <p:spPr>
          <a:xfrm>
            <a:off x="1262354" y="1422953"/>
            <a:ext cx="3202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 Placeholder 2"/>
          <p:cNvSpPr txBox="1"/>
          <p:nvPr/>
        </p:nvSpPr>
        <p:spPr>
          <a:xfrm>
            <a:off x="1388110" y="4757947"/>
            <a:ext cx="2530171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6" name="文本框 36"/>
          <p:cNvSpPr txBox="1"/>
          <p:nvPr/>
        </p:nvSpPr>
        <p:spPr>
          <a:xfrm>
            <a:off x="1275713" y="4381402"/>
            <a:ext cx="3202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 Placeholder 2"/>
          <p:cNvSpPr txBox="1"/>
          <p:nvPr/>
        </p:nvSpPr>
        <p:spPr>
          <a:xfrm>
            <a:off x="8364235" y="4757947"/>
            <a:ext cx="2530171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8" name="文本框 36"/>
          <p:cNvSpPr txBox="1"/>
          <p:nvPr/>
        </p:nvSpPr>
        <p:spPr>
          <a:xfrm>
            <a:off x="8251838" y="4381402"/>
            <a:ext cx="3202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 Placeholder 2"/>
          <p:cNvSpPr txBox="1"/>
          <p:nvPr/>
        </p:nvSpPr>
        <p:spPr>
          <a:xfrm>
            <a:off x="8364235" y="1688501"/>
            <a:ext cx="2530171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0" name="文本框 36"/>
          <p:cNvSpPr txBox="1"/>
          <p:nvPr/>
        </p:nvSpPr>
        <p:spPr>
          <a:xfrm>
            <a:off x="8251838" y="1311956"/>
            <a:ext cx="3202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632393" y="2390123"/>
            <a:ext cx="1708329" cy="1708329"/>
            <a:chOff x="4841176" y="2829165"/>
            <a:chExt cx="1708329" cy="1708329"/>
          </a:xfrm>
        </p:grpSpPr>
        <p:sp>
          <p:nvSpPr>
            <p:cNvPr id="20" name="任意多边形 19"/>
            <p:cNvSpPr/>
            <p:nvPr/>
          </p:nvSpPr>
          <p:spPr>
            <a:xfrm>
              <a:off x="4841176" y="2829165"/>
              <a:ext cx="1708329" cy="1708329"/>
            </a:xfrm>
            <a:custGeom>
              <a:avLst/>
              <a:gdLst>
                <a:gd name="connsiteX0" fmla="*/ 1459092 w 2918184"/>
                <a:gd name="connsiteY0" fmla="*/ 0 h 2918184"/>
                <a:gd name="connsiteX1" fmla="*/ 1543355 w 2918184"/>
                <a:gd name="connsiteY1" fmla="*/ 4255 h 2918184"/>
                <a:gd name="connsiteX2" fmla="*/ 1596298 w 2918184"/>
                <a:gd name="connsiteY2" fmla="*/ 277157 h 2918184"/>
                <a:gd name="connsiteX3" fmla="*/ 1699009 w 2918184"/>
                <a:gd name="connsiteY3" fmla="*/ 292833 h 2918184"/>
                <a:gd name="connsiteX4" fmla="*/ 1784504 w 2918184"/>
                <a:gd name="connsiteY4" fmla="*/ 314816 h 2918184"/>
                <a:gd name="connsiteX5" fmla="*/ 1938345 w 2918184"/>
                <a:gd name="connsiteY5" fmla="*/ 82201 h 2918184"/>
                <a:gd name="connsiteX6" fmla="*/ 2027037 w 2918184"/>
                <a:gd name="connsiteY6" fmla="*/ 114663 h 2918184"/>
                <a:gd name="connsiteX7" fmla="*/ 2093768 w 2918184"/>
                <a:gd name="connsiteY7" fmla="*/ 146809 h 2918184"/>
                <a:gd name="connsiteX8" fmla="*/ 2038202 w 2918184"/>
                <a:gd name="connsiteY8" fmla="*/ 419419 h 2918184"/>
                <a:gd name="connsiteX9" fmla="*/ 2124682 w 2918184"/>
                <a:gd name="connsiteY9" fmla="*/ 471956 h 2918184"/>
                <a:gd name="connsiteX10" fmla="*/ 2197592 w 2918184"/>
                <a:gd name="connsiteY10" fmla="*/ 526478 h 2918184"/>
                <a:gd name="connsiteX11" fmla="*/ 2428432 w 2918184"/>
                <a:gd name="connsiteY11" fmla="*/ 370651 h 2918184"/>
                <a:gd name="connsiteX12" fmla="*/ 2490826 w 2918184"/>
                <a:gd name="connsiteY12" fmla="*/ 427358 h 2918184"/>
                <a:gd name="connsiteX13" fmla="*/ 2547534 w 2918184"/>
                <a:gd name="connsiteY13" fmla="*/ 489753 h 2918184"/>
                <a:gd name="connsiteX14" fmla="*/ 2391707 w 2918184"/>
                <a:gd name="connsiteY14" fmla="*/ 720593 h 2918184"/>
                <a:gd name="connsiteX15" fmla="*/ 2446228 w 2918184"/>
                <a:gd name="connsiteY15" fmla="*/ 793503 h 2918184"/>
                <a:gd name="connsiteX16" fmla="*/ 2498765 w 2918184"/>
                <a:gd name="connsiteY16" fmla="*/ 879982 h 2918184"/>
                <a:gd name="connsiteX17" fmla="*/ 2771375 w 2918184"/>
                <a:gd name="connsiteY17" fmla="*/ 824417 h 2918184"/>
                <a:gd name="connsiteX18" fmla="*/ 2803522 w 2918184"/>
                <a:gd name="connsiteY18" fmla="*/ 891148 h 2918184"/>
                <a:gd name="connsiteX19" fmla="*/ 2835983 w 2918184"/>
                <a:gd name="connsiteY19" fmla="*/ 979840 h 2918184"/>
                <a:gd name="connsiteX20" fmla="*/ 2603369 w 2918184"/>
                <a:gd name="connsiteY20" fmla="*/ 1133680 h 2918184"/>
                <a:gd name="connsiteX21" fmla="*/ 2625352 w 2918184"/>
                <a:gd name="connsiteY21" fmla="*/ 1219176 h 2918184"/>
                <a:gd name="connsiteX22" fmla="*/ 2641027 w 2918184"/>
                <a:gd name="connsiteY22" fmla="*/ 1321886 h 2918184"/>
                <a:gd name="connsiteX23" fmla="*/ 2913929 w 2918184"/>
                <a:gd name="connsiteY23" fmla="*/ 1374829 h 2918184"/>
                <a:gd name="connsiteX24" fmla="*/ 2918184 w 2918184"/>
                <a:gd name="connsiteY24" fmla="*/ 1459092 h 2918184"/>
                <a:gd name="connsiteX25" fmla="*/ 2913929 w 2918184"/>
                <a:gd name="connsiteY25" fmla="*/ 1543355 h 2918184"/>
                <a:gd name="connsiteX26" fmla="*/ 2641027 w 2918184"/>
                <a:gd name="connsiteY26" fmla="*/ 1596298 h 2918184"/>
                <a:gd name="connsiteX27" fmla="*/ 2625352 w 2918184"/>
                <a:gd name="connsiteY27" fmla="*/ 1699009 h 2918184"/>
                <a:gd name="connsiteX28" fmla="*/ 2603369 w 2918184"/>
                <a:gd name="connsiteY28" fmla="*/ 1784504 h 2918184"/>
                <a:gd name="connsiteX29" fmla="*/ 2835983 w 2918184"/>
                <a:gd name="connsiteY29" fmla="*/ 1938344 h 2918184"/>
                <a:gd name="connsiteX30" fmla="*/ 2803522 w 2918184"/>
                <a:gd name="connsiteY30" fmla="*/ 2027037 h 2918184"/>
                <a:gd name="connsiteX31" fmla="*/ 2771375 w 2918184"/>
                <a:gd name="connsiteY31" fmla="*/ 2093768 h 2918184"/>
                <a:gd name="connsiteX32" fmla="*/ 2498765 w 2918184"/>
                <a:gd name="connsiteY32" fmla="*/ 2038202 h 2918184"/>
                <a:gd name="connsiteX33" fmla="*/ 2446228 w 2918184"/>
                <a:gd name="connsiteY33" fmla="*/ 2124682 h 2918184"/>
                <a:gd name="connsiteX34" fmla="*/ 2391707 w 2918184"/>
                <a:gd name="connsiteY34" fmla="*/ 2197592 h 2918184"/>
                <a:gd name="connsiteX35" fmla="*/ 2547534 w 2918184"/>
                <a:gd name="connsiteY35" fmla="*/ 2428431 h 2918184"/>
                <a:gd name="connsiteX36" fmla="*/ 2490826 w 2918184"/>
                <a:gd name="connsiteY36" fmla="*/ 2490826 h 2918184"/>
                <a:gd name="connsiteX37" fmla="*/ 2428431 w 2918184"/>
                <a:gd name="connsiteY37" fmla="*/ 2547534 h 2918184"/>
                <a:gd name="connsiteX38" fmla="*/ 2197592 w 2918184"/>
                <a:gd name="connsiteY38" fmla="*/ 2391707 h 2918184"/>
                <a:gd name="connsiteX39" fmla="*/ 2124682 w 2918184"/>
                <a:gd name="connsiteY39" fmla="*/ 2446228 h 2918184"/>
                <a:gd name="connsiteX40" fmla="*/ 2038202 w 2918184"/>
                <a:gd name="connsiteY40" fmla="*/ 2498765 h 2918184"/>
                <a:gd name="connsiteX41" fmla="*/ 2093768 w 2918184"/>
                <a:gd name="connsiteY41" fmla="*/ 2771375 h 2918184"/>
                <a:gd name="connsiteX42" fmla="*/ 2027037 w 2918184"/>
                <a:gd name="connsiteY42" fmla="*/ 2803522 h 2918184"/>
                <a:gd name="connsiteX43" fmla="*/ 1938344 w 2918184"/>
                <a:gd name="connsiteY43" fmla="*/ 2835983 h 2918184"/>
                <a:gd name="connsiteX44" fmla="*/ 1784504 w 2918184"/>
                <a:gd name="connsiteY44" fmla="*/ 2603369 h 2918184"/>
                <a:gd name="connsiteX45" fmla="*/ 1699009 w 2918184"/>
                <a:gd name="connsiteY45" fmla="*/ 2625352 h 2918184"/>
                <a:gd name="connsiteX46" fmla="*/ 1596298 w 2918184"/>
                <a:gd name="connsiteY46" fmla="*/ 2641027 h 2918184"/>
                <a:gd name="connsiteX47" fmla="*/ 1543355 w 2918184"/>
                <a:gd name="connsiteY47" fmla="*/ 2913929 h 2918184"/>
                <a:gd name="connsiteX48" fmla="*/ 1459092 w 2918184"/>
                <a:gd name="connsiteY48" fmla="*/ 2918184 h 2918184"/>
                <a:gd name="connsiteX49" fmla="*/ 1374829 w 2918184"/>
                <a:gd name="connsiteY49" fmla="*/ 2913929 h 2918184"/>
                <a:gd name="connsiteX50" fmla="*/ 1321886 w 2918184"/>
                <a:gd name="connsiteY50" fmla="*/ 2641027 h 2918184"/>
                <a:gd name="connsiteX51" fmla="*/ 1219176 w 2918184"/>
                <a:gd name="connsiteY51" fmla="*/ 2625352 h 2918184"/>
                <a:gd name="connsiteX52" fmla="*/ 1133680 w 2918184"/>
                <a:gd name="connsiteY52" fmla="*/ 2603369 h 2918184"/>
                <a:gd name="connsiteX53" fmla="*/ 979840 w 2918184"/>
                <a:gd name="connsiteY53" fmla="*/ 2835983 h 2918184"/>
                <a:gd name="connsiteX54" fmla="*/ 891148 w 2918184"/>
                <a:gd name="connsiteY54" fmla="*/ 2803522 h 2918184"/>
                <a:gd name="connsiteX55" fmla="*/ 824417 w 2918184"/>
                <a:gd name="connsiteY55" fmla="*/ 2771375 h 2918184"/>
                <a:gd name="connsiteX56" fmla="*/ 879982 w 2918184"/>
                <a:gd name="connsiteY56" fmla="*/ 2498765 h 2918184"/>
                <a:gd name="connsiteX57" fmla="*/ 793503 w 2918184"/>
                <a:gd name="connsiteY57" fmla="*/ 2446228 h 2918184"/>
                <a:gd name="connsiteX58" fmla="*/ 720593 w 2918184"/>
                <a:gd name="connsiteY58" fmla="*/ 2391707 h 2918184"/>
                <a:gd name="connsiteX59" fmla="*/ 489754 w 2918184"/>
                <a:gd name="connsiteY59" fmla="*/ 2547534 h 2918184"/>
                <a:gd name="connsiteX60" fmla="*/ 427359 w 2918184"/>
                <a:gd name="connsiteY60" fmla="*/ 2490826 h 2918184"/>
                <a:gd name="connsiteX61" fmla="*/ 370651 w 2918184"/>
                <a:gd name="connsiteY61" fmla="*/ 2428432 h 2918184"/>
                <a:gd name="connsiteX62" fmla="*/ 526478 w 2918184"/>
                <a:gd name="connsiteY62" fmla="*/ 2197592 h 2918184"/>
                <a:gd name="connsiteX63" fmla="*/ 471956 w 2918184"/>
                <a:gd name="connsiteY63" fmla="*/ 2124682 h 2918184"/>
                <a:gd name="connsiteX64" fmla="*/ 419419 w 2918184"/>
                <a:gd name="connsiteY64" fmla="*/ 2038202 h 2918184"/>
                <a:gd name="connsiteX65" fmla="*/ 146809 w 2918184"/>
                <a:gd name="connsiteY65" fmla="*/ 2093768 h 2918184"/>
                <a:gd name="connsiteX66" fmla="*/ 114663 w 2918184"/>
                <a:gd name="connsiteY66" fmla="*/ 2027037 h 2918184"/>
                <a:gd name="connsiteX67" fmla="*/ 82201 w 2918184"/>
                <a:gd name="connsiteY67" fmla="*/ 1938345 h 2918184"/>
                <a:gd name="connsiteX68" fmla="*/ 314816 w 2918184"/>
                <a:gd name="connsiteY68" fmla="*/ 1784504 h 2918184"/>
                <a:gd name="connsiteX69" fmla="*/ 292833 w 2918184"/>
                <a:gd name="connsiteY69" fmla="*/ 1699009 h 2918184"/>
                <a:gd name="connsiteX70" fmla="*/ 277157 w 2918184"/>
                <a:gd name="connsiteY70" fmla="*/ 1596298 h 2918184"/>
                <a:gd name="connsiteX71" fmla="*/ 4255 w 2918184"/>
                <a:gd name="connsiteY71" fmla="*/ 1543355 h 2918184"/>
                <a:gd name="connsiteX72" fmla="*/ 0 w 2918184"/>
                <a:gd name="connsiteY72" fmla="*/ 1459092 h 2918184"/>
                <a:gd name="connsiteX73" fmla="*/ 4255 w 2918184"/>
                <a:gd name="connsiteY73" fmla="*/ 1374829 h 2918184"/>
                <a:gd name="connsiteX74" fmla="*/ 277157 w 2918184"/>
                <a:gd name="connsiteY74" fmla="*/ 1321886 h 2918184"/>
                <a:gd name="connsiteX75" fmla="*/ 292833 w 2918184"/>
                <a:gd name="connsiteY75" fmla="*/ 1219176 h 2918184"/>
                <a:gd name="connsiteX76" fmla="*/ 314816 w 2918184"/>
                <a:gd name="connsiteY76" fmla="*/ 1133680 h 2918184"/>
                <a:gd name="connsiteX77" fmla="*/ 82201 w 2918184"/>
                <a:gd name="connsiteY77" fmla="*/ 979840 h 2918184"/>
                <a:gd name="connsiteX78" fmla="*/ 114663 w 2918184"/>
                <a:gd name="connsiteY78" fmla="*/ 891148 h 2918184"/>
                <a:gd name="connsiteX79" fmla="*/ 146809 w 2918184"/>
                <a:gd name="connsiteY79" fmla="*/ 824417 h 2918184"/>
                <a:gd name="connsiteX80" fmla="*/ 419419 w 2918184"/>
                <a:gd name="connsiteY80" fmla="*/ 879982 h 2918184"/>
                <a:gd name="connsiteX81" fmla="*/ 471956 w 2918184"/>
                <a:gd name="connsiteY81" fmla="*/ 793503 h 2918184"/>
                <a:gd name="connsiteX82" fmla="*/ 526478 w 2918184"/>
                <a:gd name="connsiteY82" fmla="*/ 720593 h 2918184"/>
                <a:gd name="connsiteX83" fmla="*/ 370650 w 2918184"/>
                <a:gd name="connsiteY83" fmla="*/ 489753 h 2918184"/>
                <a:gd name="connsiteX84" fmla="*/ 427359 w 2918184"/>
                <a:gd name="connsiteY84" fmla="*/ 427358 h 2918184"/>
                <a:gd name="connsiteX85" fmla="*/ 489753 w 2918184"/>
                <a:gd name="connsiteY85" fmla="*/ 370650 h 2918184"/>
                <a:gd name="connsiteX86" fmla="*/ 720593 w 2918184"/>
                <a:gd name="connsiteY86" fmla="*/ 526478 h 2918184"/>
                <a:gd name="connsiteX87" fmla="*/ 793503 w 2918184"/>
                <a:gd name="connsiteY87" fmla="*/ 471956 h 2918184"/>
                <a:gd name="connsiteX88" fmla="*/ 879982 w 2918184"/>
                <a:gd name="connsiteY88" fmla="*/ 419419 h 2918184"/>
                <a:gd name="connsiteX89" fmla="*/ 824417 w 2918184"/>
                <a:gd name="connsiteY89" fmla="*/ 146809 h 2918184"/>
                <a:gd name="connsiteX90" fmla="*/ 891148 w 2918184"/>
                <a:gd name="connsiteY90" fmla="*/ 114663 h 2918184"/>
                <a:gd name="connsiteX91" fmla="*/ 979840 w 2918184"/>
                <a:gd name="connsiteY91" fmla="*/ 82201 h 2918184"/>
                <a:gd name="connsiteX92" fmla="*/ 1133680 w 2918184"/>
                <a:gd name="connsiteY92" fmla="*/ 314816 h 2918184"/>
                <a:gd name="connsiteX93" fmla="*/ 1219176 w 2918184"/>
                <a:gd name="connsiteY93" fmla="*/ 292833 h 2918184"/>
                <a:gd name="connsiteX94" fmla="*/ 1321886 w 2918184"/>
                <a:gd name="connsiteY94" fmla="*/ 277157 h 2918184"/>
                <a:gd name="connsiteX95" fmla="*/ 1374829 w 2918184"/>
                <a:gd name="connsiteY95" fmla="*/ 4255 h 2918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2918184" h="2918184">
                  <a:moveTo>
                    <a:pt x="1459092" y="0"/>
                  </a:moveTo>
                  <a:lnTo>
                    <a:pt x="1543355" y="4255"/>
                  </a:lnTo>
                  <a:lnTo>
                    <a:pt x="1596298" y="277157"/>
                  </a:lnTo>
                  <a:lnTo>
                    <a:pt x="1699009" y="292833"/>
                  </a:lnTo>
                  <a:lnTo>
                    <a:pt x="1784504" y="314816"/>
                  </a:lnTo>
                  <a:lnTo>
                    <a:pt x="1938345" y="82201"/>
                  </a:lnTo>
                  <a:lnTo>
                    <a:pt x="2027037" y="114663"/>
                  </a:lnTo>
                  <a:lnTo>
                    <a:pt x="2093768" y="146809"/>
                  </a:lnTo>
                  <a:lnTo>
                    <a:pt x="2038202" y="419419"/>
                  </a:lnTo>
                  <a:lnTo>
                    <a:pt x="2124682" y="471956"/>
                  </a:lnTo>
                  <a:lnTo>
                    <a:pt x="2197592" y="526478"/>
                  </a:lnTo>
                  <a:lnTo>
                    <a:pt x="2428432" y="370651"/>
                  </a:lnTo>
                  <a:lnTo>
                    <a:pt x="2490826" y="427358"/>
                  </a:lnTo>
                  <a:lnTo>
                    <a:pt x="2547534" y="489753"/>
                  </a:lnTo>
                  <a:lnTo>
                    <a:pt x="2391707" y="720593"/>
                  </a:lnTo>
                  <a:lnTo>
                    <a:pt x="2446228" y="793503"/>
                  </a:lnTo>
                  <a:lnTo>
                    <a:pt x="2498765" y="879982"/>
                  </a:lnTo>
                  <a:lnTo>
                    <a:pt x="2771375" y="824417"/>
                  </a:lnTo>
                  <a:lnTo>
                    <a:pt x="2803522" y="891148"/>
                  </a:lnTo>
                  <a:lnTo>
                    <a:pt x="2835983" y="979840"/>
                  </a:lnTo>
                  <a:lnTo>
                    <a:pt x="2603369" y="1133680"/>
                  </a:lnTo>
                  <a:lnTo>
                    <a:pt x="2625352" y="1219176"/>
                  </a:lnTo>
                  <a:lnTo>
                    <a:pt x="2641027" y="1321886"/>
                  </a:lnTo>
                  <a:lnTo>
                    <a:pt x="2913929" y="1374829"/>
                  </a:lnTo>
                  <a:lnTo>
                    <a:pt x="2918184" y="1459092"/>
                  </a:lnTo>
                  <a:lnTo>
                    <a:pt x="2913929" y="1543355"/>
                  </a:lnTo>
                  <a:lnTo>
                    <a:pt x="2641027" y="1596298"/>
                  </a:lnTo>
                  <a:lnTo>
                    <a:pt x="2625352" y="1699009"/>
                  </a:lnTo>
                  <a:lnTo>
                    <a:pt x="2603369" y="1784504"/>
                  </a:lnTo>
                  <a:lnTo>
                    <a:pt x="2835983" y="1938344"/>
                  </a:lnTo>
                  <a:lnTo>
                    <a:pt x="2803522" y="2027037"/>
                  </a:lnTo>
                  <a:lnTo>
                    <a:pt x="2771375" y="2093768"/>
                  </a:lnTo>
                  <a:lnTo>
                    <a:pt x="2498765" y="2038202"/>
                  </a:lnTo>
                  <a:lnTo>
                    <a:pt x="2446228" y="2124682"/>
                  </a:lnTo>
                  <a:lnTo>
                    <a:pt x="2391707" y="2197592"/>
                  </a:lnTo>
                  <a:lnTo>
                    <a:pt x="2547534" y="2428431"/>
                  </a:lnTo>
                  <a:lnTo>
                    <a:pt x="2490826" y="2490826"/>
                  </a:lnTo>
                  <a:lnTo>
                    <a:pt x="2428431" y="2547534"/>
                  </a:lnTo>
                  <a:lnTo>
                    <a:pt x="2197592" y="2391707"/>
                  </a:lnTo>
                  <a:lnTo>
                    <a:pt x="2124682" y="2446228"/>
                  </a:lnTo>
                  <a:lnTo>
                    <a:pt x="2038202" y="2498765"/>
                  </a:lnTo>
                  <a:lnTo>
                    <a:pt x="2093768" y="2771375"/>
                  </a:lnTo>
                  <a:lnTo>
                    <a:pt x="2027037" y="2803522"/>
                  </a:lnTo>
                  <a:lnTo>
                    <a:pt x="1938344" y="2835983"/>
                  </a:lnTo>
                  <a:lnTo>
                    <a:pt x="1784504" y="2603369"/>
                  </a:lnTo>
                  <a:lnTo>
                    <a:pt x="1699009" y="2625352"/>
                  </a:lnTo>
                  <a:lnTo>
                    <a:pt x="1596298" y="2641027"/>
                  </a:lnTo>
                  <a:lnTo>
                    <a:pt x="1543355" y="2913929"/>
                  </a:lnTo>
                  <a:lnTo>
                    <a:pt x="1459092" y="2918184"/>
                  </a:lnTo>
                  <a:lnTo>
                    <a:pt x="1374829" y="2913929"/>
                  </a:lnTo>
                  <a:lnTo>
                    <a:pt x="1321886" y="2641027"/>
                  </a:lnTo>
                  <a:lnTo>
                    <a:pt x="1219176" y="2625352"/>
                  </a:lnTo>
                  <a:lnTo>
                    <a:pt x="1133680" y="2603369"/>
                  </a:lnTo>
                  <a:lnTo>
                    <a:pt x="979840" y="2835983"/>
                  </a:lnTo>
                  <a:lnTo>
                    <a:pt x="891148" y="2803522"/>
                  </a:lnTo>
                  <a:lnTo>
                    <a:pt x="824417" y="2771375"/>
                  </a:lnTo>
                  <a:lnTo>
                    <a:pt x="879982" y="2498765"/>
                  </a:lnTo>
                  <a:lnTo>
                    <a:pt x="793503" y="2446228"/>
                  </a:lnTo>
                  <a:lnTo>
                    <a:pt x="720593" y="2391707"/>
                  </a:lnTo>
                  <a:lnTo>
                    <a:pt x="489754" y="2547534"/>
                  </a:lnTo>
                  <a:lnTo>
                    <a:pt x="427359" y="2490826"/>
                  </a:lnTo>
                  <a:lnTo>
                    <a:pt x="370651" y="2428432"/>
                  </a:lnTo>
                  <a:lnTo>
                    <a:pt x="526478" y="2197592"/>
                  </a:lnTo>
                  <a:lnTo>
                    <a:pt x="471956" y="2124682"/>
                  </a:lnTo>
                  <a:lnTo>
                    <a:pt x="419419" y="2038202"/>
                  </a:lnTo>
                  <a:lnTo>
                    <a:pt x="146809" y="2093768"/>
                  </a:lnTo>
                  <a:lnTo>
                    <a:pt x="114663" y="2027037"/>
                  </a:lnTo>
                  <a:lnTo>
                    <a:pt x="82201" y="1938345"/>
                  </a:lnTo>
                  <a:lnTo>
                    <a:pt x="314816" y="1784504"/>
                  </a:lnTo>
                  <a:lnTo>
                    <a:pt x="292833" y="1699009"/>
                  </a:lnTo>
                  <a:lnTo>
                    <a:pt x="277157" y="1596298"/>
                  </a:lnTo>
                  <a:lnTo>
                    <a:pt x="4255" y="1543355"/>
                  </a:lnTo>
                  <a:lnTo>
                    <a:pt x="0" y="1459092"/>
                  </a:lnTo>
                  <a:lnTo>
                    <a:pt x="4255" y="1374829"/>
                  </a:lnTo>
                  <a:lnTo>
                    <a:pt x="277157" y="1321886"/>
                  </a:lnTo>
                  <a:lnTo>
                    <a:pt x="292833" y="1219176"/>
                  </a:lnTo>
                  <a:lnTo>
                    <a:pt x="314816" y="1133680"/>
                  </a:lnTo>
                  <a:lnTo>
                    <a:pt x="82201" y="979840"/>
                  </a:lnTo>
                  <a:lnTo>
                    <a:pt x="114663" y="891148"/>
                  </a:lnTo>
                  <a:lnTo>
                    <a:pt x="146809" y="824417"/>
                  </a:lnTo>
                  <a:lnTo>
                    <a:pt x="419419" y="879982"/>
                  </a:lnTo>
                  <a:lnTo>
                    <a:pt x="471956" y="793503"/>
                  </a:lnTo>
                  <a:lnTo>
                    <a:pt x="526478" y="720593"/>
                  </a:lnTo>
                  <a:lnTo>
                    <a:pt x="370650" y="489753"/>
                  </a:lnTo>
                  <a:lnTo>
                    <a:pt x="427359" y="427358"/>
                  </a:lnTo>
                  <a:lnTo>
                    <a:pt x="489753" y="370650"/>
                  </a:lnTo>
                  <a:lnTo>
                    <a:pt x="720593" y="526478"/>
                  </a:lnTo>
                  <a:lnTo>
                    <a:pt x="793503" y="471956"/>
                  </a:lnTo>
                  <a:lnTo>
                    <a:pt x="879982" y="419419"/>
                  </a:lnTo>
                  <a:lnTo>
                    <a:pt x="824417" y="146809"/>
                  </a:lnTo>
                  <a:lnTo>
                    <a:pt x="891148" y="114663"/>
                  </a:lnTo>
                  <a:lnTo>
                    <a:pt x="979840" y="82201"/>
                  </a:lnTo>
                  <a:lnTo>
                    <a:pt x="1133680" y="314816"/>
                  </a:lnTo>
                  <a:lnTo>
                    <a:pt x="1219176" y="292833"/>
                  </a:lnTo>
                  <a:lnTo>
                    <a:pt x="1321886" y="277157"/>
                  </a:lnTo>
                  <a:lnTo>
                    <a:pt x="1374829" y="4255"/>
                  </a:lnTo>
                  <a:close/>
                </a:path>
              </a:pathLst>
            </a:custGeom>
            <a:solidFill>
              <a:srgbClr val="D3381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b="1">
                <a:solidFill>
                  <a:srgbClr val="D3381C"/>
                </a:solidFill>
                <a:latin typeface="+mj-lt"/>
              </a:endParaRPr>
            </a:p>
          </p:txBody>
        </p:sp>
        <p:sp>
          <p:nvSpPr>
            <p:cNvPr id="21" name="椭圆 20"/>
            <p:cNvSpPr>
              <a:spLocks noChangeAspect="1"/>
            </p:cNvSpPr>
            <p:nvPr/>
          </p:nvSpPr>
          <p:spPr>
            <a:xfrm>
              <a:off x="5136295" y="3124284"/>
              <a:ext cx="1118090" cy="111809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b="1">
                <a:solidFill>
                  <a:srgbClr val="D3381C"/>
                </a:solidFill>
                <a:latin typeface="+mj-lt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015838" y="1680503"/>
            <a:ext cx="1708329" cy="1708329"/>
            <a:chOff x="4841176" y="2829165"/>
            <a:chExt cx="1708329" cy="1708329"/>
          </a:xfrm>
        </p:grpSpPr>
        <p:sp>
          <p:nvSpPr>
            <p:cNvPr id="17" name="任意多边形 16"/>
            <p:cNvSpPr/>
            <p:nvPr/>
          </p:nvSpPr>
          <p:spPr>
            <a:xfrm>
              <a:off x="4841176" y="2829165"/>
              <a:ext cx="1708329" cy="1708329"/>
            </a:xfrm>
            <a:custGeom>
              <a:avLst/>
              <a:gdLst>
                <a:gd name="connsiteX0" fmla="*/ 1459092 w 2918184"/>
                <a:gd name="connsiteY0" fmla="*/ 0 h 2918184"/>
                <a:gd name="connsiteX1" fmla="*/ 1543355 w 2918184"/>
                <a:gd name="connsiteY1" fmla="*/ 4255 h 2918184"/>
                <a:gd name="connsiteX2" fmla="*/ 1596298 w 2918184"/>
                <a:gd name="connsiteY2" fmla="*/ 277157 h 2918184"/>
                <a:gd name="connsiteX3" fmla="*/ 1699009 w 2918184"/>
                <a:gd name="connsiteY3" fmla="*/ 292833 h 2918184"/>
                <a:gd name="connsiteX4" fmla="*/ 1784504 w 2918184"/>
                <a:gd name="connsiteY4" fmla="*/ 314816 h 2918184"/>
                <a:gd name="connsiteX5" fmla="*/ 1938345 w 2918184"/>
                <a:gd name="connsiteY5" fmla="*/ 82201 h 2918184"/>
                <a:gd name="connsiteX6" fmla="*/ 2027037 w 2918184"/>
                <a:gd name="connsiteY6" fmla="*/ 114663 h 2918184"/>
                <a:gd name="connsiteX7" fmla="*/ 2093768 w 2918184"/>
                <a:gd name="connsiteY7" fmla="*/ 146809 h 2918184"/>
                <a:gd name="connsiteX8" fmla="*/ 2038202 w 2918184"/>
                <a:gd name="connsiteY8" fmla="*/ 419419 h 2918184"/>
                <a:gd name="connsiteX9" fmla="*/ 2124682 w 2918184"/>
                <a:gd name="connsiteY9" fmla="*/ 471956 h 2918184"/>
                <a:gd name="connsiteX10" fmla="*/ 2197592 w 2918184"/>
                <a:gd name="connsiteY10" fmla="*/ 526478 h 2918184"/>
                <a:gd name="connsiteX11" fmla="*/ 2428432 w 2918184"/>
                <a:gd name="connsiteY11" fmla="*/ 370651 h 2918184"/>
                <a:gd name="connsiteX12" fmla="*/ 2490826 w 2918184"/>
                <a:gd name="connsiteY12" fmla="*/ 427358 h 2918184"/>
                <a:gd name="connsiteX13" fmla="*/ 2547534 w 2918184"/>
                <a:gd name="connsiteY13" fmla="*/ 489753 h 2918184"/>
                <a:gd name="connsiteX14" fmla="*/ 2391707 w 2918184"/>
                <a:gd name="connsiteY14" fmla="*/ 720593 h 2918184"/>
                <a:gd name="connsiteX15" fmla="*/ 2446228 w 2918184"/>
                <a:gd name="connsiteY15" fmla="*/ 793503 h 2918184"/>
                <a:gd name="connsiteX16" fmla="*/ 2498765 w 2918184"/>
                <a:gd name="connsiteY16" fmla="*/ 879982 h 2918184"/>
                <a:gd name="connsiteX17" fmla="*/ 2771375 w 2918184"/>
                <a:gd name="connsiteY17" fmla="*/ 824417 h 2918184"/>
                <a:gd name="connsiteX18" fmla="*/ 2803522 w 2918184"/>
                <a:gd name="connsiteY18" fmla="*/ 891148 h 2918184"/>
                <a:gd name="connsiteX19" fmla="*/ 2835983 w 2918184"/>
                <a:gd name="connsiteY19" fmla="*/ 979840 h 2918184"/>
                <a:gd name="connsiteX20" fmla="*/ 2603369 w 2918184"/>
                <a:gd name="connsiteY20" fmla="*/ 1133680 h 2918184"/>
                <a:gd name="connsiteX21" fmla="*/ 2625352 w 2918184"/>
                <a:gd name="connsiteY21" fmla="*/ 1219176 h 2918184"/>
                <a:gd name="connsiteX22" fmla="*/ 2641027 w 2918184"/>
                <a:gd name="connsiteY22" fmla="*/ 1321886 h 2918184"/>
                <a:gd name="connsiteX23" fmla="*/ 2913929 w 2918184"/>
                <a:gd name="connsiteY23" fmla="*/ 1374829 h 2918184"/>
                <a:gd name="connsiteX24" fmla="*/ 2918184 w 2918184"/>
                <a:gd name="connsiteY24" fmla="*/ 1459092 h 2918184"/>
                <a:gd name="connsiteX25" fmla="*/ 2913929 w 2918184"/>
                <a:gd name="connsiteY25" fmla="*/ 1543355 h 2918184"/>
                <a:gd name="connsiteX26" fmla="*/ 2641027 w 2918184"/>
                <a:gd name="connsiteY26" fmla="*/ 1596298 h 2918184"/>
                <a:gd name="connsiteX27" fmla="*/ 2625352 w 2918184"/>
                <a:gd name="connsiteY27" fmla="*/ 1699009 h 2918184"/>
                <a:gd name="connsiteX28" fmla="*/ 2603369 w 2918184"/>
                <a:gd name="connsiteY28" fmla="*/ 1784504 h 2918184"/>
                <a:gd name="connsiteX29" fmla="*/ 2835983 w 2918184"/>
                <a:gd name="connsiteY29" fmla="*/ 1938344 h 2918184"/>
                <a:gd name="connsiteX30" fmla="*/ 2803522 w 2918184"/>
                <a:gd name="connsiteY30" fmla="*/ 2027037 h 2918184"/>
                <a:gd name="connsiteX31" fmla="*/ 2771375 w 2918184"/>
                <a:gd name="connsiteY31" fmla="*/ 2093768 h 2918184"/>
                <a:gd name="connsiteX32" fmla="*/ 2498765 w 2918184"/>
                <a:gd name="connsiteY32" fmla="*/ 2038202 h 2918184"/>
                <a:gd name="connsiteX33" fmla="*/ 2446228 w 2918184"/>
                <a:gd name="connsiteY33" fmla="*/ 2124682 h 2918184"/>
                <a:gd name="connsiteX34" fmla="*/ 2391707 w 2918184"/>
                <a:gd name="connsiteY34" fmla="*/ 2197592 h 2918184"/>
                <a:gd name="connsiteX35" fmla="*/ 2547534 w 2918184"/>
                <a:gd name="connsiteY35" fmla="*/ 2428431 h 2918184"/>
                <a:gd name="connsiteX36" fmla="*/ 2490826 w 2918184"/>
                <a:gd name="connsiteY36" fmla="*/ 2490826 h 2918184"/>
                <a:gd name="connsiteX37" fmla="*/ 2428431 w 2918184"/>
                <a:gd name="connsiteY37" fmla="*/ 2547534 h 2918184"/>
                <a:gd name="connsiteX38" fmla="*/ 2197592 w 2918184"/>
                <a:gd name="connsiteY38" fmla="*/ 2391707 h 2918184"/>
                <a:gd name="connsiteX39" fmla="*/ 2124682 w 2918184"/>
                <a:gd name="connsiteY39" fmla="*/ 2446228 h 2918184"/>
                <a:gd name="connsiteX40" fmla="*/ 2038202 w 2918184"/>
                <a:gd name="connsiteY40" fmla="*/ 2498765 h 2918184"/>
                <a:gd name="connsiteX41" fmla="*/ 2093768 w 2918184"/>
                <a:gd name="connsiteY41" fmla="*/ 2771375 h 2918184"/>
                <a:gd name="connsiteX42" fmla="*/ 2027037 w 2918184"/>
                <a:gd name="connsiteY42" fmla="*/ 2803522 h 2918184"/>
                <a:gd name="connsiteX43" fmla="*/ 1938344 w 2918184"/>
                <a:gd name="connsiteY43" fmla="*/ 2835983 h 2918184"/>
                <a:gd name="connsiteX44" fmla="*/ 1784504 w 2918184"/>
                <a:gd name="connsiteY44" fmla="*/ 2603369 h 2918184"/>
                <a:gd name="connsiteX45" fmla="*/ 1699009 w 2918184"/>
                <a:gd name="connsiteY45" fmla="*/ 2625352 h 2918184"/>
                <a:gd name="connsiteX46" fmla="*/ 1596298 w 2918184"/>
                <a:gd name="connsiteY46" fmla="*/ 2641027 h 2918184"/>
                <a:gd name="connsiteX47" fmla="*/ 1543355 w 2918184"/>
                <a:gd name="connsiteY47" fmla="*/ 2913929 h 2918184"/>
                <a:gd name="connsiteX48" fmla="*/ 1459092 w 2918184"/>
                <a:gd name="connsiteY48" fmla="*/ 2918184 h 2918184"/>
                <a:gd name="connsiteX49" fmla="*/ 1374829 w 2918184"/>
                <a:gd name="connsiteY49" fmla="*/ 2913929 h 2918184"/>
                <a:gd name="connsiteX50" fmla="*/ 1321886 w 2918184"/>
                <a:gd name="connsiteY50" fmla="*/ 2641027 h 2918184"/>
                <a:gd name="connsiteX51" fmla="*/ 1219176 w 2918184"/>
                <a:gd name="connsiteY51" fmla="*/ 2625352 h 2918184"/>
                <a:gd name="connsiteX52" fmla="*/ 1133680 w 2918184"/>
                <a:gd name="connsiteY52" fmla="*/ 2603369 h 2918184"/>
                <a:gd name="connsiteX53" fmla="*/ 979840 w 2918184"/>
                <a:gd name="connsiteY53" fmla="*/ 2835983 h 2918184"/>
                <a:gd name="connsiteX54" fmla="*/ 891148 w 2918184"/>
                <a:gd name="connsiteY54" fmla="*/ 2803522 h 2918184"/>
                <a:gd name="connsiteX55" fmla="*/ 824417 w 2918184"/>
                <a:gd name="connsiteY55" fmla="*/ 2771375 h 2918184"/>
                <a:gd name="connsiteX56" fmla="*/ 879982 w 2918184"/>
                <a:gd name="connsiteY56" fmla="*/ 2498765 h 2918184"/>
                <a:gd name="connsiteX57" fmla="*/ 793503 w 2918184"/>
                <a:gd name="connsiteY57" fmla="*/ 2446228 h 2918184"/>
                <a:gd name="connsiteX58" fmla="*/ 720593 w 2918184"/>
                <a:gd name="connsiteY58" fmla="*/ 2391707 h 2918184"/>
                <a:gd name="connsiteX59" fmla="*/ 489754 w 2918184"/>
                <a:gd name="connsiteY59" fmla="*/ 2547534 h 2918184"/>
                <a:gd name="connsiteX60" fmla="*/ 427359 w 2918184"/>
                <a:gd name="connsiteY60" fmla="*/ 2490826 h 2918184"/>
                <a:gd name="connsiteX61" fmla="*/ 370651 w 2918184"/>
                <a:gd name="connsiteY61" fmla="*/ 2428432 h 2918184"/>
                <a:gd name="connsiteX62" fmla="*/ 526478 w 2918184"/>
                <a:gd name="connsiteY62" fmla="*/ 2197592 h 2918184"/>
                <a:gd name="connsiteX63" fmla="*/ 471956 w 2918184"/>
                <a:gd name="connsiteY63" fmla="*/ 2124682 h 2918184"/>
                <a:gd name="connsiteX64" fmla="*/ 419419 w 2918184"/>
                <a:gd name="connsiteY64" fmla="*/ 2038202 h 2918184"/>
                <a:gd name="connsiteX65" fmla="*/ 146809 w 2918184"/>
                <a:gd name="connsiteY65" fmla="*/ 2093768 h 2918184"/>
                <a:gd name="connsiteX66" fmla="*/ 114663 w 2918184"/>
                <a:gd name="connsiteY66" fmla="*/ 2027037 h 2918184"/>
                <a:gd name="connsiteX67" fmla="*/ 82201 w 2918184"/>
                <a:gd name="connsiteY67" fmla="*/ 1938345 h 2918184"/>
                <a:gd name="connsiteX68" fmla="*/ 314816 w 2918184"/>
                <a:gd name="connsiteY68" fmla="*/ 1784504 h 2918184"/>
                <a:gd name="connsiteX69" fmla="*/ 292833 w 2918184"/>
                <a:gd name="connsiteY69" fmla="*/ 1699009 h 2918184"/>
                <a:gd name="connsiteX70" fmla="*/ 277157 w 2918184"/>
                <a:gd name="connsiteY70" fmla="*/ 1596298 h 2918184"/>
                <a:gd name="connsiteX71" fmla="*/ 4255 w 2918184"/>
                <a:gd name="connsiteY71" fmla="*/ 1543355 h 2918184"/>
                <a:gd name="connsiteX72" fmla="*/ 0 w 2918184"/>
                <a:gd name="connsiteY72" fmla="*/ 1459092 h 2918184"/>
                <a:gd name="connsiteX73" fmla="*/ 4255 w 2918184"/>
                <a:gd name="connsiteY73" fmla="*/ 1374829 h 2918184"/>
                <a:gd name="connsiteX74" fmla="*/ 277157 w 2918184"/>
                <a:gd name="connsiteY74" fmla="*/ 1321886 h 2918184"/>
                <a:gd name="connsiteX75" fmla="*/ 292833 w 2918184"/>
                <a:gd name="connsiteY75" fmla="*/ 1219176 h 2918184"/>
                <a:gd name="connsiteX76" fmla="*/ 314816 w 2918184"/>
                <a:gd name="connsiteY76" fmla="*/ 1133680 h 2918184"/>
                <a:gd name="connsiteX77" fmla="*/ 82201 w 2918184"/>
                <a:gd name="connsiteY77" fmla="*/ 979840 h 2918184"/>
                <a:gd name="connsiteX78" fmla="*/ 114663 w 2918184"/>
                <a:gd name="connsiteY78" fmla="*/ 891148 h 2918184"/>
                <a:gd name="connsiteX79" fmla="*/ 146809 w 2918184"/>
                <a:gd name="connsiteY79" fmla="*/ 824417 h 2918184"/>
                <a:gd name="connsiteX80" fmla="*/ 419419 w 2918184"/>
                <a:gd name="connsiteY80" fmla="*/ 879982 h 2918184"/>
                <a:gd name="connsiteX81" fmla="*/ 471956 w 2918184"/>
                <a:gd name="connsiteY81" fmla="*/ 793503 h 2918184"/>
                <a:gd name="connsiteX82" fmla="*/ 526478 w 2918184"/>
                <a:gd name="connsiteY82" fmla="*/ 720593 h 2918184"/>
                <a:gd name="connsiteX83" fmla="*/ 370650 w 2918184"/>
                <a:gd name="connsiteY83" fmla="*/ 489753 h 2918184"/>
                <a:gd name="connsiteX84" fmla="*/ 427359 w 2918184"/>
                <a:gd name="connsiteY84" fmla="*/ 427358 h 2918184"/>
                <a:gd name="connsiteX85" fmla="*/ 489753 w 2918184"/>
                <a:gd name="connsiteY85" fmla="*/ 370650 h 2918184"/>
                <a:gd name="connsiteX86" fmla="*/ 720593 w 2918184"/>
                <a:gd name="connsiteY86" fmla="*/ 526478 h 2918184"/>
                <a:gd name="connsiteX87" fmla="*/ 793503 w 2918184"/>
                <a:gd name="connsiteY87" fmla="*/ 471956 h 2918184"/>
                <a:gd name="connsiteX88" fmla="*/ 879982 w 2918184"/>
                <a:gd name="connsiteY88" fmla="*/ 419419 h 2918184"/>
                <a:gd name="connsiteX89" fmla="*/ 824417 w 2918184"/>
                <a:gd name="connsiteY89" fmla="*/ 146809 h 2918184"/>
                <a:gd name="connsiteX90" fmla="*/ 891148 w 2918184"/>
                <a:gd name="connsiteY90" fmla="*/ 114663 h 2918184"/>
                <a:gd name="connsiteX91" fmla="*/ 979840 w 2918184"/>
                <a:gd name="connsiteY91" fmla="*/ 82201 h 2918184"/>
                <a:gd name="connsiteX92" fmla="*/ 1133680 w 2918184"/>
                <a:gd name="connsiteY92" fmla="*/ 314816 h 2918184"/>
                <a:gd name="connsiteX93" fmla="*/ 1219176 w 2918184"/>
                <a:gd name="connsiteY93" fmla="*/ 292833 h 2918184"/>
                <a:gd name="connsiteX94" fmla="*/ 1321886 w 2918184"/>
                <a:gd name="connsiteY94" fmla="*/ 277157 h 2918184"/>
                <a:gd name="connsiteX95" fmla="*/ 1374829 w 2918184"/>
                <a:gd name="connsiteY95" fmla="*/ 4255 h 2918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2918184" h="2918184">
                  <a:moveTo>
                    <a:pt x="1459092" y="0"/>
                  </a:moveTo>
                  <a:lnTo>
                    <a:pt x="1543355" y="4255"/>
                  </a:lnTo>
                  <a:lnTo>
                    <a:pt x="1596298" y="277157"/>
                  </a:lnTo>
                  <a:lnTo>
                    <a:pt x="1699009" y="292833"/>
                  </a:lnTo>
                  <a:lnTo>
                    <a:pt x="1784504" y="314816"/>
                  </a:lnTo>
                  <a:lnTo>
                    <a:pt x="1938345" y="82201"/>
                  </a:lnTo>
                  <a:lnTo>
                    <a:pt x="2027037" y="114663"/>
                  </a:lnTo>
                  <a:lnTo>
                    <a:pt x="2093768" y="146809"/>
                  </a:lnTo>
                  <a:lnTo>
                    <a:pt x="2038202" y="419419"/>
                  </a:lnTo>
                  <a:lnTo>
                    <a:pt x="2124682" y="471956"/>
                  </a:lnTo>
                  <a:lnTo>
                    <a:pt x="2197592" y="526478"/>
                  </a:lnTo>
                  <a:lnTo>
                    <a:pt x="2428432" y="370651"/>
                  </a:lnTo>
                  <a:lnTo>
                    <a:pt x="2490826" y="427358"/>
                  </a:lnTo>
                  <a:lnTo>
                    <a:pt x="2547534" y="489753"/>
                  </a:lnTo>
                  <a:lnTo>
                    <a:pt x="2391707" y="720593"/>
                  </a:lnTo>
                  <a:lnTo>
                    <a:pt x="2446228" y="793503"/>
                  </a:lnTo>
                  <a:lnTo>
                    <a:pt x="2498765" y="879982"/>
                  </a:lnTo>
                  <a:lnTo>
                    <a:pt x="2771375" y="824417"/>
                  </a:lnTo>
                  <a:lnTo>
                    <a:pt x="2803522" y="891148"/>
                  </a:lnTo>
                  <a:lnTo>
                    <a:pt x="2835983" y="979840"/>
                  </a:lnTo>
                  <a:lnTo>
                    <a:pt x="2603369" y="1133680"/>
                  </a:lnTo>
                  <a:lnTo>
                    <a:pt x="2625352" y="1219176"/>
                  </a:lnTo>
                  <a:lnTo>
                    <a:pt x="2641027" y="1321886"/>
                  </a:lnTo>
                  <a:lnTo>
                    <a:pt x="2913929" y="1374829"/>
                  </a:lnTo>
                  <a:lnTo>
                    <a:pt x="2918184" y="1459092"/>
                  </a:lnTo>
                  <a:lnTo>
                    <a:pt x="2913929" y="1543355"/>
                  </a:lnTo>
                  <a:lnTo>
                    <a:pt x="2641027" y="1596298"/>
                  </a:lnTo>
                  <a:lnTo>
                    <a:pt x="2625352" y="1699009"/>
                  </a:lnTo>
                  <a:lnTo>
                    <a:pt x="2603369" y="1784504"/>
                  </a:lnTo>
                  <a:lnTo>
                    <a:pt x="2835983" y="1938344"/>
                  </a:lnTo>
                  <a:lnTo>
                    <a:pt x="2803522" y="2027037"/>
                  </a:lnTo>
                  <a:lnTo>
                    <a:pt x="2771375" y="2093768"/>
                  </a:lnTo>
                  <a:lnTo>
                    <a:pt x="2498765" y="2038202"/>
                  </a:lnTo>
                  <a:lnTo>
                    <a:pt x="2446228" y="2124682"/>
                  </a:lnTo>
                  <a:lnTo>
                    <a:pt x="2391707" y="2197592"/>
                  </a:lnTo>
                  <a:lnTo>
                    <a:pt x="2547534" y="2428431"/>
                  </a:lnTo>
                  <a:lnTo>
                    <a:pt x="2490826" y="2490826"/>
                  </a:lnTo>
                  <a:lnTo>
                    <a:pt x="2428431" y="2547534"/>
                  </a:lnTo>
                  <a:lnTo>
                    <a:pt x="2197592" y="2391707"/>
                  </a:lnTo>
                  <a:lnTo>
                    <a:pt x="2124682" y="2446228"/>
                  </a:lnTo>
                  <a:lnTo>
                    <a:pt x="2038202" y="2498765"/>
                  </a:lnTo>
                  <a:lnTo>
                    <a:pt x="2093768" y="2771375"/>
                  </a:lnTo>
                  <a:lnTo>
                    <a:pt x="2027037" y="2803522"/>
                  </a:lnTo>
                  <a:lnTo>
                    <a:pt x="1938344" y="2835983"/>
                  </a:lnTo>
                  <a:lnTo>
                    <a:pt x="1784504" y="2603369"/>
                  </a:lnTo>
                  <a:lnTo>
                    <a:pt x="1699009" y="2625352"/>
                  </a:lnTo>
                  <a:lnTo>
                    <a:pt x="1596298" y="2641027"/>
                  </a:lnTo>
                  <a:lnTo>
                    <a:pt x="1543355" y="2913929"/>
                  </a:lnTo>
                  <a:lnTo>
                    <a:pt x="1459092" y="2918184"/>
                  </a:lnTo>
                  <a:lnTo>
                    <a:pt x="1374829" y="2913929"/>
                  </a:lnTo>
                  <a:lnTo>
                    <a:pt x="1321886" y="2641027"/>
                  </a:lnTo>
                  <a:lnTo>
                    <a:pt x="1219176" y="2625352"/>
                  </a:lnTo>
                  <a:lnTo>
                    <a:pt x="1133680" y="2603369"/>
                  </a:lnTo>
                  <a:lnTo>
                    <a:pt x="979840" y="2835983"/>
                  </a:lnTo>
                  <a:lnTo>
                    <a:pt x="891148" y="2803522"/>
                  </a:lnTo>
                  <a:lnTo>
                    <a:pt x="824417" y="2771375"/>
                  </a:lnTo>
                  <a:lnTo>
                    <a:pt x="879982" y="2498765"/>
                  </a:lnTo>
                  <a:lnTo>
                    <a:pt x="793503" y="2446228"/>
                  </a:lnTo>
                  <a:lnTo>
                    <a:pt x="720593" y="2391707"/>
                  </a:lnTo>
                  <a:lnTo>
                    <a:pt x="489754" y="2547534"/>
                  </a:lnTo>
                  <a:lnTo>
                    <a:pt x="427359" y="2490826"/>
                  </a:lnTo>
                  <a:lnTo>
                    <a:pt x="370651" y="2428432"/>
                  </a:lnTo>
                  <a:lnTo>
                    <a:pt x="526478" y="2197592"/>
                  </a:lnTo>
                  <a:lnTo>
                    <a:pt x="471956" y="2124682"/>
                  </a:lnTo>
                  <a:lnTo>
                    <a:pt x="419419" y="2038202"/>
                  </a:lnTo>
                  <a:lnTo>
                    <a:pt x="146809" y="2093768"/>
                  </a:lnTo>
                  <a:lnTo>
                    <a:pt x="114663" y="2027037"/>
                  </a:lnTo>
                  <a:lnTo>
                    <a:pt x="82201" y="1938345"/>
                  </a:lnTo>
                  <a:lnTo>
                    <a:pt x="314816" y="1784504"/>
                  </a:lnTo>
                  <a:lnTo>
                    <a:pt x="292833" y="1699009"/>
                  </a:lnTo>
                  <a:lnTo>
                    <a:pt x="277157" y="1596298"/>
                  </a:lnTo>
                  <a:lnTo>
                    <a:pt x="4255" y="1543355"/>
                  </a:lnTo>
                  <a:lnTo>
                    <a:pt x="0" y="1459092"/>
                  </a:lnTo>
                  <a:lnTo>
                    <a:pt x="4255" y="1374829"/>
                  </a:lnTo>
                  <a:lnTo>
                    <a:pt x="277157" y="1321886"/>
                  </a:lnTo>
                  <a:lnTo>
                    <a:pt x="292833" y="1219176"/>
                  </a:lnTo>
                  <a:lnTo>
                    <a:pt x="314816" y="1133680"/>
                  </a:lnTo>
                  <a:lnTo>
                    <a:pt x="82201" y="979840"/>
                  </a:lnTo>
                  <a:lnTo>
                    <a:pt x="114663" y="891148"/>
                  </a:lnTo>
                  <a:lnTo>
                    <a:pt x="146809" y="824417"/>
                  </a:lnTo>
                  <a:lnTo>
                    <a:pt x="419419" y="879982"/>
                  </a:lnTo>
                  <a:lnTo>
                    <a:pt x="471956" y="793503"/>
                  </a:lnTo>
                  <a:lnTo>
                    <a:pt x="526478" y="720593"/>
                  </a:lnTo>
                  <a:lnTo>
                    <a:pt x="370650" y="489753"/>
                  </a:lnTo>
                  <a:lnTo>
                    <a:pt x="427359" y="427358"/>
                  </a:lnTo>
                  <a:lnTo>
                    <a:pt x="489753" y="370650"/>
                  </a:lnTo>
                  <a:lnTo>
                    <a:pt x="720593" y="526478"/>
                  </a:lnTo>
                  <a:lnTo>
                    <a:pt x="793503" y="471956"/>
                  </a:lnTo>
                  <a:lnTo>
                    <a:pt x="879982" y="419419"/>
                  </a:lnTo>
                  <a:lnTo>
                    <a:pt x="824417" y="146809"/>
                  </a:lnTo>
                  <a:lnTo>
                    <a:pt x="891148" y="114663"/>
                  </a:lnTo>
                  <a:lnTo>
                    <a:pt x="979840" y="82201"/>
                  </a:lnTo>
                  <a:lnTo>
                    <a:pt x="1133680" y="314816"/>
                  </a:lnTo>
                  <a:lnTo>
                    <a:pt x="1219176" y="292833"/>
                  </a:lnTo>
                  <a:lnTo>
                    <a:pt x="1321886" y="277157"/>
                  </a:lnTo>
                  <a:lnTo>
                    <a:pt x="1374829" y="4255"/>
                  </a:lnTo>
                  <a:close/>
                </a:path>
              </a:pathLst>
            </a:custGeom>
            <a:solidFill>
              <a:srgbClr val="D3381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b="1">
                <a:solidFill>
                  <a:srgbClr val="D3381C"/>
                </a:solidFill>
                <a:latin typeface="+mj-lt"/>
              </a:endParaRPr>
            </a:p>
          </p:txBody>
        </p:sp>
        <p:sp>
          <p:nvSpPr>
            <p:cNvPr id="18" name="椭圆 17"/>
            <p:cNvSpPr>
              <a:spLocks noChangeAspect="1"/>
            </p:cNvSpPr>
            <p:nvPr/>
          </p:nvSpPr>
          <p:spPr>
            <a:xfrm>
              <a:off x="5136295" y="3124284"/>
              <a:ext cx="1118090" cy="111809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b="1">
                <a:solidFill>
                  <a:srgbClr val="D3381C"/>
                </a:solidFill>
                <a:latin typeface="+mj-lt"/>
                <a:sym typeface="+mn-lt"/>
              </a:endParaRPr>
            </a:p>
          </p:txBody>
        </p:sp>
      </p:grpSp>
      <p:sp>
        <p:nvSpPr>
          <p:cNvPr id="14" name="任意多边形 13"/>
          <p:cNvSpPr/>
          <p:nvPr/>
        </p:nvSpPr>
        <p:spPr>
          <a:xfrm>
            <a:off x="5606549" y="3601691"/>
            <a:ext cx="1708329" cy="1708329"/>
          </a:xfrm>
          <a:custGeom>
            <a:avLst/>
            <a:gdLst>
              <a:gd name="connsiteX0" fmla="*/ 1459092 w 2918184"/>
              <a:gd name="connsiteY0" fmla="*/ 0 h 2918184"/>
              <a:gd name="connsiteX1" fmla="*/ 1543355 w 2918184"/>
              <a:gd name="connsiteY1" fmla="*/ 4255 h 2918184"/>
              <a:gd name="connsiteX2" fmla="*/ 1596298 w 2918184"/>
              <a:gd name="connsiteY2" fmla="*/ 277157 h 2918184"/>
              <a:gd name="connsiteX3" fmla="*/ 1699009 w 2918184"/>
              <a:gd name="connsiteY3" fmla="*/ 292833 h 2918184"/>
              <a:gd name="connsiteX4" fmla="*/ 1784504 w 2918184"/>
              <a:gd name="connsiteY4" fmla="*/ 314816 h 2918184"/>
              <a:gd name="connsiteX5" fmla="*/ 1938345 w 2918184"/>
              <a:gd name="connsiteY5" fmla="*/ 82201 h 2918184"/>
              <a:gd name="connsiteX6" fmla="*/ 2027037 w 2918184"/>
              <a:gd name="connsiteY6" fmla="*/ 114663 h 2918184"/>
              <a:gd name="connsiteX7" fmla="*/ 2093768 w 2918184"/>
              <a:gd name="connsiteY7" fmla="*/ 146809 h 2918184"/>
              <a:gd name="connsiteX8" fmla="*/ 2038202 w 2918184"/>
              <a:gd name="connsiteY8" fmla="*/ 419419 h 2918184"/>
              <a:gd name="connsiteX9" fmla="*/ 2124682 w 2918184"/>
              <a:gd name="connsiteY9" fmla="*/ 471956 h 2918184"/>
              <a:gd name="connsiteX10" fmla="*/ 2197592 w 2918184"/>
              <a:gd name="connsiteY10" fmla="*/ 526478 h 2918184"/>
              <a:gd name="connsiteX11" fmla="*/ 2428432 w 2918184"/>
              <a:gd name="connsiteY11" fmla="*/ 370651 h 2918184"/>
              <a:gd name="connsiteX12" fmla="*/ 2490826 w 2918184"/>
              <a:gd name="connsiteY12" fmla="*/ 427358 h 2918184"/>
              <a:gd name="connsiteX13" fmla="*/ 2547534 w 2918184"/>
              <a:gd name="connsiteY13" fmla="*/ 489753 h 2918184"/>
              <a:gd name="connsiteX14" fmla="*/ 2391707 w 2918184"/>
              <a:gd name="connsiteY14" fmla="*/ 720593 h 2918184"/>
              <a:gd name="connsiteX15" fmla="*/ 2446228 w 2918184"/>
              <a:gd name="connsiteY15" fmla="*/ 793503 h 2918184"/>
              <a:gd name="connsiteX16" fmla="*/ 2498765 w 2918184"/>
              <a:gd name="connsiteY16" fmla="*/ 879982 h 2918184"/>
              <a:gd name="connsiteX17" fmla="*/ 2771375 w 2918184"/>
              <a:gd name="connsiteY17" fmla="*/ 824417 h 2918184"/>
              <a:gd name="connsiteX18" fmla="*/ 2803522 w 2918184"/>
              <a:gd name="connsiteY18" fmla="*/ 891148 h 2918184"/>
              <a:gd name="connsiteX19" fmla="*/ 2835983 w 2918184"/>
              <a:gd name="connsiteY19" fmla="*/ 979840 h 2918184"/>
              <a:gd name="connsiteX20" fmla="*/ 2603369 w 2918184"/>
              <a:gd name="connsiteY20" fmla="*/ 1133680 h 2918184"/>
              <a:gd name="connsiteX21" fmla="*/ 2625352 w 2918184"/>
              <a:gd name="connsiteY21" fmla="*/ 1219176 h 2918184"/>
              <a:gd name="connsiteX22" fmla="*/ 2641027 w 2918184"/>
              <a:gd name="connsiteY22" fmla="*/ 1321886 h 2918184"/>
              <a:gd name="connsiteX23" fmla="*/ 2913929 w 2918184"/>
              <a:gd name="connsiteY23" fmla="*/ 1374829 h 2918184"/>
              <a:gd name="connsiteX24" fmla="*/ 2918184 w 2918184"/>
              <a:gd name="connsiteY24" fmla="*/ 1459092 h 2918184"/>
              <a:gd name="connsiteX25" fmla="*/ 2913929 w 2918184"/>
              <a:gd name="connsiteY25" fmla="*/ 1543355 h 2918184"/>
              <a:gd name="connsiteX26" fmla="*/ 2641027 w 2918184"/>
              <a:gd name="connsiteY26" fmla="*/ 1596298 h 2918184"/>
              <a:gd name="connsiteX27" fmla="*/ 2625352 w 2918184"/>
              <a:gd name="connsiteY27" fmla="*/ 1699009 h 2918184"/>
              <a:gd name="connsiteX28" fmla="*/ 2603369 w 2918184"/>
              <a:gd name="connsiteY28" fmla="*/ 1784504 h 2918184"/>
              <a:gd name="connsiteX29" fmla="*/ 2835983 w 2918184"/>
              <a:gd name="connsiteY29" fmla="*/ 1938344 h 2918184"/>
              <a:gd name="connsiteX30" fmla="*/ 2803522 w 2918184"/>
              <a:gd name="connsiteY30" fmla="*/ 2027037 h 2918184"/>
              <a:gd name="connsiteX31" fmla="*/ 2771375 w 2918184"/>
              <a:gd name="connsiteY31" fmla="*/ 2093768 h 2918184"/>
              <a:gd name="connsiteX32" fmla="*/ 2498765 w 2918184"/>
              <a:gd name="connsiteY32" fmla="*/ 2038202 h 2918184"/>
              <a:gd name="connsiteX33" fmla="*/ 2446228 w 2918184"/>
              <a:gd name="connsiteY33" fmla="*/ 2124682 h 2918184"/>
              <a:gd name="connsiteX34" fmla="*/ 2391707 w 2918184"/>
              <a:gd name="connsiteY34" fmla="*/ 2197592 h 2918184"/>
              <a:gd name="connsiteX35" fmla="*/ 2547534 w 2918184"/>
              <a:gd name="connsiteY35" fmla="*/ 2428431 h 2918184"/>
              <a:gd name="connsiteX36" fmla="*/ 2490826 w 2918184"/>
              <a:gd name="connsiteY36" fmla="*/ 2490826 h 2918184"/>
              <a:gd name="connsiteX37" fmla="*/ 2428431 w 2918184"/>
              <a:gd name="connsiteY37" fmla="*/ 2547534 h 2918184"/>
              <a:gd name="connsiteX38" fmla="*/ 2197592 w 2918184"/>
              <a:gd name="connsiteY38" fmla="*/ 2391707 h 2918184"/>
              <a:gd name="connsiteX39" fmla="*/ 2124682 w 2918184"/>
              <a:gd name="connsiteY39" fmla="*/ 2446228 h 2918184"/>
              <a:gd name="connsiteX40" fmla="*/ 2038202 w 2918184"/>
              <a:gd name="connsiteY40" fmla="*/ 2498765 h 2918184"/>
              <a:gd name="connsiteX41" fmla="*/ 2093768 w 2918184"/>
              <a:gd name="connsiteY41" fmla="*/ 2771375 h 2918184"/>
              <a:gd name="connsiteX42" fmla="*/ 2027037 w 2918184"/>
              <a:gd name="connsiteY42" fmla="*/ 2803522 h 2918184"/>
              <a:gd name="connsiteX43" fmla="*/ 1938344 w 2918184"/>
              <a:gd name="connsiteY43" fmla="*/ 2835983 h 2918184"/>
              <a:gd name="connsiteX44" fmla="*/ 1784504 w 2918184"/>
              <a:gd name="connsiteY44" fmla="*/ 2603369 h 2918184"/>
              <a:gd name="connsiteX45" fmla="*/ 1699009 w 2918184"/>
              <a:gd name="connsiteY45" fmla="*/ 2625352 h 2918184"/>
              <a:gd name="connsiteX46" fmla="*/ 1596298 w 2918184"/>
              <a:gd name="connsiteY46" fmla="*/ 2641027 h 2918184"/>
              <a:gd name="connsiteX47" fmla="*/ 1543355 w 2918184"/>
              <a:gd name="connsiteY47" fmla="*/ 2913929 h 2918184"/>
              <a:gd name="connsiteX48" fmla="*/ 1459092 w 2918184"/>
              <a:gd name="connsiteY48" fmla="*/ 2918184 h 2918184"/>
              <a:gd name="connsiteX49" fmla="*/ 1374829 w 2918184"/>
              <a:gd name="connsiteY49" fmla="*/ 2913929 h 2918184"/>
              <a:gd name="connsiteX50" fmla="*/ 1321886 w 2918184"/>
              <a:gd name="connsiteY50" fmla="*/ 2641027 h 2918184"/>
              <a:gd name="connsiteX51" fmla="*/ 1219176 w 2918184"/>
              <a:gd name="connsiteY51" fmla="*/ 2625352 h 2918184"/>
              <a:gd name="connsiteX52" fmla="*/ 1133680 w 2918184"/>
              <a:gd name="connsiteY52" fmla="*/ 2603369 h 2918184"/>
              <a:gd name="connsiteX53" fmla="*/ 979840 w 2918184"/>
              <a:gd name="connsiteY53" fmla="*/ 2835983 h 2918184"/>
              <a:gd name="connsiteX54" fmla="*/ 891148 w 2918184"/>
              <a:gd name="connsiteY54" fmla="*/ 2803522 h 2918184"/>
              <a:gd name="connsiteX55" fmla="*/ 824417 w 2918184"/>
              <a:gd name="connsiteY55" fmla="*/ 2771375 h 2918184"/>
              <a:gd name="connsiteX56" fmla="*/ 879982 w 2918184"/>
              <a:gd name="connsiteY56" fmla="*/ 2498765 h 2918184"/>
              <a:gd name="connsiteX57" fmla="*/ 793503 w 2918184"/>
              <a:gd name="connsiteY57" fmla="*/ 2446228 h 2918184"/>
              <a:gd name="connsiteX58" fmla="*/ 720593 w 2918184"/>
              <a:gd name="connsiteY58" fmla="*/ 2391707 h 2918184"/>
              <a:gd name="connsiteX59" fmla="*/ 489754 w 2918184"/>
              <a:gd name="connsiteY59" fmla="*/ 2547534 h 2918184"/>
              <a:gd name="connsiteX60" fmla="*/ 427359 w 2918184"/>
              <a:gd name="connsiteY60" fmla="*/ 2490826 h 2918184"/>
              <a:gd name="connsiteX61" fmla="*/ 370651 w 2918184"/>
              <a:gd name="connsiteY61" fmla="*/ 2428432 h 2918184"/>
              <a:gd name="connsiteX62" fmla="*/ 526478 w 2918184"/>
              <a:gd name="connsiteY62" fmla="*/ 2197592 h 2918184"/>
              <a:gd name="connsiteX63" fmla="*/ 471956 w 2918184"/>
              <a:gd name="connsiteY63" fmla="*/ 2124682 h 2918184"/>
              <a:gd name="connsiteX64" fmla="*/ 419419 w 2918184"/>
              <a:gd name="connsiteY64" fmla="*/ 2038202 h 2918184"/>
              <a:gd name="connsiteX65" fmla="*/ 146809 w 2918184"/>
              <a:gd name="connsiteY65" fmla="*/ 2093768 h 2918184"/>
              <a:gd name="connsiteX66" fmla="*/ 114663 w 2918184"/>
              <a:gd name="connsiteY66" fmla="*/ 2027037 h 2918184"/>
              <a:gd name="connsiteX67" fmla="*/ 82201 w 2918184"/>
              <a:gd name="connsiteY67" fmla="*/ 1938345 h 2918184"/>
              <a:gd name="connsiteX68" fmla="*/ 314816 w 2918184"/>
              <a:gd name="connsiteY68" fmla="*/ 1784504 h 2918184"/>
              <a:gd name="connsiteX69" fmla="*/ 292833 w 2918184"/>
              <a:gd name="connsiteY69" fmla="*/ 1699009 h 2918184"/>
              <a:gd name="connsiteX70" fmla="*/ 277157 w 2918184"/>
              <a:gd name="connsiteY70" fmla="*/ 1596298 h 2918184"/>
              <a:gd name="connsiteX71" fmla="*/ 4255 w 2918184"/>
              <a:gd name="connsiteY71" fmla="*/ 1543355 h 2918184"/>
              <a:gd name="connsiteX72" fmla="*/ 0 w 2918184"/>
              <a:gd name="connsiteY72" fmla="*/ 1459092 h 2918184"/>
              <a:gd name="connsiteX73" fmla="*/ 4255 w 2918184"/>
              <a:gd name="connsiteY73" fmla="*/ 1374829 h 2918184"/>
              <a:gd name="connsiteX74" fmla="*/ 277157 w 2918184"/>
              <a:gd name="connsiteY74" fmla="*/ 1321886 h 2918184"/>
              <a:gd name="connsiteX75" fmla="*/ 292833 w 2918184"/>
              <a:gd name="connsiteY75" fmla="*/ 1219176 h 2918184"/>
              <a:gd name="connsiteX76" fmla="*/ 314816 w 2918184"/>
              <a:gd name="connsiteY76" fmla="*/ 1133680 h 2918184"/>
              <a:gd name="connsiteX77" fmla="*/ 82201 w 2918184"/>
              <a:gd name="connsiteY77" fmla="*/ 979840 h 2918184"/>
              <a:gd name="connsiteX78" fmla="*/ 114663 w 2918184"/>
              <a:gd name="connsiteY78" fmla="*/ 891148 h 2918184"/>
              <a:gd name="connsiteX79" fmla="*/ 146809 w 2918184"/>
              <a:gd name="connsiteY79" fmla="*/ 824417 h 2918184"/>
              <a:gd name="connsiteX80" fmla="*/ 419419 w 2918184"/>
              <a:gd name="connsiteY80" fmla="*/ 879982 h 2918184"/>
              <a:gd name="connsiteX81" fmla="*/ 471956 w 2918184"/>
              <a:gd name="connsiteY81" fmla="*/ 793503 h 2918184"/>
              <a:gd name="connsiteX82" fmla="*/ 526478 w 2918184"/>
              <a:gd name="connsiteY82" fmla="*/ 720593 h 2918184"/>
              <a:gd name="connsiteX83" fmla="*/ 370650 w 2918184"/>
              <a:gd name="connsiteY83" fmla="*/ 489753 h 2918184"/>
              <a:gd name="connsiteX84" fmla="*/ 427359 w 2918184"/>
              <a:gd name="connsiteY84" fmla="*/ 427358 h 2918184"/>
              <a:gd name="connsiteX85" fmla="*/ 489753 w 2918184"/>
              <a:gd name="connsiteY85" fmla="*/ 370650 h 2918184"/>
              <a:gd name="connsiteX86" fmla="*/ 720593 w 2918184"/>
              <a:gd name="connsiteY86" fmla="*/ 526478 h 2918184"/>
              <a:gd name="connsiteX87" fmla="*/ 793503 w 2918184"/>
              <a:gd name="connsiteY87" fmla="*/ 471956 h 2918184"/>
              <a:gd name="connsiteX88" fmla="*/ 879982 w 2918184"/>
              <a:gd name="connsiteY88" fmla="*/ 419419 h 2918184"/>
              <a:gd name="connsiteX89" fmla="*/ 824417 w 2918184"/>
              <a:gd name="connsiteY89" fmla="*/ 146809 h 2918184"/>
              <a:gd name="connsiteX90" fmla="*/ 891148 w 2918184"/>
              <a:gd name="connsiteY90" fmla="*/ 114663 h 2918184"/>
              <a:gd name="connsiteX91" fmla="*/ 979840 w 2918184"/>
              <a:gd name="connsiteY91" fmla="*/ 82201 h 2918184"/>
              <a:gd name="connsiteX92" fmla="*/ 1133680 w 2918184"/>
              <a:gd name="connsiteY92" fmla="*/ 314816 h 2918184"/>
              <a:gd name="connsiteX93" fmla="*/ 1219176 w 2918184"/>
              <a:gd name="connsiteY93" fmla="*/ 292833 h 2918184"/>
              <a:gd name="connsiteX94" fmla="*/ 1321886 w 2918184"/>
              <a:gd name="connsiteY94" fmla="*/ 277157 h 2918184"/>
              <a:gd name="connsiteX95" fmla="*/ 1374829 w 2918184"/>
              <a:gd name="connsiteY95" fmla="*/ 4255 h 291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2918184" h="2918184">
                <a:moveTo>
                  <a:pt x="1459092" y="0"/>
                </a:moveTo>
                <a:lnTo>
                  <a:pt x="1543355" y="4255"/>
                </a:lnTo>
                <a:lnTo>
                  <a:pt x="1596298" y="277157"/>
                </a:lnTo>
                <a:lnTo>
                  <a:pt x="1699009" y="292833"/>
                </a:lnTo>
                <a:lnTo>
                  <a:pt x="1784504" y="314816"/>
                </a:lnTo>
                <a:lnTo>
                  <a:pt x="1938345" y="82201"/>
                </a:lnTo>
                <a:lnTo>
                  <a:pt x="2027037" y="114663"/>
                </a:lnTo>
                <a:lnTo>
                  <a:pt x="2093768" y="146809"/>
                </a:lnTo>
                <a:lnTo>
                  <a:pt x="2038202" y="419419"/>
                </a:lnTo>
                <a:lnTo>
                  <a:pt x="2124682" y="471956"/>
                </a:lnTo>
                <a:lnTo>
                  <a:pt x="2197592" y="526478"/>
                </a:lnTo>
                <a:lnTo>
                  <a:pt x="2428432" y="370651"/>
                </a:lnTo>
                <a:lnTo>
                  <a:pt x="2490826" y="427358"/>
                </a:lnTo>
                <a:lnTo>
                  <a:pt x="2547534" y="489753"/>
                </a:lnTo>
                <a:lnTo>
                  <a:pt x="2391707" y="720593"/>
                </a:lnTo>
                <a:lnTo>
                  <a:pt x="2446228" y="793503"/>
                </a:lnTo>
                <a:lnTo>
                  <a:pt x="2498765" y="879982"/>
                </a:lnTo>
                <a:lnTo>
                  <a:pt x="2771375" y="824417"/>
                </a:lnTo>
                <a:lnTo>
                  <a:pt x="2803522" y="891148"/>
                </a:lnTo>
                <a:lnTo>
                  <a:pt x="2835983" y="979840"/>
                </a:lnTo>
                <a:lnTo>
                  <a:pt x="2603369" y="1133680"/>
                </a:lnTo>
                <a:lnTo>
                  <a:pt x="2625352" y="1219176"/>
                </a:lnTo>
                <a:lnTo>
                  <a:pt x="2641027" y="1321886"/>
                </a:lnTo>
                <a:lnTo>
                  <a:pt x="2913929" y="1374829"/>
                </a:lnTo>
                <a:lnTo>
                  <a:pt x="2918184" y="1459092"/>
                </a:lnTo>
                <a:lnTo>
                  <a:pt x="2913929" y="1543355"/>
                </a:lnTo>
                <a:lnTo>
                  <a:pt x="2641027" y="1596298"/>
                </a:lnTo>
                <a:lnTo>
                  <a:pt x="2625352" y="1699009"/>
                </a:lnTo>
                <a:lnTo>
                  <a:pt x="2603369" y="1784504"/>
                </a:lnTo>
                <a:lnTo>
                  <a:pt x="2835983" y="1938344"/>
                </a:lnTo>
                <a:lnTo>
                  <a:pt x="2803522" y="2027037"/>
                </a:lnTo>
                <a:lnTo>
                  <a:pt x="2771375" y="2093768"/>
                </a:lnTo>
                <a:lnTo>
                  <a:pt x="2498765" y="2038202"/>
                </a:lnTo>
                <a:lnTo>
                  <a:pt x="2446228" y="2124682"/>
                </a:lnTo>
                <a:lnTo>
                  <a:pt x="2391707" y="2197592"/>
                </a:lnTo>
                <a:lnTo>
                  <a:pt x="2547534" y="2428431"/>
                </a:lnTo>
                <a:lnTo>
                  <a:pt x="2490826" y="2490826"/>
                </a:lnTo>
                <a:lnTo>
                  <a:pt x="2428431" y="2547534"/>
                </a:lnTo>
                <a:lnTo>
                  <a:pt x="2197592" y="2391707"/>
                </a:lnTo>
                <a:lnTo>
                  <a:pt x="2124682" y="2446228"/>
                </a:lnTo>
                <a:lnTo>
                  <a:pt x="2038202" y="2498765"/>
                </a:lnTo>
                <a:lnTo>
                  <a:pt x="2093768" y="2771375"/>
                </a:lnTo>
                <a:lnTo>
                  <a:pt x="2027037" y="2803522"/>
                </a:lnTo>
                <a:lnTo>
                  <a:pt x="1938344" y="2835983"/>
                </a:lnTo>
                <a:lnTo>
                  <a:pt x="1784504" y="2603369"/>
                </a:lnTo>
                <a:lnTo>
                  <a:pt x="1699009" y="2625352"/>
                </a:lnTo>
                <a:lnTo>
                  <a:pt x="1596298" y="2641027"/>
                </a:lnTo>
                <a:lnTo>
                  <a:pt x="1543355" y="2913929"/>
                </a:lnTo>
                <a:lnTo>
                  <a:pt x="1459092" y="2918184"/>
                </a:lnTo>
                <a:lnTo>
                  <a:pt x="1374829" y="2913929"/>
                </a:lnTo>
                <a:lnTo>
                  <a:pt x="1321886" y="2641027"/>
                </a:lnTo>
                <a:lnTo>
                  <a:pt x="1219176" y="2625352"/>
                </a:lnTo>
                <a:lnTo>
                  <a:pt x="1133680" y="2603369"/>
                </a:lnTo>
                <a:lnTo>
                  <a:pt x="979840" y="2835983"/>
                </a:lnTo>
                <a:lnTo>
                  <a:pt x="891148" y="2803522"/>
                </a:lnTo>
                <a:lnTo>
                  <a:pt x="824417" y="2771375"/>
                </a:lnTo>
                <a:lnTo>
                  <a:pt x="879982" y="2498765"/>
                </a:lnTo>
                <a:lnTo>
                  <a:pt x="793503" y="2446228"/>
                </a:lnTo>
                <a:lnTo>
                  <a:pt x="720593" y="2391707"/>
                </a:lnTo>
                <a:lnTo>
                  <a:pt x="489754" y="2547534"/>
                </a:lnTo>
                <a:lnTo>
                  <a:pt x="427359" y="2490826"/>
                </a:lnTo>
                <a:lnTo>
                  <a:pt x="370651" y="2428432"/>
                </a:lnTo>
                <a:lnTo>
                  <a:pt x="526478" y="2197592"/>
                </a:lnTo>
                <a:lnTo>
                  <a:pt x="471956" y="2124682"/>
                </a:lnTo>
                <a:lnTo>
                  <a:pt x="419419" y="2038202"/>
                </a:lnTo>
                <a:lnTo>
                  <a:pt x="146809" y="2093768"/>
                </a:lnTo>
                <a:lnTo>
                  <a:pt x="114663" y="2027037"/>
                </a:lnTo>
                <a:lnTo>
                  <a:pt x="82201" y="1938345"/>
                </a:lnTo>
                <a:lnTo>
                  <a:pt x="314816" y="1784504"/>
                </a:lnTo>
                <a:lnTo>
                  <a:pt x="292833" y="1699009"/>
                </a:lnTo>
                <a:lnTo>
                  <a:pt x="277157" y="1596298"/>
                </a:lnTo>
                <a:lnTo>
                  <a:pt x="4255" y="1543355"/>
                </a:lnTo>
                <a:lnTo>
                  <a:pt x="0" y="1459092"/>
                </a:lnTo>
                <a:lnTo>
                  <a:pt x="4255" y="1374829"/>
                </a:lnTo>
                <a:lnTo>
                  <a:pt x="277157" y="1321886"/>
                </a:lnTo>
                <a:lnTo>
                  <a:pt x="292833" y="1219176"/>
                </a:lnTo>
                <a:lnTo>
                  <a:pt x="314816" y="1133680"/>
                </a:lnTo>
                <a:lnTo>
                  <a:pt x="82201" y="979840"/>
                </a:lnTo>
                <a:lnTo>
                  <a:pt x="114663" y="891148"/>
                </a:lnTo>
                <a:lnTo>
                  <a:pt x="146809" y="824417"/>
                </a:lnTo>
                <a:lnTo>
                  <a:pt x="419419" y="879982"/>
                </a:lnTo>
                <a:lnTo>
                  <a:pt x="471956" y="793503"/>
                </a:lnTo>
                <a:lnTo>
                  <a:pt x="526478" y="720593"/>
                </a:lnTo>
                <a:lnTo>
                  <a:pt x="370650" y="489753"/>
                </a:lnTo>
                <a:lnTo>
                  <a:pt x="427359" y="427358"/>
                </a:lnTo>
                <a:lnTo>
                  <a:pt x="489753" y="370650"/>
                </a:lnTo>
                <a:lnTo>
                  <a:pt x="720593" y="526478"/>
                </a:lnTo>
                <a:lnTo>
                  <a:pt x="793503" y="471956"/>
                </a:lnTo>
                <a:lnTo>
                  <a:pt x="879982" y="419419"/>
                </a:lnTo>
                <a:lnTo>
                  <a:pt x="824417" y="146809"/>
                </a:lnTo>
                <a:lnTo>
                  <a:pt x="891148" y="114663"/>
                </a:lnTo>
                <a:lnTo>
                  <a:pt x="979840" y="82201"/>
                </a:lnTo>
                <a:lnTo>
                  <a:pt x="1133680" y="314816"/>
                </a:lnTo>
                <a:lnTo>
                  <a:pt x="1219176" y="292833"/>
                </a:lnTo>
                <a:lnTo>
                  <a:pt x="1321886" y="277157"/>
                </a:lnTo>
                <a:lnTo>
                  <a:pt x="1374829" y="4255"/>
                </a:lnTo>
                <a:close/>
              </a:path>
            </a:pathLst>
          </a:custGeom>
          <a:solidFill>
            <a:srgbClr val="D3381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b="1">
              <a:solidFill>
                <a:srgbClr val="D3381C"/>
              </a:solidFill>
              <a:latin typeface="+mj-lt"/>
            </a:endParaRPr>
          </a:p>
        </p:txBody>
      </p:sp>
      <p:sp>
        <p:nvSpPr>
          <p:cNvPr id="15" name="椭圆 14"/>
          <p:cNvSpPr>
            <a:spLocks noChangeAspect="1"/>
          </p:cNvSpPr>
          <p:nvPr/>
        </p:nvSpPr>
        <p:spPr>
          <a:xfrm>
            <a:off x="5901668" y="3896810"/>
            <a:ext cx="1118090" cy="1118090"/>
          </a:xfrm>
          <a:prstGeom prst="ellipse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b="1">
              <a:solidFill>
                <a:srgbClr val="D3381C"/>
              </a:solidFill>
              <a:latin typeface="+mj-lt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086505" y="2553641"/>
            <a:ext cx="1708329" cy="1708329"/>
            <a:chOff x="4841176" y="2829165"/>
            <a:chExt cx="1708329" cy="1708329"/>
          </a:xfrm>
        </p:grpSpPr>
        <p:sp>
          <p:nvSpPr>
            <p:cNvPr id="11" name="任意多边形 10"/>
            <p:cNvSpPr/>
            <p:nvPr/>
          </p:nvSpPr>
          <p:spPr>
            <a:xfrm>
              <a:off x="4841176" y="2829165"/>
              <a:ext cx="1708329" cy="1708329"/>
            </a:xfrm>
            <a:custGeom>
              <a:avLst/>
              <a:gdLst>
                <a:gd name="connsiteX0" fmla="*/ 1459092 w 2918184"/>
                <a:gd name="connsiteY0" fmla="*/ 0 h 2918184"/>
                <a:gd name="connsiteX1" fmla="*/ 1543355 w 2918184"/>
                <a:gd name="connsiteY1" fmla="*/ 4255 h 2918184"/>
                <a:gd name="connsiteX2" fmla="*/ 1596298 w 2918184"/>
                <a:gd name="connsiteY2" fmla="*/ 277157 h 2918184"/>
                <a:gd name="connsiteX3" fmla="*/ 1699009 w 2918184"/>
                <a:gd name="connsiteY3" fmla="*/ 292833 h 2918184"/>
                <a:gd name="connsiteX4" fmla="*/ 1784504 w 2918184"/>
                <a:gd name="connsiteY4" fmla="*/ 314816 h 2918184"/>
                <a:gd name="connsiteX5" fmla="*/ 1938345 w 2918184"/>
                <a:gd name="connsiteY5" fmla="*/ 82201 h 2918184"/>
                <a:gd name="connsiteX6" fmla="*/ 2027037 w 2918184"/>
                <a:gd name="connsiteY6" fmla="*/ 114663 h 2918184"/>
                <a:gd name="connsiteX7" fmla="*/ 2093768 w 2918184"/>
                <a:gd name="connsiteY7" fmla="*/ 146809 h 2918184"/>
                <a:gd name="connsiteX8" fmla="*/ 2038202 w 2918184"/>
                <a:gd name="connsiteY8" fmla="*/ 419419 h 2918184"/>
                <a:gd name="connsiteX9" fmla="*/ 2124682 w 2918184"/>
                <a:gd name="connsiteY9" fmla="*/ 471956 h 2918184"/>
                <a:gd name="connsiteX10" fmla="*/ 2197592 w 2918184"/>
                <a:gd name="connsiteY10" fmla="*/ 526478 h 2918184"/>
                <a:gd name="connsiteX11" fmla="*/ 2428432 w 2918184"/>
                <a:gd name="connsiteY11" fmla="*/ 370651 h 2918184"/>
                <a:gd name="connsiteX12" fmla="*/ 2490826 w 2918184"/>
                <a:gd name="connsiteY12" fmla="*/ 427358 h 2918184"/>
                <a:gd name="connsiteX13" fmla="*/ 2547534 w 2918184"/>
                <a:gd name="connsiteY13" fmla="*/ 489753 h 2918184"/>
                <a:gd name="connsiteX14" fmla="*/ 2391707 w 2918184"/>
                <a:gd name="connsiteY14" fmla="*/ 720593 h 2918184"/>
                <a:gd name="connsiteX15" fmla="*/ 2446228 w 2918184"/>
                <a:gd name="connsiteY15" fmla="*/ 793503 h 2918184"/>
                <a:gd name="connsiteX16" fmla="*/ 2498765 w 2918184"/>
                <a:gd name="connsiteY16" fmla="*/ 879982 h 2918184"/>
                <a:gd name="connsiteX17" fmla="*/ 2771375 w 2918184"/>
                <a:gd name="connsiteY17" fmla="*/ 824417 h 2918184"/>
                <a:gd name="connsiteX18" fmla="*/ 2803522 w 2918184"/>
                <a:gd name="connsiteY18" fmla="*/ 891148 h 2918184"/>
                <a:gd name="connsiteX19" fmla="*/ 2835983 w 2918184"/>
                <a:gd name="connsiteY19" fmla="*/ 979840 h 2918184"/>
                <a:gd name="connsiteX20" fmla="*/ 2603369 w 2918184"/>
                <a:gd name="connsiteY20" fmla="*/ 1133680 h 2918184"/>
                <a:gd name="connsiteX21" fmla="*/ 2625352 w 2918184"/>
                <a:gd name="connsiteY21" fmla="*/ 1219176 h 2918184"/>
                <a:gd name="connsiteX22" fmla="*/ 2641027 w 2918184"/>
                <a:gd name="connsiteY22" fmla="*/ 1321886 h 2918184"/>
                <a:gd name="connsiteX23" fmla="*/ 2913929 w 2918184"/>
                <a:gd name="connsiteY23" fmla="*/ 1374829 h 2918184"/>
                <a:gd name="connsiteX24" fmla="*/ 2918184 w 2918184"/>
                <a:gd name="connsiteY24" fmla="*/ 1459092 h 2918184"/>
                <a:gd name="connsiteX25" fmla="*/ 2913929 w 2918184"/>
                <a:gd name="connsiteY25" fmla="*/ 1543355 h 2918184"/>
                <a:gd name="connsiteX26" fmla="*/ 2641027 w 2918184"/>
                <a:gd name="connsiteY26" fmla="*/ 1596298 h 2918184"/>
                <a:gd name="connsiteX27" fmla="*/ 2625352 w 2918184"/>
                <a:gd name="connsiteY27" fmla="*/ 1699009 h 2918184"/>
                <a:gd name="connsiteX28" fmla="*/ 2603369 w 2918184"/>
                <a:gd name="connsiteY28" fmla="*/ 1784504 h 2918184"/>
                <a:gd name="connsiteX29" fmla="*/ 2835983 w 2918184"/>
                <a:gd name="connsiteY29" fmla="*/ 1938344 h 2918184"/>
                <a:gd name="connsiteX30" fmla="*/ 2803522 w 2918184"/>
                <a:gd name="connsiteY30" fmla="*/ 2027037 h 2918184"/>
                <a:gd name="connsiteX31" fmla="*/ 2771375 w 2918184"/>
                <a:gd name="connsiteY31" fmla="*/ 2093768 h 2918184"/>
                <a:gd name="connsiteX32" fmla="*/ 2498765 w 2918184"/>
                <a:gd name="connsiteY32" fmla="*/ 2038202 h 2918184"/>
                <a:gd name="connsiteX33" fmla="*/ 2446228 w 2918184"/>
                <a:gd name="connsiteY33" fmla="*/ 2124682 h 2918184"/>
                <a:gd name="connsiteX34" fmla="*/ 2391707 w 2918184"/>
                <a:gd name="connsiteY34" fmla="*/ 2197592 h 2918184"/>
                <a:gd name="connsiteX35" fmla="*/ 2547534 w 2918184"/>
                <a:gd name="connsiteY35" fmla="*/ 2428431 h 2918184"/>
                <a:gd name="connsiteX36" fmla="*/ 2490826 w 2918184"/>
                <a:gd name="connsiteY36" fmla="*/ 2490826 h 2918184"/>
                <a:gd name="connsiteX37" fmla="*/ 2428431 w 2918184"/>
                <a:gd name="connsiteY37" fmla="*/ 2547534 h 2918184"/>
                <a:gd name="connsiteX38" fmla="*/ 2197592 w 2918184"/>
                <a:gd name="connsiteY38" fmla="*/ 2391707 h 2918184"/>
                <a:gd name="connsiteX39" fmla="*/ 2124682 w 2918184"/>
                <a:gd name="connsiteY39" fmla="*/ 2446228 h 2918184"/>
                <a:gd name="connsiteX40" fmla="*/ 2038202 w 2918184"/>
                <a:gd name="connsiteY40" fmla="*/ 2498765 h 2918184"/>
                <a:gd name="connsiteX41" fmla="*/ 2093768 w 2918184"/>
                <a:gd name="connsiteY41" fmla="*/ 2771375 h 2918184"/>
                <a:gd name="connsiteX42" fmla="*/ 2027037 w 2918184"/>
                <a:gd name="connsiteY42" fmla="*/ 2803522 h 2918184"/>
                <a:gd name="connsiteX43" fmla="*/ 1938344 w 2918184"/>
                <a:gd name="connsiteY43" fmla="*/ 2835983 h 2918184"/>
                <a:gd name="connsiteX44" fmla="*/ 1784504 w 2918184"/>
                <a:gd name="connsiteY44" fmla="*/ 2603369 h 2918184"/>
                <a:gd name="connsiteX45" fmla="*/ 1699009 w 2918184"/>
                <a:gd name="connsiteY45" fmla="*/ 2625352 h 2918184"/>
                <a:gd name="connsiteX46" fmla="*/ 1596298 w 2918184"/>
                <a:gd name="connsiteY46" fmla="*/ 2641027 h 2918184"/>
                <a:gd name="connsiteX47" fmla="*/ 1543355 w 2918184"/>
                <a:gd name="connsiteY47" fmla="*/ 2913929 h 2918184"/>
                <a:gd name="connsiteX48" fmla="*/ 1459092 w 2918184"/>
                <a:gd name="connsiteY48" fmla="*/ 2918184 h 2918184"/>
                <a:gd name="connsiteX49" fmla="*/ 1374829 w 2918184"/>
                <a:gd name="connsiteY49" fmla="*/ 2913929 h 2918184"/>
                <a:gd name="connsiteX50" fmla="*/ 1321886 w 2918184"/>
                <a:gd name="connsiteY50" fmla="*/ 2641027 h 2918184"/>
                <a:gd name="connsiteX51" fmla="*/ 1219176 w 2918184"/>
                <a:gd name="connsiteY51" fmla="*/ 2625352 h 2918184"/>
                <a:gd name="connsiteX52" fmla="*/ 1133680 w 2918184"/>
                <a:gd name="connsiteY52" fmla="*/ 2603369 h 2918184"/>
                <a:gd name="connsiteX53" fmla="*/ 979840 w 2918184"/>
                <a:gd name="connsiteY53" fmla="*/ 2835983 h 2918184"/>
                <a:gd name="connsiteX54" fmla="*/ 891148 w 2918184"/>
                <a:gd name="connsiteY54" fmla="*/ 2803522 h 2918184"/>
                <a:gd name="connsiteX55" fmla="*/ 824417 w 2918184"/>
                <a:gd name="connsiteY55" fmla="*/ 2771375 h 2918184"/>
                <a:gd name="connsiteX56" fmla="*/ 879982 w 2918184"/>
                <a:gd name="connsiteY56" fmla="*/ 2498765 h 2918184"/>
                <a:gd name="connsiteX57" fmla="*/ 793503 w 2918184"/>
                <a:gd name="connsiteY57" fmla="*/ 2446228 h 2918184"/>
                <a:gd name="connsiteX58" fmla="*/ 720593 w 2918184"/>
                <a:gd name="connsiteY58" fmla="*/ 2391707 h 2918184"/>
                <a:gd name="connsiteX59" fmla="*/ 489754 w 2918184"/>
                <a:gd name="connsiteY59" fmla="*/ 2547534 h 2918184"/>
                <a:gd name="connsiteX60" fmla="*/ 427359 w 2918184"/>
                <a:gd name="connsiteY60" fmla="*/ 2490826 h 2918184"/>
                <a:gd name="connsiteX61" fmla="*/ 370651 w 2918184"/>
                <a:gd name="connsiteY61" fmla="*/ 2428432 h 2918184"/>
                <a:gd name="connsiteX62" fmla="*/ 526478 w 2918184"/>
                <a:gd name="connsiteY62" fmla="*/ 2197592 h 2918184"/>
                <a:gd name="connsiteX63" fmla="*/ 471956 w 2918184"/>
                <a:gd name="connsiteY63" fmla="*/ 2124682 h 2918184"/>
                <a:gd name="connsiteX64" fmla="*/ 419419 w 2918184"/>
                <a:gd name="connsiteY64" fmla="*/ 2038202 h 2918184"/>
                <a:gd name="connsiteX65" fmla="*/ 146809 w 2918184"/>
                <a:gd name="connsiteY65" fmla="*/ 2093768 h 2918184"/>
                <a:gd name="connsiteX66" fmla="*/ 114663 w 2918184"/>
                <a:gd name="connsiteY66" fmla="*/ 2027037 h 2918184"/>
                <a:gd name="connsiteX67" fmla="*/ 82201 w 2918184"/>
                <a:gd name="connsiteY67" fmla="*/ 1938345 h 2918184"/>
                <a:gd name="connsiteX68" fmla="*/ 314816 w 2918184"/>
                <a:gd name="connsiteY68" fmla="*/ 1784504 h 2918184"/>
                <a:gd name="connsiteX69" fmla="*/ 292833 w 2918184"/>
                <a:gd name="connsiteY69" fmla="*/ 1699009 h 2918184"/>
                <a:gd name="connsiteX70" fmla="*/ 277157 w 2918184"/>
                <a:gd name="connsiteY70" fmla="*/ 1596298 h 2918184"/>
                <a:gd name="connsiteX71" fmla="*/ 4255 w 2918184"/>
                <a:gd name="connsiteY71" fmla="*/ 1543355 h 2918184"/>
                <a:gd name="connsiteX72" fmla="*/ 0 w 2918184"/>
                <a:gd name="connsiteY72" fmla="*/ 1459092 h 2918184"/>
                <a:gd name="connsiteX73" fmla="*/ 4255 w 2918184"/>
                <a:gd name="connsiteY73" fmla="*/ 1374829 h 2918184"/>
                <a:gd name="connsiteX74" fmla="*/ 277157 w 2918184"/>
                <a:gd name="connsiteY74" fmla="*/ 1321886 h 2918184"/>
                <a:gd name="connsiteX75" fmla="*/ 292833 w 2918184"/>
                <a:gd name="connsiteY75" fmla="*/ 1219176 h 2918184"/>
                <a:gd name="connsiteX76" fmla="*/ 314816 w 2918184"/>
                <a:gd name="connsiteY76" fmla="*/ 1133680 h 2918184"/>
                <a:gd name="connsiteX77" fmla="*/ 82201 w 2918184"/>
                <a:gd name="connsiteY77" fmla="*/ 979840 h 2918184"/>
                <a:gd name="connsiteX78" fmla="*/ 114663 w 2918184"/>
                <a:gd name="connsiteY78" fmla="*/ 891148 h 2918184"/>
                <a:gd name="connsiteX79" fmla="*/ 146809 w 2918184"/>
                <a:gd name="connsiteY79" fmla="*/ 824417 h 2918184"/>
                <a:gd name="connsiteX80" fmla="*/ 419419 w 2918184"/>
                <a:gd name="connsiteY80" fmla="*/ 879982 h 2918184"/>
                <a:gd name="connsiteX81" fmla="*/ 471956 w 2918184"/>
                <a:gd name="connsiteY81" fmla="*/ 793503 h 2918184"/>
                <a:gd name="connsiteX82" fmla="*/ 526478 w 2918184"/>
                <a:gd name="connsiteY82" fmla="*/ 720593 h 2918184"/>
                <a:gd name="connsiteX83" fmla="*/ 370650 w 2918184"/>
                <a:gd name="connsiteY83" fmla="*/ 489753 h 2918184"/>
                <a:gd name="connsiteX84" fmla="*/ 427359 w 2918184"/>
                <a:gd name="connsiteY84" fmla="*/ 427358 h 2918184"/>
                <a:gd name="connsiteX85" fmla="*/ 489753 w 2918184"/>
                <a:gd name="connsiteY85" fmla="*/ 370650 h 2918184"/>
                <a:gd name="connsiteX86" fmla="*/ 720593 w 2918184"/>
                <a:gd name="connsiteY86" fmla="*/ 526478 h 2918184"/>
                <a:gd name="connsiteX87" fmla="*/ 793503 w 2918184"/>
                <a:gd name="connsiteY87" fmla="*/ 471956 h 2918184"/>
                <a:gd name="connsiteX88" fmla="*/ 879982 w 2918184"/>
                <a:gd name="connsiteY88" fmla="*/ 419419 h 2918184"/>
                <a:gd name="connsiteX89" fmla="*/ 824417 w 2918184"/>
                <a:gd name="connsiteY89" fmla="*/ 146809 h 2918184"/>
                <a:gd name="connsiteX90" fmla="*/ 891148 w 2918184"/>
                <a:gd name="connsiteY90" fmla="*/ 114663 h 2918184"/>
                <a:gd name="connsiteX91" fmla="*/ 979840 w 2918184"/>
                <a:gd name="connsiteY91" fmla="*/ 82201 h 2918184"/>
                <a:gd name="connsiteX92" fmla="*/ 1133680 w 2918184"/>
                <a:gd name="connsiteY92" fmla="*/ 314816 h 2918184"/>
                <a:gd name="connsiteX93" fmla="*/ 1219176 w 2918184"/>
                <a:gd name="connsiteY93" fmla="*/ 292833 h 2918184"/>
                <a:gd name="connsiteX94" fmla="*/ 1321886 w 2918184"/>
                <a:gd name="connsiteY94" fmla="*/ 277157 h 2918184"/>
                <a:gd name="connsiteX95" fmla="*/ 1374829 w 2918184"/>
                <a:gd name="connsiteY95" fmla="*/ 4255 h 2918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2918184" h="2918184">
                  <a:moveTo>
                    <a:pt x="1459092" y="0"/>
                  </a:moveTo>
                  <a:lnTo>
                    <a:pt x="1543355" y="4255"/>
                  </a:lnTo>
                  <a:lnTo>
                    <a:pt x="1596298" y="277157"/>
                  </a:lnTo>
                  <a:lnTo>
                    <a:pt x="1699009" y="292833"/>
                  </a:lnTo>
                  <a:lnTo>
                    <a:pt x="1784504" y="314816"/>
                  </a:lnTo>
                  <a:lnTo>
                    <a:pt x="1938345" y="82201"/>
                  </a:lnTo>
                  <a:lnTo>
                    <a:pt x="2027037" y="114663"/>
                  </a:lnTo>
                  <a:lnTo>
                    <a:pt x="2093768" y="146809"/>
                  </a:lnTo>
                  <a:lnTo>
                    <a:pt x="2038202" y="419419"/>
                  </a:lnTo>
                  <a:lnTo>
                    <a:pt x="2124682" y="471956"/>
                  </a:lnTo>
                  <a:lnTo>
                    <a:pt x="2197592" y="526478"/>
                  </a:lnTo>
                  <a:lnTo>
                    <a:pt x="2428432" y="370651"/>
                  </a:lnTo>
                  <a:lnTo>
                    <a:pt x="2490826" y="427358"/>
                  </a:lnTo>
                  <a:lnTo>
                    <a:pt x="2547534" y="489753"/>
                  </a:lnTo>
                  <a:lnTo>
                    <a:pt x="2391707" y="720593"/>
                  </a:lnTo>
                  <a:lnTo>
                    <a:pt x="2446228" y="793503"/>
                  </a:lnTo>
                  <a:lnTo>
                    <a:pt x="2498765" y="879982"/>
                  </a:lnTo>
                  <a:lnTo>
                    <a:pt x="2771375" y="824417"/>
                  </a:lnTo>
                  <a:lnTo>
                    <a:pt x="2803522" y="891148"/>
                  </a:lnTo>
                  <a:lnTo>
                    <a:pt x="2835983" y="979840"/>
                  </a:lnTo>
                  <a:lnTo>
                    <a:pt x="2603369" y="1133680"/>
                  </a:lnTo>
                  <a:lnTo>
                    <a:pt x="2625352" y="1219176"/>
                  </a:lnTo>
                  <a:lnTo>
                    <a:pt x="2641027" y="1321886"/>
                  </a:lnTo>
                  <a:lnTo>
                    <a:pt x="2913929" y="1374829"/>
                  </a:lnTo>
                  <a:lnTo>
                    <a:pt x="2918184" y="1459092"/>
                  </a:lnTo>
                  <a:lnTo>
                    <a:pt x="2913929" y="1543355"/>
                  </a:lnTo>
                  <a:lnTo>
                    <a:pt x="2641027" y="1596298"/>
                  </a:lnTo>
                  <a:lnTo>
                    <a:pt x="2625352" y="1699009"/>
                  </a:lnTo>
                  <a:lnTo>
                    <a:pt x="2603369" y="1784504"/>
                  </a:lnTo>
                  <a:lnTo>
                    <a:pt x="2835983" y="1938344"/>
                  </a:lnTo>
                  <a:lnTo>
                    <a:pt x="2803522" y="2027037"/>
                  </a:lnTo>
                  <a:lnTo>
                    <a:pt x="2771375" y="2093768"/>
                  </a:lnTo>
                  <a:lnTo>
                    <a:pt x="2498765" y="2038202"/>
                  </a:lnTo>
                  <a:lnTo>
                    <a:pt x="2446228" y="2124682"/>
                  </a:lnTo>
                  <a:lnTo>
                    <a:pt x="2391707" y="2197592"/>
                  </a:lnTo>
                  <a:lnTo>
                    <a:pt x="2547534" y="2428431"/>
                  </a:lnTo>
                  <a:lnTo>
                    <a:pt x="2490826" y="2490826"/>
                  </a:lnTo>
                  <a:lnTo>
                    <a:pt x="2428431" y="2547534"/>
                  </a:lnTo>
                  <a:lnTo>
                    <a:pt x="2197592" y="2391707"/>
                  </a:lnTo>
                  <a:lnTo>
                    <a:pt x="2124682" y="2446228"/>
                  </a:lnTo>
                  <a:lnTo>
                    <a:pt x="2038202" y="2498765"/>
                  </a:lnTo>
                  <a:lnTo>
                    <a:pt x="2093768" y="2771375"/>
                  </a:lnTo>
                  <a:lnTo>
                    <a:pt x="2027037" y="2803522"/>
                  </a:lnTo>
                  <a:lnTo>
                    <a:pt x="1938344" y="2835983"/>
                  </a:lnTo>
                  <a:lnTo>
                    <a:pt x="1784504" y="2603369"/>
                  </a:lnTo>
                  <a:lnTo>
                    <a:pt x="1699009" y="2625352"/>
                  </a:lnTo>
                  <a:lnTo>
                    <a:pt x="1596298" y="2641027"/>
                  </a:lnTo>
                  <a:lnTo>
                    <a:pt x="1543355" y="2913929"/>
                  </a:lnTo>
                  <a:lnTo>
                    <a:pt x="1459092" y="2918184"/>
                  </a:lnTo>
                  <a:lnTo>
                    <a:pt x="1374829" y="2913929"/>
                  </a:lnTo>
                  <a:lnTo>
                    <a:pt x="1321886" y="2641027"/>
                  </a:lnTo>
                  <a:lnTo>
                    <a:pt x="1219176" y="2625352"/>
                  </a:lnTo>
                  <a:lnTo>
                    <a:pt x="1133680" y="2603369"/>
                  </a:lnTo>
                  <a:lnTo>
                    <a:pt x="979840" y="2835983"/>
                  </a:lnTo>
                  <a:lnTo>
                    <a:pt x="891148" y="2803522"/>
                  </a:lnTo>
                  <a:lnTo>
                    <a:pt x="824417" y="2771375"/>
                  </a:lnTo>
                  <a:lnTo>
                    <a:pt x="879982" y="2498765"/>
                  </a:lnTo>
                  <a:lnTo>
                    <a:pt x="793503" y="2446228"/>
                  </a:lnTo>
                  <a:lnTo>
                    <a:pt x="720593" y="2391707"/>
                  </a:lnTo>
                  <a:lnTo>
                    <a:pt x="489754" y="2547534"/>
                  </a:lnTo>
                  <a:lnTo>
                    <a:pt x="427359" y="2490826"/>
                  </a:lnTo>
                  <a:lnTo>
                    <a:pt x="370651" y="2428432"/>
                  </a:lnTo>
                  <a:lnTo>
                    <a:pt x="526478" y="2197592"/>
                  </a:lnTo>
                  <a:lnTo>
                    <a:pt x="471956" y="2124682"/>
                  </a:lnTo>
                  <a:lnTo>
                    <a:pt x="419419" y="2038202"/>
                  </a:lnTo>
                  <a:lnTo>
                    <a:pt x="146809" y="2093768"/>
                  </a:lnTo>
                  <a:lnTo>
                    <a:pt x="114663" y="2027037"/>
                  </a:lnTo>
                  <a:lnTo>
                    <a:pt x="82201" y="1938345"/>
                  </a:lnTo>
                  <a:lnTo>
                    <a:pt x="314816" y="1784504"/>
                  </a:lnTo>
                  <a:lnTo>
                    <a:pt x="292833" y="1699009"/>
                  </a:lnTo>
                  <a:lnTo>
                    <a:pt x="277157" y="1596298"/>
                  </a:lnTo>
                  <a:lnTo>
                    <a:pt x="4255" y="1543355"/>
                  </a:lnTo>
                  <a:lnTo>
                    <a:pt x="0" y="1459092"/>
                  </a:lnTo>
                  <a:lnTo>
                    <a:pt x="4255" y="1374829"/>
                  </a:lnTo>
                  <a:lnTo>
                    <a:pt x="277157" y="1321886"/>
                  </a:lnTo>
                  <a:lnTo>
                    <a:pt x="292833" y="1219176"/>
                  </a:lnTo>
                  <a:lnTo>
                    <a:pt x="314816" y="1133680"/>
                  </a:lnTo>
                  <a:lnTo>
                    <a:pt x="82201" y="979840"/>
                  </a:lnTo>
                  <a:lnTo>
                    <a:pt x="114663" y="891148"/>
                  </a:lnTo>
                  <a:lnTo>
                    <a:pt x="146809" y="824417"/>
                  </a:lnTo>
                  <a:lnTo>
                    <a:pt x="419419" y="879982"/>
                  </a:lnTo>
                  <a:lnTo>
                    <a:pt x="471956" y="793503"/>
                  </a:lnTo>
                  <a:lnTo>
                    <a:pt x="526478" y="720593"/>
                  </a:lnTo>
                  <a:lnTo>
                    <a:pt x="370650" y="489753"/>
                  </a:lnTo>
                  <a:lnTo>
                    <a:pt x="427359" y="427358"/>
                  </a:lnTo>
                  <a:lnTo>
                    <a:pt x="489753" y="370650"/>
                  </a:lnTo>
                  <a:lnTo>
                    <a:pt x="720593" y="526478"/>
                  </a:lnTo>
                  <a:lnTo>
                    <a:pt x="793503" y="471956"/>
                  </a:lnTo>
                  <a:lnTo>
                    <a:pt x="879982" y="419419"/>
                  </a:lnTo>
                  <a:lnTo>
                    <a:pt x="824417" y="146809"/>
                  </a:lnTo>
                  <a:lnTo>
                    <a:pt x="891148" y="114663"/>
                  </a:lnTo>
                  <a:lnTo>
                    <a:pt x="979840" y="82201"/>
                  </a:lnTo>
                  <a:lnTo>
                    <a:pt x="1133680" y="314816"/>
                  </a:lnTo>
                  <a:lnTo>
                    <a:pt x="1219176" y="292833"/>
                  </a:lnTo>
                  <a:lnTo>
                    <a:pt x="1321886" y="277157"/>
                  </a:lnTo>
                  <a:lnTo>
                    <a:pt x="1374829" y="4255"/>
                  </a:lnTo>
                  <a:close/>
                </a:path>
              </a:pathLst>
            </a:custGeom>
            <a:solidFill>
              <a:srgbClr val="D3381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b="1">
                <a:solidFill>
                  <a:srgbClr val="D3381C"/>
                </a:solidFill>
                <a:latin typeface="+mj-lt"/>
              </a:endParaRPr>
            </a:p>
          </p:txBody>
        </p:sp>
        <p:sp>
          <p:nvSpPr>
            <p:cNvPr id="12" name="椭圆 11"/>
            <p:cNvSpPr>
              <a:spLocks noChangeAspect="1"/>
            </p:cNvSpPr>
            <p:nvPr/>
          </p:nvSpPr>
          <p:spPr>
            <a:xfrm>
              <a:off x="5136295" y="3124284"/>
              <a:ext cx="1118090" cy="111809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b="1">
                <a:solidFill>
                  <a:srgbClr val="D3381C"/>
                </a:solidFill>
                <a:latin typeface="+mj-lt"/>
                <a:sym typeface="+mn-lt"/>
              </a:endParaRPr>
            </a:p>
          </p:txBody>
        </p:sp>
      </p:grpSp>
      <p:sp>
        <p:nvSpPr>
          <p:cNvPr id="6" name="文本框 40"/>
          <p:cNvSpPr txBox="1"/>
          <p:nvPr/>
        </p:nvSpPr>
        <p:spPr>
          <a:xfrm>
            <a:off x="3659983" y="3115418"/>
            <a:ext cx="691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1" dirty="0" smtClean="0">
                <a:solidFill>
                  <a:srgbClr val="D3381C"/>
                </a:solidFill>
                <a:effectLst>
                  <a:innerShdw blurRad="25400" dist="127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01</a:t>
            </a:r>
            <a:endParaRPr lang="zh-CN" altLang="en-US" sz="3200" b="1" dirty="0">
              <a:solidFill>
                <a:srgbClr val="D3381C"/>
              </a:solidFill>
              <a:effectLst>
                <a:innerShdw blurRad="25400" dist="12700" dir="13500000">
                  <a:prstClr val="black">
                    <a:alpha val="50000"/>
                  </a:prstClr>
                </a:innerShdw>
              </a:effectLst>
              <a:latin typeface="+mj-lt"/>
            </a:endParaRPr>
          </a:p>
        </p:txBody>
      </p:sp>
      <p:sp>
        <p:nvSpPr>
          <p:cNvPr id="7" name="文本框 41"/>
          <p:cNvSpPr txBox="1"/>
          <p:nvPr/>
        </p:nvSpPr>
        <p:spPr>
          <a:xfrm>
            <a:off x="5181025" y="2951900"/>
            <a:ext cx="691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1" dirty="0" smtClean="0">
                <a:solidFill>
                  <a:srgbClr val="D3381C"/>
                </a:solidFill>
                <a:effectLst>
                  <a:innerShdw blurRad="25400" dist="127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02</a:t>
            </a:r>
            <a:endParaRPr lang="zh-CN" altLang="en-US" sz="3200" b="1" dirty="0">
              <a:solidFill>
                <a:srgbClr val="D3381C"/>
              </a:solidFill>
              <a:effectLst>
                <a:innerShdw blurRad="25400" dist="12700" dir="13500000">
                  <a:prstClr val="black">
                    <a:alpha val="50000"/>
                  </a:prstClr>
                </a:innerShdw>
              </a:effectLst>
              <a:latin typeface="+mj-lt"/>
            </a:endParaRPr>
          </a:p>
        </p:txBody>
      </p:sp>
      <p:sp>
        <p:nvSpPr>
          <p:cNvPr id="8" name="文本框 42"/>
          <p:cNvSpPr txBox="1"/>
          <p:nvPr/>
        </p:nvSpPr>
        <p:spPr>
          <a:xfrm>
            <a:off x="6558859" y="2242280"/>
            <a:ext cx="691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1" dirty="0" smtClean="0">
                <a:solidFill>
                  <a:srgbClr val="D3381C"/>
                </a:solidFill>
                <a:effectLst>
                  <a:innerShdw blurRad="25400" dist="127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03</a:t>
            </a:r>
            <a:endParaRPr lang="zh-CN" altLang="en-US" sz="3200" b="1" dirty="0">
              <a:solidFill>
                <a:srgbClr val="D3381C"/>
              </a:solidFill>
              <a:effectLst>
                <a:innerShdw blurRad="25400" dist="12700" dir="13500000">
                  <a:prstClr val="black">
                    <a:alpha val="50000"/>
                  </a:prstClr>
                </a:innerShdw>
              </a:effectLst>
              <a:latin typeface="+mj-lt"/>
            </a:endParaRPr>
          </a:p>
        </p:txBody>
      </p:sp>
      <p:sp>
        <p:nvSpPr>
          <p:cNvPr id="9" name="文本框 43"/>
          <p:cNvSpPr txBox="1"/>
          <p:nvPr/>
        </p:nvSpPr>
        <p:spPr>
          <a:xfrm>
            <a:off x="6149570" y="4163468"/>
            <a:ext cx="691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1" dirty="0" smtClean="0">
                <a:solidFill>
                  <a:srgbClr val="D3381C"/>
                </a:solidFill>
                <a:effectLst>
                  <a:innerShdw blurRad="25400" dist="127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04</a:t>
            </a:r>
            <a:endParaRPr lang="zh-CN" altLang="en-US" sz="3200" b="1" dirty="0">
              <a:solidFill>
                <a:srgbClr val="D3381C"/>
              </a:solidFill>
              <a:effectLst>
                <a:innerShdw blurRad="25400" dist="12700" dir="13500000">
                  <a:prstClr val="black">
                    <a:alpha val="50000"/>
                  </a:prstClr>
                </a:innerShdw>
              </a:effectLst>
              <a:latin typeface="+mj-lt"/>
            </a:endParaRPr>
          </a:p>
        </p:txBody>
      </p:sp>
      <p:sp>
        <p:nvSpPr>
          <p:cNvPr id="10" name="椭圆 9"/>
          <p:cNvSpPr/>
          <p:nvPr/>
        </p:nvSpPr>
        <p:spPr bwMode="auto">
          <a:xfrm>
            <a:off x="5379254" y="5262795"/>
            <a:ext cx="2160000" cy="109257"/>
          </a:xfrm>
          <a:prstGeom prst="ellipse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  <a:alpha val="0"/>
                </a:schemeClr>
              </a:gs>
              <a:gs pos="0">
                <a:schemeClr val="tx1">
                  <a:lumMod val="85000"/>
                  <a:lumOff val="15000"/>
                  <a:alpha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rgbClr val="D3381C"/>
              </a:solidFill>
              <a:latin typeface="+mj-lt"/>
              <a:sym typeface="+mn-lt"/>
            </a:endParaRPr>
          </a:p>
        </p:txBody>
      </p:sp>
      <p:sp>
        <p:nvSpPr>
          <p:cNvPr id="23" name="Text Placeholder 2"/>
          <p:cNvSpPr txBox="1"/>
          <p:nvPr/>
        </p:nvSpPr>
        <p:spPr>
          <a:xfrm>
            <a:off x="2670350" y="1350979"/>
            <a:ext cx="2530171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4" name="文本框 36"/>
          <p:cNvSpPr txBox="1"/>
          <p:nvPr/>
        </p:nvSpPr>
        <p:spPr>
          <a:xfrm>
            <a:off x="2557953" y="974434"/>
            <a:ext cx="3202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 Placeholder 2"/>
          <p:cNvSpPr txBox="1"/>
          <p:nvPr/>
        </p:nvSpPr>
        <p:spPr>
          <a:xfrm>
            <a:off x="2633040" y="4889498"/>
            <a:ext cx="2530171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6" name="文本框 36"/>
          <p:cNvSpPr txBox="1"/>
          <p:nvPr/>
        </p:nvSpPr>
        <p:spPr>
          <a:xfrm>
            <a:off x="2520643" y="4512953"/>
            <a:ext cx="3202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 Placeholder 2"/>
          <p:cNvSpPr txBox="1"/>
          <p:nvPr/>
        </p:nvSpPr>
        <p:spPr>
          <a:xfrm>
            <a:off x="7675177" y="4889498"/>
            <a:ext cx="2530171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8" name="文本框 36"/>
          <p:cNvSpPr txBox="1"/>
          <p:nvPr/>
        </p:nvSpPr>
        <p:spPr>
          <a:xfrm>
            <a:off x="7562780" y="4512953"/>
            <a:ext cx="3202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 Placeholder 2"/>
          <p:cNvSpPr txBox="1"/>
          <p:nvPr/>
        </p:nvSpPr>
        <p:spPr>
          <a:xfrm>
            <a:off x="8071619" y="1733516"/>
            <a:ext cx="2530171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文本框 36"/>
          <p:cNvSpPr txBox="1"/>
          <p:nvPr/>
        </p:nvSpPr>
        <p:spPr>
          <a:xfrm>
            <a:off x="7959222" y="1356971"/>
            <a:ext cx="3202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 flipH="1">
            <a:off x="1354094" y="1214045"/>
            <a:ext cx="2485983" cy="249390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" name="同心圆 2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9" name="椭圆 8"/>
          <p:cNvSpPr/>
          <p:nvPr/>
        </p:nvSpPr>
        <p:spPr>
          <a:xfrm flipH="1">
            <a:off x="2868376" y="3310596"/>
            <a:ext cx="900699" cy="903568"/>
          </a:xfrm>
          <a:prstGeom prst="ellipse">
            <a:avLst/>
          </a:prstGeom>
          <a:solidFill>
            <a:srgbClr val="D3381C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 flipH="1">
            <a:off x="3157226" y="847073"/>
            <a:ext cx="365205" cy="366369"/>
          </a:xfrm>
          <a:prstGeom prst="ellipse">
            <a:avLst/>
          </a:prstGeom>
          <a:solidFill>
            <a:srgbClr val="D3381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1" name="组合 10"/>
          <p:cNvGrpSpPr/>
          <p:nvPr/>
        </p:nvGrpSpPr>
        <p:grpSpPr>
          <a:xfrm flipH="1">
            <a:off x="1135452" y="3060514"/>
            <a:ext cx="400139" cy="401413"/>
            <a:chOff x="304800" y="673100"/>
            <a:chExt cx="4000500" cy="4000500"/>
          </a:xfrm>
          <a:solidFill>
            <a:srgbClr val="D3381C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2" name="同心圆 2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 flipH="1">
            <a:off x="329822" y="2045029"/>
            <a:ext cx="829228" cy="831871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" name="同心圆 2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 flipH="1">
            <a:off x="2410467" y="4279790"/>
            <a:ext cx="292105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8" name="同心圆 2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 flipH="1">
            <a:off x="2027794" y="4964440"/>
            <a:ext cx="382673" cy="383892"/>
            <a:chOff x="304800" y="673100"/>
            <a:chExt cx="4000500" cy="4000500"/>
          </a:xfrm>
          <a:solidFill>
            <a:srgbClr val="D3381C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1" name="同心圆 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23" name="椭圆 22"/>
          <p:cNvSpPr/>
          <p:nvPr/>
        </p:nvSpPr>
        <p:spPr>
          <a:xfrm flipH="1">
            <a:off x="1204161" y="1445665"/>
            <a:ext cx="365205" cy="366369"/>
          </a:xfrm>
          <a:prstGeom prst="ellipse">
            <a:avLst/>
          </a:prstGeom>
          <a:solidFill>
            <a:srgbClr val="D3381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" name="椭圆 23"/>
          <p:cNvSpPr/>
          <p:nvPr/>
        </p:nvSpPr>
        <p:spPr>
          <a:xfrm flipH="1">
            <a:off x="1385837" y="4064062"/>
            <a:ext cx="182604" cy="183185"/>
          </a:xfrm>
          <a:prstGeom prst="ellipse">
            <a:avLst/>
          </a:prstGeom>
          <a:solidFill>
            <a:srgbClr val="D3381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25" name="组合 24"/>
          <p:cNvGrpSpPr/>
          <p:nvPr/>
        </p:nvGrpSpPr>
        <p:grpSpPr>
          <a:xfrm flipH="1">
            <a:off x="1757030" y="3707949"/>
            <a:ext cx="668017" cy="670145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6" name="同心圆 1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5179728" y="1283570"/>
            <a:ext cx="5659040" cy="1575174"/>
            <a:chOff x="6915" y="1919"/>
            <a:chExt cx="5159" cy="1436"/>
          </a:xfrm>
        </p:grpSpPr>
        <p:grpSp>
          <p:nvGrpSpPr>
            <p:cNvPr id="28" name="组合 27"/>
            <p:cNvGrpSpPr/>
            <p:nvPr/>
          </p:nvGrpSpPr>
          <p:grpSpPr>
            <a:xfrm>
              <a:off x="6915" y="1919"/>
              <a:ext cx="1417" cy="1418"/>
              <a:chOff x="5365115" y="1309954"/>
              <a:chExt cx="900000" cy="900000"/>
            </a:xfrm>
          </p:grpSpPr>
          <p:grpSp>
            <p:nvGrpSpPr>
              <p:cNvPr id="29" name="组合 28"/>
              <p:cNvGrpSpPr/>
              <p:nvPr/>
            </p:nvGrpSpPr>
            <p:grpSpPr>
              <a:xfrm flipH="1">
                <a:off x="5365115" y="1309954"/>
                <a:ext cx="900000" cy="900000"/>
                <a:chOff x="304800" y="673100"/>
                <a:chExt cx="4000500" cy="4000500"/>
              </a:xfrm>
              <a:effectLst>
                <a:outerShdw blurRad="444500" dist="254000" dir="8100000" algn="tr" rotWithShape="0">
                  <a:prstClr val="black">
                    <a:alpha val="50000"/>
                  </a:prstClr>
                </a:outerShdw>
              </a:effectLst>
            </p:grpSpPr>
            <p:sp>
              <p:nvSpPr>
                <p:cNvPr id="31" name="同心圆 61"/>
                <p:cNvSpPr/>
                <p:nvPr/>
              </p:nvSpPr>
              <p:spPr>
                <a:xfrm>
                  <a:off x="304800" y="673100"/>
                  <a:ext cx="4000500" cy="4000500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32" name="椭圆 31"/>
                <p:cNvSpPr/>
                <p:nvPr/>
              </p:nvSpPr>
              <p:spPr>
                <a:xfrm>
                  <a:off x="392113" y="760413"/>
                  <a:ext cx="3825874" cy="3825874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</p:grpSp>
          <p:sp>
            <p:nvSpPr>
              <p:cNvPr id="30" name="TextBox 63"/>
              <p:cNvSpPr txBox="1"/>
              <p:nvPr/>
            </p:nvSpPr>
            <p:spPr>
              <a:xfrm>
                <a:off x="5545997" y="1374968"/>
                <a:ext cx="575551" cy="765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8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D3381C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2</a:t>
                </a:r>
                <a:endParaRPr kumimoji="0" lang="zh-CN" altLang="en-US" sz="8000" b="1" i="0" u="none" strike="noStrike" kern="1200" cap="none" spc="0" normalizeH="0" baseline="0" noProof="0" dirty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8181" y="1919"/>
              <a:ext cx="1417" cy="1418"/>
              <a:chOff x="5365115" y="1309954"/>
              <a:chExt cx="900000" cy="900000"/>
            </a:xfrm>
          </p:grpSpPr>
          <p:grpSp>
            <p:nvGrpSpPr>
              <p:cNvPr id="34" name="组合 33"/>
              <p:cNvGrpSpPr/>
              <p:nvPr/>
            </p:nvGrpSpPr>
            <p:grpSpPr>
              <a:xfrm flipH="1">
                <a:off x="5365115" y="1309954"/>
                <a:ext cx="900000" cy="900000"/>
                <a:chOff x="304800" y="673100"/>
                <a:chExt cx="4000500" cy="4000500"/>
              </a:xfrm>
              <a:effectLst>
                <a:outerShdw blurRad="444500" dist="254000" dir="8100000" algn="tr" rotWithShape="0">
                  <a:prstClr val="black">
                    <a:alpha val="50000"/>
                  </a:prstClr>
                </a:outerShdw>
              </a:effectLst>
            </p:grpSpPr>
            <p:sp>
              <p:nvSpPr>
                <p:cNvPr id="36" name="同心圆 68"/>
                <p:cNvSpPr/>
                <p:nvPr/>
              </p:nvSpPr>
              <p:spPr>
                <a:xfrm>
                  <a:off x="304800" y="673100"/>
                  <a:ext cx="4000500" cy="4000500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37" name="椭圆 36"/>
                <p:cNvSpPr/>
                <p:nvPr/>
              </p:nvSpPr>
              <p:spPr>
                <a:xfrm>
                  <a:off x="392113" y="760413"/>
                  <a:ext cx="3825874" cy="3825874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</p:grpSp>
          <p:sp>
            <p:nvSpPr>
              <p:cNvPr id="35" name="TextBox 67"/>
              <p:cNvSpPr txBox="1"/>
              <p:nvPr/>
            </p:nvSpPr>
            <p:spPr>
              <a:xfrm>
                <a:off x="5589799" y="1393875"/>
                <a:ext cx="575551" cy="765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8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D3381C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0</a:t>
                </a:r>
                <a:endParaRPr kumimoji="0" lang="zh-CN" altLang="en-US" sz="8000" b="1" i="0" u="none" strike="noStrike" kern="1200" cap="none" spc="0" normalizeH="0" baseline="0" noProof="0" dirty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9410" y="1937"/>
              <a:ext cx="1417" cy="1418"/>
              <a:chOff x="5365115" y="1309954"/>
              <a:chExt cx="900000" cy="900000"/>
            </a:xfrm>
          </p:grpSpPr>
          <p:grpSp>
            <p:nvGrpSpPr>
              <p:cNvPr id="39" name="组合 38"/>
              <p:cNvGrpSpPr/>
              <p:nvPr/>
            </p:nvGrpSpPr>
            <p:grpSpPr>
              <a:xfrm flipH="1">
                <a:off x="5365115" y="1309954"/>
                <a:ext cx="900000" cy="900000"/>
                <a:chOff x="304800" y="673100"/>
                <a:chExt cx="4000500" cy="4000500"/>
              </a:xfrm>
              <a:effectLst>
                <a:outerShdw blurRad="444500" dist="254000" dir="8100000" algn="tr" rotWithShape="0">
                  <a:prstClr val="black">
                    <a:alpha val="50000"/>
                  </a:prstClr>
                </a:outerShdw>
              </a:effectLst>
            </p:grpSpPr>
            <p:sp>
              <p:nvSpPr>
                <p:cNvPr id="41" name="同心圆 73"/>
                <p:cNvSpPr/>
                <p:nvPr/>
              </p:nvSpPr>
              <p:spPr>
                <a:xfrm>
                  <a:off x="304800" y="673100"/>
                  <a:ext cx="4000500" cy="4000500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42" name="椭圆 41"/>
                <p:cNvSpPr/>
                <p:nvPr/>
              </p:nvSpPr>
              <p:spPr>
                <a:xfrm>
                  <a:off x="392113" y="760413"/>
                  <a:ext cx="3825874" cy="3825874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</p:grpSp>
          <p:sp>
            <p:nvSpPr>
              <p:cNvPr id="40" name="TextBox 72"/>
              <p:cNvSpPr txBox="1"/>
              <p:nvPr/>
            </p:nvSpPr>
            <p:spPr>
              <a:xfrm>
                <a:off x="5586274" y="1374968"/>
                <a:ext cx="575551" cy="765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8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D3381C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2</a:t>
                </a:r>
                <a:endParaRPr kumimoji="0" lang="zh-CN" altLang="en-US" sz="8000" b="1" i="0" u="none" strike="noStrike" kern="1200" cap="none" spc="0" normalizeH="0" baseline="0" noProof="0" dirty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10657" y="1937"/>
              <a:ext cx="1417" cy="1418"/>
              <a:chOff x="5365115" y="1309954"/>
              <a:chExt cx="900000" cy="900000"/>
            </a:xfrm>
          </p:grpSpPr>
          <p:grpSp>
            <p:nvGrpSpPr>
              <p:cNvPr id="44" name="组合 43"/>
              <p:cNvGrpSpPr/>
              <p:nvPr/>
            </p:nvGrpSpPr>
            <p:grpSpPr>
              <a:xfrm flipH="1">
                <a:off x="5365115" y="1309954"/>
                <a:ext cx="900000" cy="900000"/>
                <a:chOff x="304800" y="673100"/>
                <a:chExt cx="4000500" cy="4000500"/>
              </a:xfrm>
              <a:effectLst>
                <a:outerShdw blurRad="444500" dist="254000" dir="8100000" algn="tr" rotWithShape="0">
                  <a:prstClr val="black">
                    <a:alpha val="50000"/>
                  </a:prstClr>
                </a:outerShdw>
              </a:effectLst>
            </p:grpSpPr>
            <p:sp>
              <p:nvSpPr>
                <p:cNvPr id="46" name="同心圆 78"/>
                <p:cNvSpPr/>
                <p:nvPr/>
              </p:nvSpPr>
              <p:spPr>
                <a:xfrm>
                  <a:off x="304800" y="673100"/>
                  <a:ext cx="4000500" cy="4000500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47" name="椭圆 46"/>
                <p:cNvSpPr/>
                <p:nvPr/>
              </p:nvSpPr>
              <p:spPr>
                <a:xfrm>
                  <a:off x="392113" y="760413"/>
                  <a:ext cx="3825874" cy="3825874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</p:grpSp>
          <p:sp>
            <p:nvSpPr>
              <p:cNvPr id="45" name="TextBox 77"/>
              <p:cNvSpPr txBox="1"/>
              <p:nvPr/>
            </p:nvSpPr>
            <p:spPr>
              <a:xfrm>
                <a:off x="5574842" y="1363965"/>
                <a:ext cx="575551" cy="765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8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D3381C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1</a:t>
                </a:r>
                <a:endParaRPr kumimoji="0" lang="zh-CN" altLang="en-US" sz="8000" b="1" i="0" u="none" strike="noStrike" kern="1200" cap="none" spc="0" normalizeH="0" baseline="0" noProof="0" dirty="0">
                  <a:ln>
                    <a:noFill/>
                  </a:ln>
                  <a:solidFill>
                    <a:srgbClr val="D3381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sp>
        <p:nvSpPr>
          <p:cNvPr id="48" name="TextBox 81"/>
          <p:cNvSpPr txBox="1"/>
          <p:nvPr/>
        </p:nvSpPr>
        <p:spPr>
          <a:xfrm>
            <a:off x="4849419" y="3139251"/>
            <a:ext cx="64788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谢谢欣赏</a:t>
            </a:r>
            <a:endParaRPr kumimoji="0" lang="zh-CN" altLang="en-US" sz="6600" b="1" i="0" u="none" strike="noStrike" kern="1200" cap="none" spc="0" normalizeH="0" baseline="0" noProof="0" dirty="0">
              <a:ln>
                <a:noFill/>
              </a:ln>
              <a:solidFill>
                <a:srgbClr val="D3381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01756" y="1986835"/>
            <a:ext cx="2642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 smtClean="0">
                <a:solidFill>
                  <a:srgbClr val="D3381C"/>
                </a:solidFill>
              </a:rPr>
              <a:t>LOGO</a:t>
            </a:r>
            <a:endParaRPr lang="zh-CN" altLang="en-US" sz="5400" b="1" dirty="0">
              <a:solidFill>
                <a:srgbClr val="D3381C"/>
              </a:solidFill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5340034" y="4635219"/>
            <a:ext cx="799667" cy="329221"/>
          </a:xfrm>
          <a:prstGeom prst="rect">
            <a:avLst/>
          </a:prstGeom>
          <a:solidFill>
            <a:srgbClr val="D3381C"/>
          </a:solidFill>
          <a:ln w="15875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6139699" y="4635219"/>
            <a:ext cx="1188745" cy="329221"/>
          </a:xfrm>
          <a:prstGeom prst="rect">
            <a:avLst/>
          </a:prstGeom>
          <a:noFill/>
          <a:ln w="12700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Shape 280"/>
          <p:cNvSpPr/>
          <p:nvPr/>
        </p:nvSpPr>
        <p:spPr>
          <a:xfrm>
            <a:off x="5426291" y="4725639"/>
            <a:ext cx="672075" cy="18478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  <a:defRPr sz="1800"/>
            </a:pPr>
            <a:r>
              <a:rPr lang="zh-CN" altLang="en-US" sz="1335" b="1" spc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Regular"/>
                <a:sym typeface="Arial" panose="020B0604020202020204" pitchFamily="34" charset="0"/>
              </a:rPr>
              <a:t>汇报人</a:t>
            </a:r>
            <a:endParaRPr sz="1335" b="1" spc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Roboto Regular"/>
              <a:sym typeface="Arial" panose="020B0604020202020204" pitchFamily="34" charset="0"/>
            </a:endParaRPr>
          </a:p>
        </p:txBody>
      </p:sp>
      <p:sp>
        <p:nvSpPr>
          <p:cNvPr id="54" name="矩形 53"/>
          <p:cNvSpPr/>
          <p:nvPr/>
        </p:nvSpPr>
        <p:spPr bwMode="auto">
          <a:xfrm>
            <a:off x="8289249" y="4626427"/>
            <a:ext cx="799667" cy="329221"/>
          </a:xfrm>
          <a:prstGeom prst="rect">
            <a:avLst/>
          </a:prstGeom>
          <a:solidFill>
            <a:srgbClr val="D3381C"/>
          </a:solidFill>
          <a:ln w="15875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矩形 54"/>
          <p:cNvSpPr/>
          <p:nvPr/>
        </p:nvSpPr>
        <p:spPr bwMode="auto">
          <a:xfrm>
            <a:off x="9088914" y="4626427"/>
            <a:ext cx="1188745" cy="329221"/>
          </a:xfrm>
          <a:prstGeom prst="rect">
            <a:avLst/>
          </a:prstGeom>
          <a:noFill/>
          <a:ln w="12700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Shape 280"/>
          <p:cNvSpPr/>
          <p:nvPr/>
        </p:nvSpPr>
        <p:spPr>
          <a:xfrm>
            <a:off x="8336771" y="4715301"/>
            <a:ext cx="806912" cy="184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  <a:defRPr sz="1800"/>
            </a:pPr>
            <a:r>
              <a:rPr lang="zh-CN" altLang="en-US" sz="1335" b="1" spc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Regular"/>
                <a:sym typeface="Arial" panose="020B0604020202020204" pitchFamily="34" charset="0"/>
              </a:rPr>
              <a:t>汇报时间</a:t>
            </a:r>
            <a:endParaRPr sz="1335" b="1" spc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Roboto Regular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 bldLvl="0" animBg="1"/>
      <p:bldP spid="23" grpId="0" bldLvl="0" animBg="1"/>
      <p:bldP spid="24" grpId="0" bldLvl="0" animBg="1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"/>
          <p:cNvSpPr txBox="1"/>
          <p:nvPr/>
        </p:nvSpPr>
        <p:spPr>
          <a:xfrm>
            <a:off x="6075022" y="2313488"/>
            <a:ext cx="2101857" cy="667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1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</a:t>
            </a:r>
            <a:r>
              <a:rPr lang="zh-CN" altLang="en-US" sz="3735" b="1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kumimoji="0" lang="zh-CN" altLang="en-US" sz="3735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部分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TextBox 2"/>
          <p:cNvSpPr txBox="1"/>
          <p:nvPr/>
        </p:nvSpPr>
        <p:spPr>
          <a:xfrm>
            <a:off x="4288524" y="3743841"/>
            <a:ext cx="1203795" cy="328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135" b="0" i="0" u="none" strike="noStrike" kern="1200" cap="none" spc="0" normalizeH="0" baseline="0" noProof="0" dirty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PART </a:t>
            </a:r>
            <a:r>
              <a:rPr kumimoji="0" lang="en-US" altLang="zh-CN" sz="2135" b="0" i="0" u="none" strike="noStrike" kern="1200" cap="none" spc="0" normalizeH="0" baseline="0" noProof="0" dirty="0" smtClean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01</a:t>
            </a:r>
            <a:endParaRPr kumimoji="0" lang="zh-CN" altLang="en-US" sz="2135" b="0" i="0" u="none" strike="noStrike" kern="1200" cap="none" spc="0" normalizeH="0" baseline="0" noProof="0" dirty="0">
              <a:ln>
                <a:noFill/>
              </a:ln>
              <a:solidFill>
                <a:srgbClr val="D3381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4007232" y="2005815"/>
            <a:ext cx="1596233" cy="15962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0" name="同心圆 1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26" name="KSO_Shape"/>
          <p:cNvSpPr/>
          <p:nvPr/>
        </p:nvSpPr>
        <p:spPr bwMode="auto">
          <a:xfrm>
            <a:off x="4371854" y="2413635"/>
            <a:ext cx="916556" cy="780592"/>
          </a:xfrm>
          <a:custGeom>
            <a:avLst/>
            <a:gdLst>
              <a:gd name="T0" fmla="*/ 432030 w 2125663"/>
              <a:gd name="T1" fmla="*/ 1344893 h 1811338"/>
              <a:gd name="T2" fmla="*/ 462740 w 2125663"/>
              <a:gd name="T3" fmla="*/ 1477960 h 1811338"/>
              <a:gd name="T4" fmla="*/ 513638 w 2125663"/>
              <a:gd name="T5" fmla="*/ 1557743 h 1811338"/>
              <a:gd name="T6" fmla="*/ 516481 w 2125663"/>
              <a:gd name="T7" fmla="*/ 1336346 h 1811338"/>
              <a:gd name="T8" fmla="*/ 503401 w 2125663"/>
              <a:gd name="T9" fmla="*/ 1310416 h 1811338"/>
              <a:gd name="T10" fmla="*/ 515913 w 2125663"/>
              <a:gd name="T11" fmla="*/ 1250009 h 1811338"/>
              <a:gd name="T12" fmla="*/ 618846 w 2125663"/>
              <a:gd name="T13" fmla="*/ 1242885 h 1811338"/>
              <a:gd name="T14" fmla="*/ 643583 w 2125663"/>
              <a:gd name="T15" fmla="*/ 1263116 h 1811338"/>
              <a:gd name="T16" fmla="*/ 642446 w 2125663"/>
              <a:gd name="T17" fmla="*/ 1324948 h 1811338"/>
              <a:gd name="T18" fmla="*/ 619414 w 2125663"/>
              <a:gd name="T19" fmla="*/ 1342899 h 1811338"/>
              <a:gd name="T20" fmla="*/ 664057 w 2125663"/>
              <a:gd name="T21" fmla="*/ 1524691 h 1811338"/>
              <a:gd name="T22" fmla="*/ 704434 w 2125663"/>
              <a:gd name="T23" fmla="*/ 1417553 h 1811338"/>
              <a:gd name="T24" fmla="*/ 725191 w 2125663"/>
              <a:gd name="T25" fmla="*/ 1259697 h 1811338"/>
              <a:gd name="T26" fmla="*/ 857412 w 2125663"/>
              <a:gd name="T27" fmla="*/ 1192451 h 1811338"/>
              <a:gd name="T28" fmla="*/ 923096 w 2125663"/>
              <a:gd name="T29" fmla="*/ 1212682 h 1811338"/>
              <a:gd name="T30" fmla="*/ 970013 w 2125663"/>
              <a:gd name="T31" fmla="*/ 1259697 h 1811338"/>
              <a:gd name="T32" fmla="*/ 990201 w 2125663"/>
              <a:gd name="T33" fmla="*/ 1325233 h 1811338"/>
              <a:gd name="T34" fmla="*/ 980818 w 2125663"/>
              <a:gd name="T35" fmla="*/ 1537228 h 1811338"/>
              <a:gd name="T36" fmla="*/ 935891 w 2125663"/>
              <a:gd name="T37" fmla="*/ 1570566 h 1811338"/>
              <a:gd name="T38" fmla="*/ 798837 w 2125663"/>
              <a:gd name="T39" fmla="*/ 1607608 h 1811338"/>
              <a:gd name="T40" fmla="*/ 617424 w 2125663"/>
              <a:gd name="T41" fmla="*/ 1622140 h 1811338"/>
              <a:gd name="T42" fmla="*/ 428049 w 2125663"/>
              <a:gd name="T43" fmla="*/ 1615872 h 1811338"/>
              <a:gd name="T44" fmla="*/ 264551 w 2125663"/>
              <a:gd name="T45" fmla="*/ 1588232 h 1811338"/>
              <a:gd name="T46" fmla="*/ 180669 w 2125663"/>
              <a:gd name="T47" fmla="*/ 1549481 h 1811338"/>
              <a:gd name="T48" fmla="*/ 159912 w 2125663"/>
              <a:gd name="T49" fmla="*/ 1517283 h 1811338"/>
              <a:gd name="T50" fmla="*/ 167873 w 2125663"/>
              <a:gd name="T51" fmla="*/ 1284201 h 1811338"/>
              <a:gd name="T52" fmla="*/ 205123 w 2125663"/>
              <a:gd name="T53" fmla="*/ 1228638 h 1811338"/>
              <a:gd name="T54" fmla="*/ 264266 w 2125663"/>
              <a:gd name="T55" fmla="*/ 1196440 h 1811338"/>
              <a:gd name="T56" fmla="*/ 421225 w 2125663"/>
              <a:gd name="T57" fmla="*/ 1183048 h 1811338"/>
              <a:gd name="T58" fmla="*/ 433514 w 2125663"/>
              <a:gd name="T59" fmla="*/ 761303 h 1811338"/>
              <a:gd name="T60" fmla="*/ 391450 w 2125663"/>
              <a:gd name="T61" fmla="*/ 813630 h 1811338"/>
              <a:gd name="T62" fmla="*/ 379229 w 2125663"/>
              <a:gd name="T63" fmla="*/ 902075 h 1811338"/>
              <a:gd name="T64" fmla="*/ 414756 w 2125663"/>
              <a:gd name="T65" fmla="*/ 1016114 h 1811338"/>
              <a:gd name="T66" fmla="*/ 487516 w 2125663"/>
              <a:gd name="T67" fmla="*/ 1099439 h 1811338"/>
              <a:gd name="T68" fmla="*/ 567666 w 2125663"/>
              <a:gd name="T69" fmla="*/ 1135272 h 1811338"/>
              <a:gd name="T70" fmla="*/ 645542 w 2125663"/>
              <a:gd name="T71" fmla="*/ 1111099 h 1811338"/>
              <a:gd name="T72" fmla="*/ 722282 w 2125663"/>
              <a:gd name="T73" fmla="*/ 1035452 h 1811338"/>
              <a:gd name="T74" fmla="*/ 767757 w 2125663"/>
              <a:gd name="T75" fmla="*/ 926248 h 1811338"/>
              <a:gd name="T76" fmla="*/ 666290 w 2125663"/>
              <a:gd name="T77" fmla="*/ 863967 h 1811338"/>
              <a:gd name="T78" fmla="*/ 546918 w 2125663"/>
              <a:gd name="T79" fmla="*/ 832116 h 1811338"/>
              <a:gd name="T80" fmla="*/ 484389 w 2125663"/>
              <a:gd name="T81" fmla="*/ 790595 h 1811338"/>
              <a:gd name="T82" fmla="*/ 452273 w 2125663"/>
              <a:gd name="T83" fmla="*/ 760734 h 1811338"/>
              <a:gd name="T84" fmla="*/ 568234 w 2125663"/>
              <a:gd name="T85" fmla="*/ 587258 h 1811338"/>
              <a:gd name="T86" fmla="*/ 631616 w 2125663"/>
              <a:gd name="T87" fmla="*/ 594937 h 1811338"/>
              <a:gd name="T88" fmla="*/ 705513 w 2125663"/>
              <a:gd name="T89" fmla="*/ 631054 h 1811338"/>
              <a:gd name="T90" fmla="*/ 790210 w 2125663"/>
              <a:gd name="T91" fmla="*/ 732864 h 1811338"/>
              <a:gd name="T92" fmla="*/ 826306 w 2125663"/>
              <a:gd name="T93" fmla="*/ 873920 h 1811338"/>
              <a:gd name="T94" fmla="*/ 818064 w 2125663"/>
              <a:gd name="T95" fmla="*/ 959237 h 1811338"/>
              <a:gd name="T96" fmla="*/ 780831 w 2125663"/>
              <a:gd name="T97" fmla="*/ 1048534 h 1811338"/>
              <a:gd name="T98" fmla="*/ 687607 w 2125663"/>
              <a:gd name="T99" fmla="*/ 1148922 h 1811338"/>
              <a:gd name="T100" fmla="*/ 588983 w 2125663"/>
              <a:gd name="T101" fmla="*/ 1190727 h 1811338"/>
              <a:gd name="T102" fmla="*/ 525033 w 2125663"/>
              <a:gd name="T103" fmla="*/ 1182480 h 1811338"/>
              <a:gd name="T104" fmla="*/ 421293 w 2125663"/>
              <a:gd name="T105" fmla="*/ 1115081 h 1811338"/>
              <a:gd name="T106" fmla="*/ 345406 w 2125663"/>
              <a:gd name="T107" fmla="*/ 1002463 h 1811338"/>
              <a:gd name="T108" fmla="*/ 325511 w 2125663"/>
              <a:gd name="T109" fmla="*/ 929092 h 1811338"/>
              <a:gd name="T110" fmla="*/ 330627 w 2125663"/>
              <a:gd name="T111" fmla="*/ 813915 h 1811338"/>
              <a:gd name="T112" fmla="*/ 388324 w 2125663"/>
              <a:gd name="T113" fmla="*/ 686510 h 1811338"/>
              <a:gd name="T114" fmla="*/ 482400 w 2125663"/>
              <a:gd name="T115" fmla="*/ 608303 h 1811338"/>
              <a:gd name="T116" fmla="*/ 542939 w 2125663"/>
              <a:gd name="T117" fmla="*/ 589534 h 1811338"/>
              <a:gd name="T118" fmla="*/ 0 w 2125663"/>
              <a:gd name="T119" fmla="*/ 0 h 1811338"/>
              <a:gd name="T120" fmla="*/ 174993 w 2125663"/>
              <a:gd name="T121" fmla="*/ 1118883 h 181133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125663" h="1811338">
                <a:moveTo>
                  <a:pt x="470017" y="1320800"/>
                </a:moveTo>
                <a:lnTo>
                  <a:pt x="470335" y="1343069"/>
                </a:lnTo>
                <a:lnTo>
                  <a:pt x="471286" y="1364382"/>
                </a:lnTo>
                <a:lnTo>
                  <a:pt x="472238" y="1385696"/>
                </a:lnTo>
                <a:lnTo>
                  <a:pt x="473190" y="1406374"/>
                </a:lnTo>
                <a:lnTo>
                  <a:pt x="474459" y="1426415"/>
                </a:lnTo>
                <a:lnTo>
                  <a:pt x="476363" y="1446139"/>
                </a:lnTo>
                <a:lnTo>
                  <a:pt x="478267" y="1464908"/>
                </a:lnTo>
                <a:lnTo>
                  <a:pt x="480170" y="1483677"/>
                </a:lnTo>
                <a:lnTo>
                  <a:pt x="482074" y="1501491"/>
                </a:lnTo>
                <a:lnTo>
                  <a:pt x="484612" y="1518988"/>
                </a:lnTo>
                <a:lnTo>
                  <a:pt x="487468" y="1535530"/>
                </a:lnTo>
                <a:lnTo>
                  <a:pt x="490323" y="1552072"/>
                </a:lnTo>
                <a:lnTo>
                  <a:pt x="493179" y="1567660"/>
                </a:lnTo>
                <a:lnTo>
                  <a:pt x="496352" y="1582611"/>
                </a:lnTo>
                <a:lnTo>
                  <a:pt x="500159" y="1597563"/>
                </a:lnTo>
                <a:lnTo>
                  <a:pt x="503649" y="1611560"/>
                </a:lnTo>
                <a:lnTo>
                  <a:pt x="507774" y="1624921"/>
                </a:lnTo>
                <a:lnTo>
                  <a:pt x="511899" y="1637646"/>
                </a:lnTo>
                <a:lnTo>
                  <a:pt x="516341" y="1650052"/>
                </a:lnTo>
                <a:lnTo>
                  <a:pt x="520783" y="1661505"/>
                </a:lnTo>
                <a:lnTo>
                  <a:pt x="525859" y="1672639"/>
                </a:lnTo>
                <a:lnTo>
                  <a:pt x="530936" y="1683137"/>
                </a:lnTo>
                <a:lnTo>
                  <a:pt x="536329" y="1692998"/>
                </a:lnTo>
                <a:lnTo>
                  <a:pt x="541723" y="1702224"/>
                </a:lnTo>
                <a:lnTo>
                  <a:pt x="547752" y="1710813"/>
                </a:lnTo>
                <a:lnTo>
                  <a:pt x="553463" y="1718766"/>
                </a:lnTo>
                <a:lnTo>
                  <a:pt x="559808" y="1726083"/>
                </a:lnTo>
                <a:lnTo>
                  <a:pt x="566154" y="1732763"/>
                </a:lnTo>
                <a:lnTo>
                  <a:pt x="573134" y="1739125"/>
                </a:lnTo>
                <a:lnTo>
                  <a:pt x="580114" y="1744215"/>
                </a:lnTo>
                <a:lnTo>
                  <a:pt x="587412" y="1749305"/>
                </a:lnTo>
                <a:lnTo>
                  <a:pt x="594709" y="1753123"/>
                </a:lnTo>
                <a:lnTo>
                  <a:pt x="594709" y="1499901"/>
                </a:lnTo>
                <a:lnTo>
                  <a:pt x="591537" y="1499264"/>
                </a:lnTo>
                <a:lnTo>
                  <a:pt x="588047" y="1498310"/>
                </a:lnTo>
                <a:lnTo>
                  <a:pt x="584874" y="1497038"/>
                </a:lnTo>
                <a:lnTo>
                  <a:pt x="582018" y="1495765"/>
                </a:lnTo>
                <a:lnTo>
                  <a:pt x="579163" y="1494175"/>
                </a:lnTo>
                <a:lnTo>
                  <a:pt x="576307" y="1491948"/>
                </a:lnTo>
                <a:lnTo>
                  <a:pt x="573769" y="1489721"/>
                </a:lnTo>
                <a:lnTo>
                  <a:pt x="571548" y="1487494"/>
                </a:lnTo>
                <a:lnTo>
                  <a:pt x="569327" y="1484949"/>
                </a:lnTo>
                <a:lnTo>
                  <a:pt x="567106" y="1482404"/>
                </a:lnTo>
                <a:lnTo>
                  <a:pt x="565519" y="1479223"/>
                </a:lnTo>
                <a:lnTo>
                  <a:pt x="564250" y="1476360"/>
                </a:lnTo>
                <a:lnTo>
                  <a:pt x="563298" y="1473179"/>
                </a:lnTo>
                <a:lnTo>
                  <a:pt x="562347" y="1469998"/>
                </a:lnTo>
                <a:lnTo>
                  <a:pt x="562029" y="1466180"/>
                </a:lnTo>
                <a:lnTo>
                  <a:pt x="561712" y="1462999"/>
                </a:lnTo>
                <a:lnTo>
                  <a:pt x="561712" y="1425143"/>
                </a:lnTo>
                <a:lnTo>
                  <a:pt x="562029" y="1421007"/>
                </a:lnTo>
                <a:lnTo>
                  <a:pt x="562664" y="1417508"/>
                </a:lnTo>
                <a:lnTo>
                  <a:pt x="563616" y="1414009"/>
                </a:lnTo>
                <a:lnTo>
                  <a:pt x="564885" y="1410191"/>
                </a:lnTo>
                <a:lnTo>
                  <a:pt x="566154" y="1407010"/>
                </a:lnTo>
                <a:lnTo>
                  <a:pt x="568375" y="1403829"/>
                </a:lnTo>
                <a:lnTo>
                  <a:pt x="570596" y="1400966"/>
                </a:lnTo>
                <a:lnTo>
                  <a:pt x="572817" y="1398103"/>
                </a:lnTo>
                <a:lnTo>
                  <a:pt x="575673" y="1395558"/>
                </a:lnTo>
                <a:lnTo>
                  <a:pt x="578528" y="1393649"/>
                </a:lnTo>
                <a:lnTo>
                  <a:pt x="581701" y="1391741"/>
                </a:lnTo>
                <a:lnTo>
                  <a:pt x="584874" y="1390150"/>
                </a:lnTo>
                <a:lnTo>
                  <a:pt x="588364" y="1388878"/>
                </a:lnTo>
                <a:lnTo>
                  <a:pt x="592171" y="1387605"/>
                </a:lnTo>
                <a:lnTo>
                  <a:pt x="595979" y="1386969"/>
                </a:lnTo>
                <a:lnTo>
                  <a:pt x="599786" y="1386969"/>
                </a:lnTo>
                <a:lnTo>
                  <a:pt x="682597" y="1386969"/>
                </a:lnTo>
                <a:lnTo>
                  <a:pt x="686721" y="1386969"/>
                </a:lnTo>
                <a:lnTo>
                  <a:pt x="690529" y="1387605"/>
                </a:lnTo>
                <a:lnTo>
                  <a:pt x="694019" y="1388878"/>
                </a:lnTo>
                <a:lnTo>
                  <a:pt x="697826" y="1390150"/>
                </a:lnTo>
                <a:lnTo>
                  <a:pt x="700999" y="1391741"/>
                </a:lnTo>
                <a:lnTo>
                  <a:pt x="704172" y="1393649"/>
                </a:lnTo>
                <a:lnTo>
                  <a:pt x="707345" y="1395558"/>
                </a:lnTo>
                <a:lnTo>
                  <a:pt x="709883" y="1398103"/>
                </a:lnTo>
                <a:lnTo>
                  <a:pt x="712104" y="1400966"/>
                </a:lnTo>
                <a:lnTo>
                  <a:pt x="714325" y="1403829"/>
                </a:lnTo>
                <a:lnTo>
                  <a:pt x="716229" y="1407010"/>
                </a:lnTo>
                <a:lnTo>
                  <a:pt x="718132" y="1410191"/>
                </a:lnTo>
                <a:lnTo>
                  <a:pt x="719402" y="1414009"/>
                </a:lnTo>
                <a:lnTo>
                  <a:pt x="720353" y="1417508"/>
                </a:lnTo>
                <a:lnTo>
                  <a:pt x="720671" y="1421007"/>
                </a:lnTo>
                <a:lnTo>
                  <a:pt x="720988" y="1425143"/>
                </a:lnTo>
                <a:lnTo>
                  <a:pt x="720988" y="1462999"/>
                </a:lnTo>
                <a:lnTo>
                  <a:pt x="720988" y="1466180"/>
                </a:lnTo>
                <a:lnTo>
                  <a:pt x="720353" y="1469998"/>
                </a:lnTo>
                <a:lnTo>
                  <a:pt x="719719" y="1473179"/>
                </a:lnTo>
                <a:lnTo>
                  <a:pt x="718450" y="1476360"/>
                </a:lnTo>
                <a:lnTo>
                  <a:pt x="716863" y="1479223"/>
                </a:lnTo>
                <a:lnTo>
                  <a:pt x="715277" y="1482404"/>
                </a:lnTo>
                <a:lnTo>
                  <a:pt x="713373" y="1484949"/>
                </a:lnTo>
                <a:lnTo>
                  <a:pt x="711469" y="1487494"/>
                </a:lnTo>
                <a:lnTo>
                  <a:pt x="708931" y="1489721"/>
                </a:lnTo>
                <a:lnTo>
                  <a:pt x="706710" y="1491948"/>
                </a:lnTo>
                <a:lnTo>
                  <a:pt x="703537" y="1494175"/>
                </a:lnTo>
                <a:lnTo>
                  <a:pt x="700682" y="1495765"/>
                </a:lnTo>
                <a:lnTo>
                  <a:pt x="697826" y="1497038"/>
                </a:lnTo>
                <a:lnTo>
                  <a:pt x="694653" y="1498310"/>
                </a:lnTo>
                <a:lnTo>
                  <a:pt x="691163" y="1499264"/>
                </a:lnTo>
                <a:lnTo>
                  <a:pt x="687991" y="1499901"/>
                </a:lnTo>
                <a:lnTo>
                  <a:pt x="687991" y="1753123"/>
                </a:lnTo>
                <a:lnTo>
                  <a:pt x="695605" y="1749305"/>
                </a:lnTo>
                <a:lnTo>
                  <a:pt x="702586" y="1744215"/>
                </a:lnTo>
                <a:lnTo>
                  <a:pt x="709566" y="1739125"/>
                </a:lnTo>
                <a:lnTo>
                  <a:pt x="716229" y="1732763"/>
                </a:lnTo>
                <a:lnTo>
                  <a:pt x="722892" y="1726083"/>
                </a:lnTo>
                <a:lnTo>
                  <a:pt x="729237" y="1718766"/>
                </a:lnTo>
                <a:lnTo>
                  <a:pt x="734948" y="1710813"/>
                </a:lnTo>
                <a:lnTo>
                  <a:pt x="740977" y="1702224"/>
                </a:lnTo>
                <a:lnTo>
                  <a:pt x="746371" y="1692998"/>
                </a:lnTo>
                <a:lnTo>
                  <a:pt x="751447" y="1683137"/>
                </a:lnTo>
                <a:lnTo>
                  <a:pt x="756841" y="1672639"/>
                </a:lnTo>
                <a:lnTo>
                  <a:pt x="761600" y="1661505"/>
                </a:lnTo>
                <a:lnTo>
                  <a:pt x="766359" y="1650052"/>
                </a:lnTo>
                <a:lnTo>
                  <a:pt x="770801" y="1637646"/>
                </a:lnTo>
                <a:lnTo>
                  <a:pt x="774926" y="1624921"/>
                </a:lnTo>
                <a:lnTo>
                  <a:pt x="779051" y="1611560"/>
                </a:lnTo>
                <a:lnTo>
                  <a:pt x="782541" y="1597563"/>
                </a:lnTo>
                <a:lnTo>
                  <a:pt x="786031" y="1582611"/>
                </a:lnTo>
                <a:lnTo>
                  <a:pt x="789521" y="1567660"/>
                </a:lnTo>
                <a:lnTo>
                  <a:pt x="792377" y="1552072"/>
                </a:lnTo>
                <a:lnTo>
                  <a:pt x="795232" y="1535530"/>
                </a:lnTo>
                <a:lnTo>
                  <a:pt x="797770" y="1518988"/>
                </a:lnTo>
                <a:lnTo>
                  <a:pt x="800626" y="1501491"/>
                </a:lnTo>
                <a:lnTo>
                  <a:pt x="802530" y="1483677"/>
                </a:lnTo>
                <a:lnTo>
                  <a:pt x="804751" y="1464908"/>
                </a:lnTo>
                <a:lnTo>
                  <a:pt x="806337" y="1446139"/>
                </a:lnTo>
                <a:lnTo>
                  <a:pt x="807923" y="1426415"/>
                </a:lnTo>
                <a:lnTo>
                  <a:pt x="809193" y="1406374"/>
                </a:lnTo>
                <a:lnTo>
                  <a:pt x="810779" y="1385696"/>
                </a:lnTo>
                <a:lnTo>
                  <a:pt x="811731" y="1364382"/>
                </a:lnTo>
                <a:lnTo>
                  <a:pt x="812365" y="1343069"/>
                </a:lnTo>
                <a:lnTo>
                  <a:pt x="813000" y="1320800"/>
                </a:lnTo>
                <a:lnTo>
                  <a:pt x="840921" y="1322709"/>
                </a:lnTo>
                <a:lnTo>
                  <a:pt x="866621" y="1324300"/>
                </a:lnTo>
                <a:lnTo>
                  <a:pt x="909771" y="1327481"/>
                </a:lnTo>
                <a:lnTo>
                  <a:pt x="938644" y="1330026"/>
                </a:lnTo>
                <a:lnTo>
                  <a:pt x="948797" y="1330980"/>
                </a:lnTo>
                <a:lnTo>
                  <a:pt x="956729" y="1331298"/>
                </a:lnTo>
                <a:lnTo>
                  <a:pt x="964661" y="1331934"/>
                </a:lnTo>
                <a:lnTo>
                  <a:pt x="972593" y="1332889"/>
                </a:lnTo>
                <a:lnTo>
                  <a:pt x="980208" y="1334161"/>
                </a:lnTo>
                <a:lnTo>
                  <a:pt x="987823" y="1335752"/>
                </a:lnTo>
                <a:lnTo>
                  <a:pt x="995437" y="1337979"/>
                </a:lnTo>
                <a:lnTo>
                  <a:pt x="1002418" y="1340205"/>
                </a:lnTo>
                <a:lnTo>
                  <a:pt x="1009715" y="1343387"/>
                </a:lnTo>
                <a:lnTo>
                  <a:pt x="1016378" y="1346250"/>
                </a:lnTo>
                <a:lnTo>
                  <a:pt x="1023358" y="1349749"/>
                </a:lnTo>
                <a:lnTo>
                  <a:pt x="1030021" y="1353885"/>
                </a:lnTo>
                <a:lnTo>
                  <a:pt x="1036050" y="1357702"/>
                </a:lnTo>
                <a:lnTo>
                  <a:pt x="1042395" y="1361837"/>
                </a:lnTo>
                <a:lnTo>
                  <a:pt x="1048106" y="1366927"/>
                </a:lnTo>
                <a:lnTo>
                  <a:pt x="1053817" y="1371699"/>
                </a:lnTo>
                <a:lnTo>
                  <a:pt x="1059211" y="1377107"/>
                </a:lnTo>
                <a:lnTo>
                  <a:pt x="1064605" y="1382197"/>
                </a:lnTo>
                <a:lnTo>
                  <a:pt x="1069364" y="1388241"/>
                </a:lnTo>
                <a:lnTo>
                  <a:pt x="1073806" y="1393967"/>
                </a:lnTo>
                <a:lnTo>
                  <a:pt x="1078248" y="1400012"/>
                </a:lnTo>
                <a:lnTo>
                  <a:pt x="1082373" y="1406374"/>
                </a:lnTo>
                <a:lnTo>
                  <a:pt x="1085863" y="1413054"/>
                </a:lnTo>
                <a:lnTo>
                  <a:pt x="1089670" y="1419735"/>
                </a:lnTo>
                <a:lnTo>
                  <a:pt x="1092843" y="1426734"/>
                </a:lnTo>
                <a:lnTo>
                  <a:pt x="1095381" y="1433732"/>
                </a:lnTo>
                <a:lnTo>
                  <a:pt x="1097920" y="1441049"/>
                </a:lnTo>
                <a:lnTo>
                  <a:pt x="1100141" y="1448684"/>
                </a:lnTo>
                <a:lnTo>
                  <a:pt x="1101727" y="1456000"/>
                </a:lnTo>
                <a:lnTo>
                  <a:pt x="1103314" y="1463635"/>
                </a:lnTo>
                <a:lnTo>
                  <a:pt x="1104265" y="1471588"/>
                </a:lnTo>
                <a:lnTo>
                  <a:pt x="1104900" y="1479541"/>
                </a:lnTo>
                <a:lnTo>
                  <a:pt x="1104900" y="1487494"/>
                </a:lnTo>
                <a:lnTo>
                  <a:pt x="1104900" y="1686000"/>
                </a:lnTo>
                <a:lnTo>
                  <a:pt x="1104900" y="1690135"/>
                </a:lnTo>
                <a:lnTo>
                  <a:pt x="1104265" y="1693953"/>
                </a:lnTo>
                <a:lnTo>
                  <a:pt x="1103631" y="1697770"/>
                </a:lnTo>
                <a:lnTo>
                  <a:pt x="1102362" y="1701906"/>
                </a:lnTo>
                <a:lnTo>
                  <a:pt x="1101093" y="1705405"/>
                </a:lnTo>
                <a:lnTo>
                  <a:pt x="1099189" y="1709222"/>
                </a:lnTo>
                <a:lnTo>
                  <a:pt x="1096968" y="1713040"/>
                </a:lnTo>
                <a:lnTo>
                  <a:pt x="1094430" y="1716221"/>
                </a:lnTo>
                <a:lnTo>
                  <a:pt x="1091891" y="1719720"/>
                </a:lnTo>
                <a:lnTo>
                  <a:pt x="1089036" y="1722901"/>
                </a:lnTo>
                <a:lnTo>
                  <a:pt x="1085546" y="1726719"/>
                </a:lnTo>
                <a:lnTo>
                  <a:pt x="1082056" y="1729900"/>
                </a:lnTo>
                <a:lnTo>
                  <a:pt x="1078248" y="1732763"/>
                </a:lnTo>
                <a:lnTo>
                  <a:pt x="1074124" y="1736262"/>
                </a:lnTo>
                <a:lnTo>
                  <a:pt x="1069682" y="1739125"/>
                </a:lnTo>
                <a:lnTo>
                  <a:pt x="1065240" y="1741989"/>
                </a:lnTo>
                <a:lnTo>
                  <a:pt x="1055404" y="1748033"/>
                </a:lnTo>
                <a:lnTo>
                  <a:pt x="1044299" y="1753441"/>
                </a:lnTo>
                <a:lnTo>
                  <a:pt x="1032560" y="1758531"/>
                </a:lnTo>
                <a:lnTo>
                  <a:pt x="1019868" y="1763939"/>
                </a:lnTo>
                <a:lnTo>
                  <a:pt x="1005908" y="1768392"/>
                </a:lnTo>
                <a:lnTo>
                  <a:pt x="991630" y="1773164"/>
                </a:lnTo>
                <a:lnTo>
                  <a:pt x="976718" y="1777300"/>
                </a:lnTo>
                <a:lnTo>
                  <a:pt x="960854" y="1781117"/>
                </a:lnTo>
                <a:lnTo>
                  <a:pt x="944038" y="1784934"/>
                </a:lnTo>
                <a:lnTo>
                  <a:pt x="927222" y="1788434"/>
                </a:lnTo>
                <a:lnTo>
                  <a:pt x="909454" y="1791615"/>
                </a:lnTo>
                <a:lnTo>
                  <a:pt x="891369" y="1794796"/>
                </a:lnTo>
                <a:lnTo>
                  <a:pt x="872332" y="1797341"/>
                </a:lnTo>
                <a:lnTo>
                  <a:pt x="853295" y="1799886"/>
                </a:lnTo>
                <a:lnTo>
                  <a:pt x="833941" y="1801795"/>
                </a:lnTo>
                <a:lnTo>
                  <a:pt x="813952" y="1804022"/>
                </a:lnTo>
                <a:lnTo>
                  <a:pt x="793328" y="1805930"/>
                </a:lnTo>
                <a:lnTo>
                  <a:pt x="773022" y="1807203"/>
                </a:lnTo>
                <a:lnTo>
                  <a:pt x="752399" y="1808475"/>
                </a:lnTo>
                <a:lnTo>
                  <a:pt x="731458" y="1809748"/>
                </a:lnTo>
                <a:lnTo>
                  <a:pt x="710200" y="1810384"/>
                </a:lnTo>
                <a:lnTo>
                  <a:pt x="688942" y="1811020"/>
                </a:lnTo>
                <a:lnTo>
                  <a:pt x="667684" y="1811338"/>
                </a:lnTo>
                <a:lnTo>
                  <a:pt x="646427" y="1811338"/>
                </a:lnTo>
                <a:lnTo>
                  <a:pt x="625486" y="1811338"/>
                </a:lnTo>
                <a:lnTo>
                  <a:pt x="603911" y="1811020"/>
                </a:lnTo>
                <a:lnTo>
                  <a:pt x="582653" y="1810384"/>
                </a:lnTo>
                <a:lnTo>
                  <a:pt x="561395" y="1809748"/>
                </a:lnTo>
                <a:lnTo>
                  <a:pt x="540137" y="1808475"/>
                </a:lnTo>
                <a:lnTo>
                  <a:pt x="518879" y="1807203"/>
                </a:lnTo>
                <a:lnTo>
                  <a:pt x="498573" y="1805930"/>
                </a:lnTo>
                <a:lnTo>
                  <a:pt x="477632" y="1804022"/>
                </a:lnTo>
                <a:lnTo>
                  <a:pt x="457326" y="1801795"/>
                </a:lnTo>
                <a:lnTo>
                  <a:pt x="437337" y="1799886"/>
                </a:lnTo>
                <a:lnTo>
                  <a:pt x="417983" y="1797341"/>
                </a:lnTo>
                <a:lnTo>
                  <a:pt x="398629" y="1794796"/>
                </a:lnTo>
                <a:lnTo>
                  <a:pt x="379909" y="1791615"/>
                </a:lnTo>
                <a:lnTo>
                  <a:pt x="361824" y="1788434"/>
                </a:lnTo>
                <a:lnTo>
                  <a:pt x="344056" y="1784934"/>
                </a:lnTo>
                <a:lnTo>
                  <a:pt x="327240" y="1781117"/>
                </a:lnTo>
                <a:lnTo>
                  <a:pt x="310741" y="1777300"/>
                </a:lnTo>
                <a:lnTo>
                  <a:pt x="295195" y="1773164"/>
                </a:lnTo>
                <a:lnTo>
                  <a:pt x="280600" y="1768392"/>
                </a:lnTo>
                <a:lnTo>
                  <a:pt x="266322" y="1763939"/>
                </a:lnTo>
                <a:lnTo>
                  <a:pt x="252996" y="1758531"/>
                </a:lnTo>
                <a:lnTo>
                  <a:pt x="240622" y="1753441"/>
                </a:lnTo>
                <a:lnTo>
                  <a:pt x="229517" y="1748033"/>
                </a:lnTo>
                <a:lnTo>
                  <a:pt x="219047" y="1741989"/>
                </a:lnTo>
                <a:lnTo>
                  <a:pt x="214288" y="1739125"/>
                </a:lnTo>
                <a:lnTo>
                  <a:pt x="209846" y="1736262"/>
                </a:lnTo>
                <a:lnTo>
                  <a:pt x="205404" y="1732763"/>
                </a:lnTo>
                <a:lnTo>
                  <a:pt x="201596" y="1729900"/>
                </a:lnTo>
                <a:lnTo>
                  <a:pt x="198106" y="1726719"/>
                </a:lnTo>
                <a:lnTo>
                  <a:pt x="194299" y="1722901"/>
                </a:lnTo>
                <a:lnTo>
                  <a:pt x="191443" y="1719720"/>
                </a:lnTo>
                <a:lnTo>
                  <a:pt x="188588" y="1716221"/>
                </a:lnTo>
                <a:lnTo>
                  <a:pt x="186367" y="1713040"/>
                </a:lnTo>
                <a:lnTo>
                  <a:pt x="183828" y="1709222"/>
                </a:lnTo>
                <a:lnTo>
                  <a:pt x="181925" y="1705405"/>
                </a:lnTo>
                <a:lnTo>
                  <a:pt x="180338" y="1701906"/>
                </a:lnTo>
                <a:lnTo>
                  <a:pt x="179386" y="1697770"/>
                </a:lnTo>
                <a:lnTo>
                  <a:pt x="178435" y="1693953"/>
                </a:lnTo>
                <a:lnTo>
                  <a:pt x="177800" y="1690135"/>
                </a:lnTo>
                <a:lnTo>
                  <a:pt x="177800" y="1686000"/>
                </a:lnTo>
                <a:lnTo>
                  <a:pt x="177800" y="1487494"/>
                </a:lnTo>
                <a:lnTo>
                  <a:pt x="178117" y="1479541"/>
                </a:lnTo>
                <a:lnTo>
                  <a:pt x="178435" y="1471588"/>
                </a:lnTo>
                <a:lnTo>
                  <a:pt x="179386" y="1463635"/>
                </a:lnTo>
                <a:lnTo>
                  <a:pt x="180973" y="1456000"/>
                </a:lnTo>
                <a:lnTo>
                  <a:pt x="182559" y="1448684"/>
                </a:lnTo>
                <a:lnTo>
                  <a:pt x="184463" y="1441049"/>
                </a:lnTo>
                <a:lnTo>
                  <a:pt x="187318" y="1433732"/>
                </a:lnTo>
                <a:lnTo>
                  <a:pt x="190174" y="1426734"/>
                </a:lnTo>
                <a:lnTo>
                  <a:pt x="193030" y="1419735"/>
                </a:lnTo>
                <a:lnTo>
                  <a:pt x="196520" y="1413054"/>
                </a:lnTo>
                <a:lnTo>
                  <a:pt x="200327" y="1406374"/>
                </a:lnTo>
                <a:lnTo>
                  <a:pt x="204452" y="1400012"/>
                </a:lnTo>
                <a:lnTo>
                  <a:pt x="208576" y="1393967"/>
                </a:lnTo>
                <a:lnTo>
                  <a:pt x="213336" y="1388241"/>
                </a:lnTo>
                <a:lnTo>
                  <a:pt x="218095" y="1382197"/>
                </a:lnTo>
                <a:lnTo>
                  <a:pt x="223489" y="1377107"/>
                </a:lnTo>
                <a:lnTo>
                  <a:pt x="228883" y="1371699"/>
                </a:lnTo>
                <a:lnTo>
                  <a:pt x="234594" y="1366927"/>
                </a:lnTo>
                <a:lnTo>
                  <a:pt x="240305" y="1361837"/>
                </a:lnTo>
                <a:lnTo>
                  <a:pt x="246650" y="1357702"/>
                </a:lnTo>
                <a:lnTo>
                  <a:pt x="252679" y="1353885"/>
                </a:lnTo>
                <a:lnTo>
                  <a:pt x="259659" y="1349749"/>
                </a:lnTo>
                <a:lnTo>
                  <a:pt x="266005" y="1346250"/>
                </a:lnTo>
                <a:lnTo>
                  <a:pt x="272985" y="1343387"/>
                </a:lnTo>
                <a:lnTo>
                  <a:pt x="280282" y="1340205"/>
                </a:lnTo>
                <a:lnTo>
                  <a:pt x="287263" y="1337979"/>
                </a:lnTo>
                <a:lnTo>
                  <a:pt x="294877" y="1335752"/>
                </a:lnTo>
                <a:lnTo>
                  <a:pt x="302492" y="1334161"/>
                </a:lnTo>
                <a:lnTo>
                  <a:pt x="310107" y="1332889"/>
                </a:lnTo>
                <a:lnTo>
                  <a:pt x="318039" y="1331934"/>
                </a:lnTo>
                <a:lnTo>
                  <a:pt x="325971" y="1331298"/>
                </a:lnTo>
                <a:lnTo>
                  <a:pt x="333903" y="1330980"/>
                </a:lnTo>
                <a:lnTo>
                  <a:pt x="344056" y="1330026"/>
                </a:lnTo>
                <a:lnTo>
                  <a:pt x="372929" y="1327481"/>
                </a:lnTo>
                <a:lnTo>
                  <a:pt x="415762" y="1324300"/>
                </a:lnTo>
                <a:lnTo>
                  <a:pt x="441779" y="1322709"/>
                </a:lnTo>
                <a:lnTo>
                  <a:pt x="470017" y="1320800"/>
                </a:lnTo>
                <a:close/>
                <a:moveTo>
                  <a:pt x="1004887" y="995363"/>
                </a:moveTo>
                <a:lnTo>
                  <a:pt x="1176337" y="995363"/>
                </a:lnTo>
                <a:lnTo>
                  <a:pt x="1176337" y="1265238"/>
                </a:lnTo>
                <a:lnTo>
                  <a:pt x="1004887" y="1265238"/>
                </a:lnTo>
                <a:lnTo>
                  <a:pt x="1004887" y="995363"/>
                </a:lnTo>
                <a:close/>
                <a:moveTo>
                  <a:pt x="493561" y="847408"/>
                </a:moveTo>
                <a:lnTo>
                  <a:pt x="491024" y="847726"/>
                </a:lnTo>
                <a:lnTo>
                  <a:pt x="488804" y="848043"/>
                </a:lnTo>
                <a:lnTo>
                  <a:pt x="485950" y="848996"/>
                </a:lnTo>
                <a:lnTo>
                  <a:pt x="483730" y="849948"/>
                </a:lnTo>
                <a:lnTo>
                  <a:pt x="481510" y="851218"/>
                </a:lnTo>
                <a:lnTo>
                  <a:pt x="479290" y="852806"/>
                </a:lnTo>
                <a:lnTo>
                  <a:pt x="475167" y="856933"/>
                </a:lnTo>
                <a:lnTo>
                  <a:pt x="470727" y="861061"/>
                </a:lnTo>
                <a:lnTo>
                  <a:pt x="466604" y="865823"/>
                </a:lnTo>
                <a:lnTo>
                  <a:pt x="462482" y="871221"/>
                </a:lnTo>
                <a:lnTo>
                  <a:pt x="454553" y="882651"/>
                </a:lnTo>
                <a:lnTo>
                  <a:pt x="448527" y="890906"/>
                </a:lnTo>
                <a:lnTo>
                  <a:pt x="442819" y="899478"/>
                </a:lnTo>
                <a:lnTo>
                  <a:pt x="436793" y="908368"/>
                </a:lnTo>
                <a:lnTo>
                  <a:pt x="431402" y="917893"/>
                </a:lnTo>
                <a:lnTo>
                  <a:pt x="429499" y="926783"/>
                </a:lnTo>
                <a:lnTo>
                  <a:pt x="427596" y="935673"/>
                </a:lnTo>
                <a:lnTo>
                  <a:pt x="426010" y="945198"/>
                </a:lnTo>
                <a:lnTo>
                  <a:pt x="424742" y="954406"/>
                </a:lnTo>
                <a:lnTo>
                  <a:pt x="423790" y="963931"/>
                </a:lnTo>
                <a:lnTo>
                  <a:pt x="423156" y="973773"/>
                </a:lnTo>
                <a:lnTo>
                  <a:pt x="422839" y="982981"/>
                </a:lnTo>
                <a:lnTo>
                  <a:pt x="422839" y="992823"/>
                </a:lnTo>
                <a:lnTo>
                  <a:pt x="423156" y="1007111"/>
                </a:lnTo>
                <a:lnTo>
                  <a:pt x="424107" y="1020764"/>
                </a:lnTo>
                <a:lnTo>
                  <a:pt x="426010" y="1034099"/>
                </a:lnTo>
                <a:lnTo>
                  <a:pt x="428547" y="1047434"/>
                </a:lnTo>
                <a:lnTo>
                  <a:pt x="432036" y="1060769"/>
                </a:lnTo>
                <a:lnTo>
                  <a:pt x="435525" y="1073469"/>
                </a:lnTo>
                <a:lnTo>
                  <a:pt x="439965" y="1086169"/>
                </a:lnTo>
                <a:lnTo>
                  <a:pt x="445039" y="1098551"/>
                </a:lnTo>
                <a:lnTo>
                  <a:pt x="450430" y="1110934"/>
                </a:lnTo>
                <a:lnTo>
                  <a:pt x="456456" y="1122999"/>
                </a:lnTo>
                <a:lnTo>
                  <a:pt x="462799" y="1134429"/>
                </a:lnTo>
                <a:lnTo>
                  <a:pt x="469459" y="1145541"/>
                </a:lnTo>
                <a:lnTo>
                  <a:pt x="477070" y="1156019"/>
                </a:lnTo>
                <a:lnTo>
                  <a:pt x="484364" y="1166496"/>
                </a:lnTo>
                <a:lnTo>
                  <a:pt x="492293" y="1176656"/>
                </a:lnTo>
                <a:lnTo>
                  <a:pt x="500539" y="1186181"/>
                </a:lnTo>
                <a:lnTo>
                  <a:pt x="508784" y="1195389"/>
                </a:lnTo>
                <a:lnTo>
                  <a:pt x="517347" y="1204279"/>
                </a:lnTo>
                <a:lnTo>
                  <a:pt x="526227" y="1212216"/>
                </a:lnTo>
                <a:lnTo>
                  <a:pt x="535107" y="1220154"/>
                </a:lnTo>
                <a:lnTo>
                  <a:pt x="543987" y="1227456"/>
                </a:lnTo>
                <a:lnTo>
                  <a:pt x="553184" y="1234124"/>
                </a:lnTo>
                <a:lnTo>
                  <a:pt x="562381" y="1240474"/>
                </a:lnTo>
                <a:lnTo>
                  <a:pt x="571578" y="1245871"/>
                </a:lnTo>
                <a:lnTo>
                  <a:pt x="580775" y="1250951"/>
                </a:lnTo>
                <a:lnTo>
                  <a:pt x="589655" y="1255079"/>
                </a:lnTo>
                <a:lnTo>
                  <a:pt x="598853" y="1258889"/>
                </a:lnTo>
                <a:lnTo>
                  <a:pt x="607732" y="1262381"/>
                </a:lnTo>
                <a:lnTo>
                  <a:pt x="616612" y="1264604"/>
                </a:lnTo>
                <a:lnTo>
                  <a:pt x="624858" y="1266509"/>
                </a:lnTo>
                <a:lnTo>
                  <a:pt x="633421" y="1267461"/>
                </a:lnTo>
                <a:lnTo>
                  <a:pt x="641349" y="1267779"/>
                </a:lnTo>
                <a:lnTo>
                  <a:pt x="649595" y="1267461"/>
                </a:lnTo>
                <a:lnTo>
                  <a:pt x="657524" y="1266509"/>
                </a:lnTo>
                <a:lnTo>
                  <a:pt x="666404" y="1264604"/>
                </a:lnTo>
                <a:lnTo>
                  <a:pt x="674967" y="1262381"/>
                </a:lnTo>
                <a:lnTo>
                  <a:pt x="684164" y="1258889"/>
                </a:lnTo>
                <a:lnTo>
                  <a:pt x="692726" y="1255079"/>
                </a:lnTo>
                <a:lnTo>
                  <a:pt x="701924" y="1250951"/>
                </a:lnTo>
                <a:lnTo>
                  <a:pt x="711121" y="1245871"/>
                </a:lnTo>
                <a:lnTo>
                  <a:pt x="720318" y="1240474"/>
                </a:lnTo>
                <a:lnTo>
                  <a:pt x="729515" y="1234124"/>
                </a:lnTo>
                <a:lnTo>
                  <a:pt x="738395" y="1227456"/>
                </a:lnTo>
                <a:lnTo>
                  <a:pt x="747592" y="1220154"/>
                </a:lnTo>
                <a:lnTo>
                  <a:pt x="756472" y="1212216"/>
                </a:lnTo>
                <a:lnTo>
                  <a:pt x="765352" y="1204279"/>
                </a:lnTo>
                <a:lnTo>
                  <a:pt x="773915" y="1195389"/>
                </a:lnTo>
                <a:lnTo>
                  <a:pt x="782160" y="1186181"/>
                </a:lnTo>
                <a:lnTo>
                  <a:pt x="790406" y="1176656"/>
                </a:lnTo>
                <a:lnTo>
                  <a:pt x="798652" y="1166496"/>
                </a:lnTo>
                <a:lnTo>
                  <a:pt x="805946" y="1156019"/>
                </a:lnTo>
                <a:lnTo>
                  <a:pt x="813240" y="1145541"/>
                </a:lnTo>
                <a:lnTo>
                  <a:pt x="819900" y="1134429"/>
                </a:lnTo>
                <a:lnTo>
                  <a:pt x="826243" y="1122999"/>
                </a:lnTo>
                <a:lnTo>
                  <a:pt x="831952" y="1110934"/>
                </a:lnTo>
                <a:lnTo>
                  <a:pt x="837660" y="1098551"/>
                </a:lnTo>
                <a:lnTo>
                  <a:pt x="842417" y="1086169"/>
                </a:lnTo>
                <a:lnTo>
                  <a:pt x="847174" y="1073469"/>
                </a:lnTo>
                <a:lnTo>
                  <a:pt x="850980" y="1060769"/>
                </a:lnTo>
                <a:lnTo>
                  <a:pt x="853834" y="1047434"/>
                </a:lnTo>
                <a:lnTo>
                  <a:pt x="856689" y="1034099"/>
                </a:lnTo>
                <a:lnTo>
                  <a:pt x="858592" y="1020764"/>
                </a:lnTo>
                <a:lnTo>
                  <a:pt x="859543" y="1007111"/>
                </a:lnTo>
                <a:lnTo>
                  <a:pt x="860177" y="992823"/>
                </a:lnTo>
                <a:lnTo>
                  <a:pt x="859860" y="984886"/>
                </a:lnTo>
                <a:lnTo>
                  <a:pt x="859543" y="976313"/>
                </a:lnTo>
                <a:lnTo>
                  <a:pt x="837343" y="975361"/>
                </a:lnTo>
                <a:lnTo>
                  <a:pt x="814509" y="973773"/>
                </a:lnTo>
                <a:lnTo>
                  <a:pt x="791040" y="970916"/>
                </a:lnTo>
                <a:lnTo>
                  <a:pt x="767255" y="968058"/>
                </a:lnTo>
                <a:lnTo>
                  <a:pt x="743469" y="964566"/>
                </a:lnTo>
                <a:lnTo>
                  <a:pt x="719366" y="960438"/>
                </a:lnTo>
                <a:lnTo>
                  <a:pt x="695898" y="955041"/>
                </a:lnTo>
                <a:lnTo>
                  <a:pt x="684481" y="952501"/>
                </a:lnTo>
                <a:lnTo>
                  <a:pt x="673064" y="949643"/>
                </a:lnTo>
                <a:lnTo>
                  <a:pt x="661964" y="946468"/>
                </a:lnTo>
                <a:lnTo>
                  <a:pt x="651181" y="943293"/>
                </a:lnTo>
                <a:lnTo>
                  <a:pt x="640398" y="940118"/>
                </a:lnTo>
                <a:lnTo>
                  <a:pt x="629932" y="936308"/>
                </a:lnTo>
                <a:lnTo>
                  <a:pt x="620101" y="932816"/>
                </a:lnTo>
                <a:lnTo>
                  <a:pt x="610270" y="929006"/>
                </a:lnTo>
                <a:lnTo>
                  <a:pt x="601073" y="924878"/>
                </a:lnTo>
                <a:lnTo>
                  <a:pt x="592510" y="921068"/>
                </a:lnTo>
                <a:lnTo>
                  <a:pt x="583947" y="916941"/>
                </a:lnTo>
                <a:lnTo>
                  <a:pt x="576018" y="912178"/>
                </a:lnTo>
                <a:lnTo>
                  <a:pt x="568724" y="907733"/>
                </a:lnTo>
                <a:lnTo>
                  <a:pt x="561747" y="903288"/>
                </a:lnTo>
                <a:lnTo>
                  <a:pt x="555404" y="898208"/>
                </a:lnTo>
                <a:lnTo>
                  <a:pt x="550013" y="893128"/>
                </a:lnTo>
                <a:lnTo>
                  <a:pt x="544938" y="887731"/>
                </a:lnTo>
                <a:lnTo>
                  <a:pt x="540498" y="882651"/>
                </a:lnTo>
                <a:lnTo>
                  <a:pt x="536376" y="876936"/>
                </a:lnTo>
                <a:lnTo>
                  <a:pt x="532253" y="872173"/>
                </a:lnTo>
                <a:lnTo>
                  <a:pt x="528447" y="867728"/>
                </a:lnTo>
                <a:lnTo>
                  <a:pt x="524641" y="863601"/>
                </a:lnTo>
                <a:lnTo>
                  <a:pt x="520836" y="860426"/>
                </a:lnTo>
                <a:lnTo>
                  <a:pt x="517347" y="857251"/>
                </a:lnTo>
                <a:lnTo>
                  <a:pt x="514176" y="854393"/>
                </a:lnTo>
                <a:lnTo>
                  <a:pt x="511004" y="852488"/>
                </a:lnTo>
                <a:lnTo>
                  <a:pt x="507833" y="850583"/>
                </a:lnTo>
                <a:lnTo>
                  <a:pt x="504661" y="849313"/>
                </a:lnTo>
                <a:lnTo>
                  <a:pt x="501807" y="848361"/>
                </a:lnTo>
                <a:lnTo>
                  <a:pt x="499270" y="847726"/>
                </a:lnTo>
                <a:lnTo>
                  <a:pt x="496099" y="847408"/>
                </a:lnTo>
                <a:lnTo>
                  <a:pt x="493561" y="847408"/>
                </a:lnTo>
                <a:close/>
                <a:moveTo>
                  <a:pt x="1304925" y="828675"/>
                </a:moveTo>
                <a:lnTo>
                  <a:pt x="1476375" y="828675"/>
                </a:lnTo>
                <a:lnTo>
                  <a:pt x="1476375" y="1252538"/>
                </a:lnTo>
                <a:lnTo>
                  <a:pt x="1304925" y="1252538"/>
                </a:lnTo>
                <a:lnTo>
                  <a:pt x="1304925" y="828675"/>
                </a:lnTo>
                <a:close/>
                <a:moveTo>
                  <a:pt x="634055" y="655638"/>
                </a:moveTo>
                <a:lnTo>
                  <a:pt x="641349" y="655638"/>
                </a:lnTo>
                <a:lnTo>
                  <a:pt x="648644" y="655638"/>
                </a:lnTo>
                <a:lnTo>
                  <a:pt x="655938" y="655956"/>
                </a:lnTo>
                <a:lnTo>
                  <a:pt x="662915" y="656591"/>
                </a:lnTo>
                <a:lnTo>
                  <a:pt x="669892" y="657226"/>
                </a:lnTo>
                <a:lnTo>
                  <a:pt x="677187" y="658178"/>
                </a:lnTo>
                <a:lnTo>
                  <a:pt x="684164" y="659766"/>
                </a:lnTo>
                <a:lnTo>
                  <a:pt x="691141" y="661036"/>
                </a:lnTo>
                <a:lnTo>
                  <a:pt x="698118" y="662623"/>
                </a:lnTo>
                <a:lnTo>
                  <a:pt x="704778" y="664211"/>
                </a:lnTo>
                <a:lnTo>
                  <a:pt x="711438" y="666433"/>
                </a:lnTo>
                <a:lnTo>
                  <a:pt x="718415" y="668338"/>
                </a:lnTo>
                <a:lnTo>
                  <a:pt x="724758" y="670878"/>
                </a:lnTo>
                <a:lnTo>
                  <a:pt x="731418" y="673418"/>
                </a:lnTo>
                <a:lnTo>
                  <a:pt x="737761" y="676276"/>
                </a:lnTo>
                <a:lnTo>
                  <a:pt x="744421" y="679133"/>
                </a:lnTo>
                <a:lnTo>
                  <a:pt x="750446" y="682308"/>
                </a:lnTo>
                <a:lnTo>
                  <a:pt x="763132" y="688976"/>
                </a:lnTo>
                <a:lnTo>
                  <a:pt x="775500" y="696596"/>
                </a:lnTo>
                <a:lnTo>
                  <a:pt x="787235" y="704533"/>
                </a:lnTo>
                <a:lnTo>
                  <a:pt x="798652" y="713423"/>
                </a:lnTo>
                <a:lnTo>
                  <a:pt x="809435" y="722631"/>
                </a:lnTo>
                <a:lnTo>
                  <a:pt x="819900" y="732791"/>
                </a:lnTo>
                <a:lnTo>
                  <a:pt x="830049" y="743586"/>
                </a:lnTo>
                <a:lnTo>
                  <a:pt x="839880" y="754698"/>
                </a:lnTo>
                <a:lnTo>
                  <a:pt x="849394" y="766446"/>
                </a:lnTo>
                <a:lnTo>
                  <a:pt x="858274" y="778511"/>
                </a:lnTo>
                <a:lnTo>
                  <a:pt x="866520" y="791211"/>
                </a:lnTo>
                <a:lnTo>
                  <a:pt x="874449" y="804546"/>
                </a:lnTo>
                <a:lnTo>
                  <a:pt x="881743" y="818198"/>
                </a:lnTo>
                <a:lnTo>
                  <a:pt x="888403" y="832168"/>
                </a:lnTo>
                <a:lnTo>
                  <a:pt x="894746" y="847091"/>
                </a:lnTo>
                <a:lnTo>
                  <a:pt x="900137" y="861696"/>
                </a:lnTo>
                <a:lnTo>
                  <a:pt x="905529" y="876936"/>
                </a:lnTo>
                <a:lnTo>
                  <a:pt x="909651" y="892811"/>
                </a:lnTo>
                <a:lnTo>
                  <a:pt x="913457" y="908686"/>
                </a:lnTo>
                <a:lnTo>
                  <a:pt x="916946" y="924878"/>
                </a:lnTo>
                <a:lnTo>
                  <a:pt x="919166" y="941706"/>
                </a:lnTo>
                <a:lnTo>
                  <a:pt x="921068" y="958533"/>
                </a:lnTo>
                <a:lnTo>
                  <a:pt x="922020" y="975678"/>
                </a:lnTo>
                <a:lnTo>
                  <a:pt x="922337" y="992823"/>
                </a:lnTo>
                <a:lnTo>
                  <a:pt x="922337" y="1002031"/>
                </a:lnTo>
                <a:lnTo>
                  <a:pt x="922020" y="1010921"/>
                </a:lnTo>
                <a:lnTo>
                  <a:pt x="921386" y="1019811"/>
                </a:lnTo>
                <a:lnTo>
                  <a:pt x="920434" y="1028384"/>
                </a:lnTo>
                <a:lnTo>
                  <a:pt x="919483" y="1037274"/>
                </a:lnTo>
                <a:lnTo>
                  <a:pt x="918214" y="1045846"/>
                </a:lnTo>
                <a:lnTo>
                  <a:pt x="916628" y="1054419"/>
                </a:lnTo>
                <a:lnTo>
                  <a:pt x="915043" y="1062674"/>
                </a:lnTo>
                <a:lnTo>
                  <a:pt x="912823" y="1070929"/>
                </a:lnTo>
                <a:lnTo>
                  <a:pt x="910603" y="1079501"/>
                </a:lnTo>
                <a:lnTo>
                  <a:pt x="908383" y="1087756"/>
                </a:lnTo>
                <a:lnTo>
                  <a:pt x="906163" y="1095694"/>
                </a:lnTo>
                <a:lnTo>
                  <a:pt x="903309" y="1103631"/>
                </a:lnTo>
                <a:lnTo>
                  <a:pt x="900137" y="1111569"/>
                </a:lnTo>
                <a:lnTo>
                  <a:pt x="897283" y="1119189"/>
                </a:lnTo>
                <a:lnTo>
                  <a:pt x="894111" y="1126809"/>
                </a:lnTo>
                <a:lnTo>
                  <a:pt x="887134" y="1141731"/>
                </a:lnTo>
                <a:lnTo>
                  <a:pt x="879523" y="1156336"/>
                </a:lnTo>
                <a:lnTo>
                  <a:pt x="871277" y="1170624"/>
                </a:lnTo>
                <a:lnTo>
                  <a:pt x="862714" y="1184276"/>
                </a:lnTo>
                <a:lnTo>
                  <a:pt x="853517" y="1197611"/>
                </a:lnTo>
                <a:lnTo>
                  <a:pt x="843686" y="1209994"/>
                </a:lnTo>
                <a:lnTo>
                  <a:pt x="833854" y="1222376"/>
                </a:lnTo>
                <a:lnTo>
                  <a:pt x="823389" y="1233806"/>
                </a:lnTo>
                <a:lnTo>
                  <a:pt x="812606" y="1244919"/>
                </a:lnTo>
                <a:lnTo>
                  <a:pt x="801823" y="1255396"/>
                </a:lnTo>
                <a:lnTo>
                  <a:pt x="790406" y="1265239"/>
                </a:lnTo>
                <a:lnTo>
                  <a:pt x="778989" y="1274446"/>
                </a:lnTo>
                <a:lnTo>
                  <a:pt x="767255" y="1282701"/>
                </a:lnTo>
                <a:lnTo>
                  <a:pt x="755521" y="1290956"/>
                </a:lnTo>
                <a:lnTo>
                  <a:pt x="743786" y="1298259"/>
                </a:lnTo>
                <a:lnTo>
                  <a:pt x="732052" y="1304609"/>
                </a:lnTo>
                <a:lnTo>
                  <a:pt x="720318" y="1310641"/>
                </a:lnTo>
                <a:lnTo>
                  <a:pt x="708584" y="1315721"/>
                </a:lnTo>
                <a:lnTo>
                  <a:pt x="696849" y="1320166"/>
                </a:lnTo>
                <a:lnTo>
                  <a:pt x="685432" y="1323659"/>
                </a:lnTo>
                <a:lnTo>
                  <a:pt x="674015" y="1326516"/>
                </a:lnTo>
                <a:lnTo>
                  <a:pt x="662915" y="1328421"/>
                </a:lnTo>
                <a:lnTo>
                  <a:pt x="657207" y="1329374"/>
                </a:lnTo>
                <a:lnTo>
                  <a:pt x="652132" y="1329691"/>
                </a:lnTo>
                <a:lnTo>
                  <a:pt x="646424" y="1330009"/>
                </a:lnTo>
                <a:lnTo>
                  <a:pt x="641349" y="1330326"/>
                </a:lnTo>
                <a:lnTo>
                  <a:pt x="635958" y="1330009"/>
                </a:lnTo>
                <a:lnTo>
                  <a:pt x="630884" y="1329691"/>
                </a:lnTo>
                <a:lnTo>
                  <a:pt x="625492" y="1329374"/>
                </a:lnTo>
                <a:lnTo>
                  <a:pt x="620101" y="1328421"/>
                </a:lnTo>
                <a:lnTo>
                  <a:pt x="609001" y="1326516"/>
                </a:lnTo>
                <a:lnTo>
                  <a:pt x="597584" y="1323659"/>
                </a:lnTo>
                <a:lnTo>
                  <a:pt x="585850" y="1320166"/>
                </a:lnTo>
                <a:lnTo>
                  <a:pt x="574433" y="1315721"/>
                </a:lnTo>
                <a:lnTo>
                  <a:pt x="562698" y="1310641"/>
                </a:lnTo>
                <a:lnTo>
                  <a:pt x="550647" y="1304609"/>
                </a:lnTo>
                <a:lnTo>
                  <a:pt x="538913" y="1298259"/>
                </a:lnTo>
                <a:lnTo>
                  <a:pt x="527179" y="1290956"/>
                </a:lnTo>
                <a:lnTo>
                  <a:pt x="515444" y="1282701"/>
                </a:lnTo>
                <a:lnTo>
                  <a:pt x="503710" y="1274446"/>
                </a:lnTo>
                <a:lnTo>
                  <a:pt x="492293" y="1265239"/>
                </a:lnTo>
                <a:lnTo>
                  <a:pt x="481193" y="1255396"/>
                </a:lnTo>
                <a:lnTo>
                  <a:pt x="470093" y="1244919"/>
                </a:lnTo>
                <a:lnTo>
                  <a:pt x="459310" y="1233806"/>
                </a:lnTo>
                <a:lnTo>
                  <a:pt x="448845" y="1222376"/>
                </a:lnTo>
                <a:lnTo>
                  <a:pt x="438696" y="1209994"/>
                </a:lnTo>
                <a:lnTo>
                  <a:pt x="429499" y="1197611"/>
                </a:lnTo>
                <a:lnTo>
                  <a:pt x="419985" y="1184276"/>
                </a:lnTo>
                <a:lnTo>
                  <a:pt x="411422" y="1170624"/>
                </a:lnTo>
                <a:lnTo>
                  <a:pt x="403176" y="1156336"/>
                </a:lnTo>
                <a:lnTo>
                  <a:pt x="395565" y="1141731"/>
                </a:lnTo>
                <a:lnTo>
                  <a:pt x="388588" y="1126809"/>
                </a:lnTo>
                <a:lnTo>
                  <a:pt x="385416" y="1119189"/>
                </a:lnTo>
                <a:lnTo>
                  <a:pt x="382245" y="1111569"/>
                </a:lnTo>
                <a:lnTo>
                  <a:pt x="379390" y="1103631"/>
                </a:lnTo>
                <a:lnTo>
                  <a:pt x="376853" y="1095694"/>
                </a:lnTo>
                <a:lnTo>
                  <a:pt x="374316" y="1087756"/>
                </a:lnTo>
                <a:lnTo>
                  <a:pt x="372096" y="1079501"/>
                </a:lnTo>
                <a:lnTo>
                  <a:pt x="369559" y="1070929"/>
                </a:lnTo>
                <a:lnTo>
                  <a:pt x="367656" y="1062674"/>
                </a:lnTo>
                <a:lnTo>
                  <a:pt x="366071" y="1054419"/>
                </a:lnTo>
                <a:lnTo>
                  <a:pt x="364485" y="1045846"/>
                </a:lnTo>
                <a:lnTo>
                  <a:pt x="363216" y="1037274"/>
                </a:lnTo>
                <a:lnTo>
                  <a:pt x="362265" y="1028384"/>
                </a:lnTo>
                <a:lnTo>
                  <a:pt x="361313" y="1019811"/>
                </a:lnTo>
                <a:lnTo>
                  <a:pt x="360996" y="1010921"/>
                </a:lnTo>
                <a:lnTo>
                  <a:pt x="360362" y="1002031"/>
                </a:lnTo>
                <a:lnTo>
                  <a:pt x="360362" y="992823"/>
                </a:lnTo>
                <a:lnTo>
                  <a:pt x="360679" y="975678"/>
                </a:lnTo>
                <a:lnTo>
                  <a:pt x="361948" y="958533"/>
                </a:lnTo>
                <a:lnTo>
                  <a:pt x="363533" y="941706"/>
                </a:lnTo>
                <a:lnTo>
                  <a:pt x="366071" y="924878"/>
                </a:lnTo>
                <a:lnTo>
                  <a:pt x="368925" y="908686"/>
                </a:lnTo>
                <a:lnTo>
                  <a:pt x="373048" y="892811"/>
                </a:lnTo>
                <a:lnTo>
                  <a:pt x="377171" y="876936"/>
                </a:lnTo>
                <a:lnTo>
                  <a:pt x="382245" y="861696"/>
                </a:lnTo>
                <a:lnTo>
                  <a:pt x="387953" y="847091"/>
                </a:lnTo>
                <a:lnTo>
                  <a:pt x="393979" y="832168"/>
                </a:lnTo>
                <a:lnTo>
                  <a:pt x="400956" y="818198"/>
                </a:lnTo>
                <a:lnTo>
                  <a:pt x="408568" y="804546"/>
                </a:lnTo>
                <a:lnTo>
                  <a:pt x="416179" y="791211"/>
                </a:lnTo>
                <a:lnTo>
                  <a:pt x="424425" y="778511"/>
                </a:lnTo>
                <a:lnTo>
                  <a:pt x="433305" y="766446"/>
                </a:lnTo>
                <a:lnTo>
                  <a:pt x="442819" y="754698"/>
                </a:lnTo>
                <a:lnTo>
                  <a:pt x="452650" y="743586"/>
                </a:lnTo>
                <a:lnTo>
                  <a:pt x="462482" y="732791"/>
                </a:lnTo>
                <a:lnTo>
                  <a:pt x="473264" y="722631"/>
                </a:lnTo>
                <a:lnTo>
                  <a:pt x="484047" y="713423"/>
                </a:lnTo>
                <a:lnTo>
                  <a:pt x="495464" y="704533"/>
                </a:lnTo>
                <a:lnTo>
                  <a:pt x="507516" y="696596"/>
                </a:lnTo>
                <a:lnTo>
                  <a:pt x="519567" y="688976"/>
                </a:lnTo>
                <a:lnTo>
                  <a:pt x="531936" y="682308"/>
                </a:lnTo>
                <a:lnTo>
                  <a:pt x="538278" y="679133"/>
                </a:lnTo>
                <a:lnTo>
                  <a:pt x="544938" y="676276"/>
                </a:lnTo>
                <a:lnTo>
                  <a:pt x="551281" y="673418"/>
                </a:lnTo>
                <a:lnTo>
                  <a:pt x="557941" y="670878"/>
                </a:lnTo>
                <a:lnTo>
                  <a:pt x="564284" y="668338"/>
                </a:lnTo>
                <a:lnTo>
                  <a:pt x="571261" y="666433"/>
                </a:lnTo>
                <a:lnTo>
                  <a:pt x="577921" y="664211"/>
                </a:lnTo>
                <a:lnTo>
                  <a:pt x="584898" y="662623"/>
                </a:lnTo>
                <a:lnTo>
                  <a:pt x="591875" y="661036"/>
                </a:lnTo>
                <a:lnTo>
                  <a:pt x="598535" y="659766"/>
                </a:lnTo>
                <a:lnTo>
                  <a:pt x="605830" y="658178"/>
                </a:lnTo>
                <a:lnTo>
                  <a:pt x="612490" y="657226"/>
                </a:lnTo>
                <a:lnTo>
                  <a:pt x="619784" y="656591"/>
                </a:lnTo>
                <a:lnTo>
                  <a:pt x="627078" y="655956"/>
                </a:lnTo>
                <a:lnTo>
                  <a:pt x="634055" y="655638"/>
                </a:lnTo>
                <a:close/>
                <a:moveTo>
                  <a:pt x="1604962" y="463550"/>
                </a:moveTo>
                <a:lnTo>
                  <a:pt x="1776412" y="463550"/>
                </a:lnTo>
                <a:lnTo>
                  <a:pt x="1776412" y="1252538"/>
                </a:lnTo>
                <a:lnTo>
                  <a:pt x="1604962" y="1252538"/>
                </a:lnTo>
                <a:lnTo>
                  <a:pt x="1604962" y="463550"/>
                </a:lnTo>
                <a:close/>
                <a:moveTo>
                  <a:pt x="0" y="0"/>
                </a:moveTo>
                <a:lnTo>
                  <a:pt x="2125663" y="0"/>
                </a:lnTo>
                <a:lnTo>
                  <a:pt x="2125663" y="171553"/>
                </a:lnTo>
                <a:lnTo>
                  <a:pt x="2039621" y="171553"/>
                </a:lnTo>
                <a:lnTo>
                  <a:pt x="2039621" y="1577975"/>
                </a:lnTo>
                <a:lnTo>
                  <a:pt x="1252220" y="1577975"/>
                </a:lnTo>
                <a:lnTo>
                  <a:pt x="1252220" y="1449310"/>
                </a:lnTo>
                <a:lnTo>
                  <a:pt x="1911033" y="1449310"/>
                </a:lnTo>
                <a:lnTo>
                  <a:pt x="1911033" y="171553"/>
                </a:lnTo>
                <a:lnTo>
                  <a:pt x="195263" y="171553"/>
                </a:lnTo>
                <a:lnTo>
                  <a:pt x="195263" y="1249164"/>
                </a:lnTo>
                <a:lnTo>
                  <a:pt x="66675" y="1249164"/>
                </a:lnTo>
                <a:lnTo>
                  <a:pt x="66675" y="171553"/>
                </a:lnTo>
                <a:lnTo>
                  <a:pt x="0" y="171553"/>
                </a:lnTo>
                <a:lnTo>
                  <a:pt x="0" y="0"/>
                </a:lnTo>
                <a:close/>
              </a:path>
            </a:pathLst>
          </a:custGeom>
          <a:solidFill>
            <a:srgbClr val="D3381C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" name="文本框 1"/>
          <p:cNvSpPr txBox="1"/>
          <p:nvPr/>
        </p:nvSpPr>
        <p:spPr>
          <a:xfrm>
            <a:off x="6054926" y="2974400"/>
            <a:ext cx="41441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667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D3381C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3795136" y="1039220"/>
            <a:ext cx="4601727" cy="4376641"/>
            <a:chOff x="3447003" y="918640"/>
            <a:chExt cx="5257801" cy="5000624"/>
          </a:xfrm>
        </p:grpSpPr>
        <p:sp>
          <p:nvSpPr>
            <p:cNvPr id="2" name="Freeform 5"/>
            <p:cNvSpPr/>
            <p:nvPr/>
          </p:nvSpPr>
          <p:spPr bwMode="auto">
            <a:xfrm>
              <a:off x="3447003" y="1861614"/>
              <a:ext cx="1747838" cy="2414587"/>
            </a:xfrm>
            <a:custGeom>
              <a:avLst/>
              <a:gdLst>
                <a:gd name="T0" fmla="*/ 767 w 767"/>
                <a:gd name="T1" fmla="*/ 347 h 1059"/>
                <a:gd name="T2" fmla="*/ 514 w 767"/>
                <a:gd name="T3" fmla="*/ 0 h 1059"/>
                <a:gd name="T4" fmla="*/ 129 w 767"/>
                <a:gd name="T5" fmla="*/ 279 h 1059"/>
                <a:gd name="T6" fmla="*/ 33 w 767"/>
                <a:gd name="T7" fmla="*/ 576 h 1059"/>
                <a:gd name="T8" fmla="*/ 190 w 767"/>
                <a:gd name="T9" fmla="*/ 1059 h 1059"/>
                <a:gd name="T10" fmla="*/ 577 w 767"/>
                <a:gd name="T11" fmla="*/ 933 h 1059"/>
                <a:gd name="T12" fmla="*/ 561 w 767"/>
                <a:gd name="T13" fmla="*/ 796 h 1059"/>
                <a:gd name="T14" fmla="*/ 767 w 767"/>
                <a:gd name="T15" fmla="*/ 347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7" h="1059">
                  <a:moveTo>
                    <a:pt x="767" y="347"/>
                  </a:moveTo>
                  <a:cubicBezTo>
                    <a:pt x="514" y="0"/>
                    <a:pt x="514" y="0"/>
                    <a:pt x="514" y="0"/>
                  </a:cubicBezTo>
                  <a:cubicBezTo>
                    <a:pt x="129" y="279"/>
                    <a:pt x="129" y="279"/>
                    <a:pt x="129" y="279"/>
                  </a:cubicBezTo>
                  <a:cubicBezTo>
                    <a:pt x="43" y="342"/>
                    <a:pt x="0" y="475"/>
                    <a:pt x="33" y="576"/>
                  </a:cubicBezTo>
                  <a:cubicBezTo>
                    <a:pt x="190" y="1059"/>
                    <a:pt x="190" y="1059"/>
                    <a:pt x="190" y="1059"/>
                  </a:cubicBezTo>
                  <a:cubicBezTo>
                    <a:pt x="577" y="933"/>
                    <a:pt x="577" y="933"/>
                    <a:pt x="577" y="933"/>
                  </a:cubicBezTo>
                  <a:cubicBezTo>
                    <a:pt x="566" y="889"/>
                    <a:pt x="561" y="843"/>
                    <a:pt x="561" y="796"/>
                  </a:cubicBezTo>
                  <a:cubicBezTo>
                    <a:pt x="561" y="616"/>
                    <a:pt x="641" y="456"/>
                    <a:pt x="767" y="347"/>
                  </a:cubicBezTo>
                  <a:close/>
                </a:path>
              </a:pathLst>
            </a:custGeom>
            <a:solidFill>
              <a:srgbClr val="D3381C"/>
            </a:solidFill>
            <a:ln>
              <a:noFill/>
            </a:ln>
            <a:effectLst>
              <a:outerShdw blurRad="254000" dist="190500" dir="2700000" sx="102000" sy="102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" name="Freeform 6"/>
            <p:cNvSpPr/>
            <p:nvPr/>
          </p:nvSpPr>
          <p:spPr bwMode="auto">
            <a:xfrm>
              <a:off x="4796379" y="918640"/>
              <a:ext cx="2554288" cy="1604962"/>
            </a:xfrm>
            <a:custGeom>
              <a:avLst/>
              <a:gdLst>
                <a:gd name="T0" fmla="*/ 869 w 1121"/>
                <a:gd name="T1" fmla="*/ 704 h 704"/>
                <a:gd name="T2" fmla="*/ 1121 w 1121"/>
                <a:gd name="T3" fmla="*/ 356 h 704"/>
                <a:gd name="T4" fmla="*/ 717 w 1121"/>
                <a:gd name="T5" fmla="*/ 63 h 704"/>
                <a:gd name="T6" fmla="*/ 405 w 1121"/>
                <a:gd name="T7" fmla="*/ 63 h 704"/>
                <a:gd name="T8" fmla="*/ 0 w 1121"/>
                <a:gd name="T9" fmla="*/ 357 h 704"/>
                <a:gd name="T10" fmla="*/ 253 w 1121"/>
                <a:gd name="T11" fmla="*/ 704 h 704"/>
                <a:gd name="T12" fmla="*/ 561 w 1121"/>
                <a:gd name="T13" fmla="*/ 618 h 704"/>
                <a:gd name="T14" fmla="*/ 869 w 1121"/>
                <a:gd name="T15" fmla="*/ 704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1" h="704">
                  <a:moveTo>
                    <a:pt x="869" y="704"/>
                  </a:moveTo>
                  <a:cubicBezTo>
                    <a:pt x="1121" y="356"/>
                    <a:pt x="1121" y="356"/>
                    <a:pt x="1121" y="356"/>
                  </a:cubicBezTo>
                  <a:cubicBezTo>
                    <a:pt x="717" y="63"/>
                    <a:pt x="717" y="63"/>
                    <a:pt x="717" y="63"/>
                  </a:cubicBezTo>
                  <a:cubicBezTo>
                    <a:pt x="631" y="0"/>
                    <a:pt x="491" y="0"/>
                    <a:pt x="405" y="63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253" y="704"/>
                    <a:pt x="253" y="704"/>
                    <a:pt x="253" y="704"/>
                  </a:cubicBezTo>
                  <a:cubicBezTo>
                    <a:pt x="343" y="649"/>
                    <a:pt x="448" y="618"/>
                    <a:pt x="561" y="618"/>
                  </a:cubicBezTo>
                  <a:cubicBezTo>
                    <a:pt x="674" y="618"/>
                    <a:pt x="779" y="649"/>
                    <a:pt x="869" y="704"/>
                  </a:cubicBezTo>
                  <a:close/>
                </a:path>
              </a:pathLst>
            </a:custGeom>
            <a:solidFill>
              <a:srgbClr val="D3381C"/>
            </a:solidFill>
            <a:ln>
              <a:noFill/>
            </a:ln>
            <a:effectLst>
              <a:outerShdw blurRad="254000" dist="190500" dir="2700000" sx="102000" sy="102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" name="Freeform 7"/>
            <p:cNvSpPr/>
            <p:nvPr/>
          </p:nvSpPr>
          <p:spPr bwMode="auto">
            <a:xfrm>
              <a:off x="6953791" y="1860027"/>
              <a:ext cx="1751013" cy="2413000"/>
            </a:xfrm>
            <a:custGeom>
              <a:avLst/>
              <a:gdLst>
                <a:gd name="T0" fmla="*/ 638 w 768"/>
                <a:gd name="T1" fmla="*/ 280 h 1059"/>
                <a:gd name="T2" fmla="*/ 252 w 768"/>
                <a:gd name="T3" fmla="*/ 0 h 1059"/>
                <a:gd name="T4" fmla="*/ 0 w 768"/>
                <a:gd name="T5" fmla="*/ 348 h 1059"/>
                <a:gd name="T6" fmla="*/ 207 w 768"/>
                <a:gd name="T7" fmla="*/ 797 h 1059"/>
                <a:gd name="T8" fmla="*/ 191 w 768"/>
                <a:gd name="T9" fmla="*/ 934 h 1059"/>
                <a:gd name="T10" fmla="*/ 578 w 768"/>
                <a:gd name="T11" fmla="*/ 1059 h 1059"/>
                <a:gd name="T12" fmla="*/ 735 w 768"/>
                <a:gd name="T13" fmla="*/ 577 h 1059"/>
                <a:gd name="T14" fmla="*/ 638 w 768"/>
                <a:gd name="T15" fmla="*/ 28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8" h="1059">
                  <a:moveTo>
                    <a:pt x="638" y="280"/>
                  </a:moveTo>
                  <a:cubicBezTo>
                    <a:pt x="252" y="0"/>
                    <a:pt x="252" y="0"/>
                    <a:pt x="252" y="0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127" y="456"/>
                    <a:pt x="207" y="617"/>
                    <a:pt x="207" y="797"/>
                  </a:cubicBezTo>
                  <a:cubicBezTo>
                    <a:pt x="207" y="844"/>
                    <a:pt x="201" y="890"/>
                    <a:pt x="191" y="934"/>
                  </a:cubicBezTo>
                  <a:cubicBezTo>
                    <a:pt x="578" y="1059"/>
                    <a:pt x="578" y="1059"/>
                    <a:pt x="578" y="1059"/>
                  </a:cubicBezTo>
                  <a:cubicBezTo>
                    <a:pt x="735" y="577"/>
                    <a:pt x="735" y="577"/>
                    <a:pt x="735" y="577"/>
                  </a:cubicBezTo>
                  <a:cubicBezTo>
                    <a:pt x="768" y="476"/>
                    <a:pt x="724" y="343"/>
                    <a:pt x="638" y="280"/>
                  </a:cubicBezTo>
                  <a:close/>
                </a:path>
              </a:pathLst>
            </a:custGeom>
            <a:solidFill>
              <a:srgbClr val="D3381C"/>
            </a:solidFill>
            <a:ln>
              <a:noFill/>
            </a:ln>
            <a:effectLst>
              <a:outerShdw blurRad="254000" dist="190500" dir="2700000" sx="102000" sy="102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" name="Freeform 8"/>
            <p:cNvSpPr/>
            <p:nvPr/>
          </p:nvSpPr>
          <p:spPr bwMode="auto">
            <a:xfrm>
              <a:off x="3945479" y="4198414"/>
              <a:ext cx="2019300" cy="1720850"/>
            </a:xfrm>
            <a:custGeom>
              <a:avLst/>
              <a:gdLst>
                <a:gd name="T0" fmla="*/ 388 w 886"/>
                <a:gd name="T1" fmla="*/ 0 h 755"/>
                <a:gd name="T2" fmla="*/ 0 w 886"/>
                <a:gd name="T3" fmla="*/ 126 h 755"/>
                <a:gd name="T4" fmla="*/ 145 w 886"/>
                <a:gd name="T5" fmla="*/ 572 h 755"/>
                <a:gd name="T6" fmla="*/ 398 w 886"/>
                <a:gd name="T7" fmla="*/ 755 h 755"/>
                <a:gd name="T8" fmla="*/ 886 w 886"/>
                <a:gd name="T9" fmla="*/ 755 h 755"/>
                <a:gd name="T10" fmla="*/ 886 w 886"/>
                <a:gd name="T11" fmla="*/ 362 h 755"/>
                <a:gd name="T12" fmla="*/ 388 w 886"/>
                <a:gd name="T13" fmla="*/ 0 h 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6" h="755">
                  <a:moveTo>
                    <a:pt x="388" y="0"/>
                  </a:moveTo>
                  <a:cubicBezTo>
                    <a:pt x="0" y="126"/>
                    <a:pt x="0" y="126"/>
                    <a:pt x="0" y="126"/>
                  </a:cubicBezTo>
                  <a:cubicBezTo>
                    <a:pt x="145" y="572"/>
                    <a:pt x="145" y="572"/>
                    <a:pt x="145" y="572"/>
                  </a:cubicBezTo>
                  <a:cubicBezTo>
                    <a:pt x="178" y="673"/>
                    <a:pt x="292" y="755"/>
                    <a:pt x="398" y="755"/>
                  </a:cubicBezTo>
                  <a:cubicBezTo>
                    <a:pt x="886" y="755"/>
                    <a:pt x="886" y="755"/>
                    <a:pt x="886" y="755"/>
                  </a:cubicBezTo>
                  <a:cubicBezTo>
                    <a:pt x="886" y="362"/>
                    <a:pt x="886" y="362"/>
                    <a:pt x="886" y="362"/>
                  </a:cubicBezTo>
                  <a:cubicBezTo>
                    <a:pt x="661" y="344"/>
                    <a:pt x="471" y="199"/>
                    <a:pt x="388" y="0"/>
                  </a:cubicBezTo>
                  <a:close/>
                </a:path>
              </a:pathLst>
            </a:custGeom>
            <a:solidFill>
              <a:srgbClr val="D3381C"/>
            </a:solidFill>
            <a:ln>
              <a:noFill/>
            </a:ln>
            <a:effectLst>
              <a:outerShdw blurRad="254000" dist="190500" dir="2700000" sx="102000" sy="102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" name="Freeform 9"/>
            <p:cNvSpPr/>
            <p:nvPr/>
          </p:nvSpPr>
          <p:spPr bwMode="auto">
            <a:xfrm>
              <a:off x="6185441" y="4196827"/>
              <a:ext cx="2017713" cy="1722437"/>
            </a:xfrm>
            <a:custGeom>
              <a:avLst/>
              <a:gdLst>
                <a:gd name="T0" fmla="*/ 0 w 885"/>
                <a:gd name="T1" fmla="*/ 363 h 756"/>
                <a:gd name="T2" fmla="*/ 0 w 885"/>
                <a:gd name="T3" fmla="*/ 756 h 756"/>
                <a:gd name="T4" fmla="*/ 488 w 885"/>
                <a:gd name="T5" fmla="*/ 756 h 756"/>
                <a:gd name="T6" fmla="*/ 740 w 885"/>
                <a:gd name="T7" fmla="*/ 573 h 756"/>
                <a:gd name="T8" fmla="*/ 885 w 885"/>
                <a:gd name="T9" fmla="*/ 126 h 756"/>
                <a:gd name="T10" fmla="*/ 498 w 885"/>
                <a:gd name="T11" fmla="*/ 0 h 756"/>
                <a:gd name="T12" fmla="*/ 0 w 885"/>
                <a:gd name="T13" fmla="*/ 363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5" h="756">
                  <a:moveTo>
                    <a:pt x="0" y="363"/>
                  </a:moveTo>
                  <a:cubicBezTo>
                    <a:pt x="0" y="756"/>
                    <a:pt x="0" y="756"/>
                    <a:pt x="0" y="756"/>
                  </a:cubicBezTo>
                  <a:cubicBezTo>
                    <a:pt x="488" y="756"/>
                    <a:pt x="488" y="756"/>
                    <a:pt x="488" y="756"/>
                  </a:cubicBezTo>
                  <a:cubicBezTo>
                    <a:pt x="594" y="756"/>
                    <a:pt x="707" y="674"/>
                    <a:pt x="740" y="573"/>
                  </a:cubicBezTo>
                  <a:cubicBezTo>
                    <a:pt x="885" y="126"/>
                    <a:pt x="885" y="126"/>
                    <a:pt x="885" y="126"/>
                  </a:cubicBezTo>
                  <a:cubicBezTo>
                    <a:pt x="498" y="0"/>
                    <a:pt x="498" y="0"/>
                    <a:pt x="498" y="0"/>
                  </a:cubicBezTo>
                  <a:cubicBezTo>
                    <a:pt x="415" y="200"/>
                    <a:pt x="225" y="344"/>
                    <a:pt x="0" y="363"/>
                  </a:cubicBezTo>
                  <a:close/>
                </a:path>
              </a:pathLst>
            </a:custGeom>
            <a:solidFill>
              <a:srgbClr val="D3381C"/>
            </a:solidFill>
            <a:ln>
              <a:noFill/>
            </a:ln>
            <a:effectLst>
              <a:outerShdw blurRad="254000" dist="190500" dir="2700000" sx="102000" sy="102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7098" y="2483784"/>
              <a:ext cx="2289639" cy="2289639"/>
            </a:xfrm>
            <a:prstGeom prst="rect">
              <a:avLst/>
            </a:prstGeom>
            <a:effectLst>
              <a:outerShdw blurRad="254000" dist="190500" dir="2700000" sx="102000" sy="102000" algn="tl" rotWithShape="0">
                <a:prstClr val="black">
                  <a:alpha val="28000"/>
                </a:prstClr>
              </a:outerShdw>
            </a:effectLst>
          </p:spPr>
        </p:pic>
        <p:sp>
          <p:nvSpPr>
            <p:cNvPr id="8" name="文本框 124"/>
            <p:cNvSpPr txBox="1"/>
            <p:nvPr/>
          </p:nvSpPr>
          <p:spPr>
            <a:xfrm>
              <a:off x="5746341" y="1213040"/>
              <a:ext cx="65594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4000" dirty="0" smtClean="0">
                  <a:solidFill>
                    <a:schemeClr val="bg1"/>
                  </a:solidFill>
                  <a:latin typeface="Impact" panose="020B0806030902050204" pitchFamily="34" charset="0"/>
                  <a:cs typeface="Aharoni" panose="02010803020104030203" pitchFamily="2" charset="-79"/>
                </a:rPr>
                <a:t>01</a:t>
              </a:r>
              <a:endParaRPr lang="zh-CN" altLang="en-US" sz="4000" dirty="0">
                <a:solidFill>
                  <a:schemeClr val="bg1"/>
                </a:solidFill>
                <a:latin typeface="Impact" panose="020B0806030902050204" pitchFamily="34" charset="0"/>
                <a:cs typeface="Aharoni" panose="02010803020104030203" pitchFamily="2" charset="-79"/>
              </a:endParaRPr>
            </a:p>
          </p:txBody>
        </p:sp>
        <p:sp>
          <p:nvSpPr>
            <p:cNvPr id="10" name="文本框 126"/>
            <p:cNvSpPr txBox="1"/>
            <p:nvPr/>
          </p:nvSpPr>
          <p:spPr>
            <a:xfrm>
              <a:off x="4468465" y="4697508"/>
              <a:ext cx="71686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4000" dirty="0" smtClean="0">
                  <a:solidFill>
                    <a:schemeClr val="bg1"/>
                  </a:solidFill>
                  <a:latin typeface="Impact" panose="020B0806030902050204" pitchFamily="34" charset="0"/>
                  <a:cs typeface="Aharoni" panose="02010803020104030203" pitchFamily="2" charset="-79"/>
                </a:rPr>
                <a:t>04</a:t>
              </a:r>
              <a:endParaRPr lang="zh-CN" altLang="en-US" sz="4000" dirty="0">
                <a:solidFill>
                  <a:schemeClr val="bg1"/>
                </a:solidFill>
                <a:latin typeface="Impact" panose="020B0806030902050204" pitchFamily="34" charset="0"/>
                <a:cs typeface="Aharoni" panose="02010803020104030203" pitchFamily="2" charset="-79"/>
              </a:endParaRPr>
            </a:p>
          </p:txBody>
        </p:sp>
        <p:sp>
          <p:nvSpPr>
            <p:cNvPr id="12" name="文本框 128"/>
            <p:cNvSpPr txBox="1"/>
            <p:nvPr/>
          </p:nvSpPr>
          <p:spPr>
            <a:xfrm>
              <a:off x="3753030" y="2633484"/>
              <a:ext cx="73609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4000" dirty="0" smtClean="0">
                  <a:solidFill>
                    <a:schemeClr val="bg1"/>
                  </a:solidFill>
                  <a:latin typeface="Impact" panose="020B0806030902050204" pitchFamily="34" charset="0"/>
                  <a:cs typeface="Aharoni" panose="02010803020104030203" pitchFamily="2" charset="-79"/>
                </a:rPr>
                <a:t>05</a:t>
              </a:r>
              <a:endParaRPr lang="zh-CN" altLang="en-US" sz="4000" dirty="0">
                <a:solidFill>
                  <a:schemeClr val="bg1"/>
                </a:solidFill>
                <a:latin typeface="Impact" panose="020B0806030902050204" pitchFamily="34" charset="0"/>
                <a:cs typeface="Aharoni" panose="02010803020104030203" pitchFamily="2" charset="-79"/>
              </a:endParaRPr>
            </a:p>
          </p:txBody>
        </p:sp>
        <p:sp>
          <p:nvSpPr>
            <p:cNvPr id="14" name="文本框 130"/>
            <p:cNvSpPr txBox="1"/>
            <p:nvPr/>
          </p:nvSpPr>
          <p:spPr>
            <a:xfrm>
              <a:off x="7593801" y="2633484"/>
              <a:ext cx="71846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4000" dirty="0" smtClean="0">
                  <a:solidFill>
                    <a:schemeClr val="bg1"/>
                  </a:solidFill>
                  <a:latin typeface="Impact" panose="020B0806030902050204" pitchFamily="34" charset="0"/>
                  <a:cs typeface="Aharoni" panose="02010803020104030203" pitchFamily="2" charset="-79"/>
                </a:rPr>
                <a:t>02</a:t>
              </a:r>
              <a:endParaRPr lang="zh-CN" altLang="en-US" sz="4000" dirty="0">
                <a:solidFill>
                  <a:schemeClr val="bg1"/>
                </a:solidFill>
                <a:latin typeface="Impact" panose="020B0806030902050204" pitchFamily="34" charset="0"/>
                <a:cs typeface="Aharoni" panose="02010803020104030203" pitchFamily="2" charset="-79"/>
              </a:endParaRPr>
            </a:p>
          </p:txBody>
        </p:sp>
        <p:sp>
          <p:nvSpPr>
            <p:cNvPr id="16" name="文本框 132"/>
            <p:cNvSpPr txBox="1"/>
            <p:nvPr/>
          </p:nvSpPr>
          <p:spPr>
            <a:xfrm>
              <a:off x="6967670" y="4711068"/>
              <a:ext cx="73289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4000" dirty="0" smtClean="0">
                  <a:solidFill>
                    <a:schemeClr val="bg1"/>
                  </a:solidFill>
                  <a:latin typeface="Impact" panose="020B0806030902050204" pitchFamily="34" charset="0"/>
                  <a:cs typeface="Aharoni" panose="02010803020104030203" pitchFamily="2" charset="-79"/>
                </a:rPr>
                <a:t>03</a:t>
              </a:r>
              <a:endParaRPr lang="zh-CN" altLang="en-US" sz="4000" dirty="0">
                <a:solidFill>
                  <a:schemeClr val="bg1"/>
                </a:solidFill>
                <a:latin typeface="Impact" panose="020B0806030902050204" pitchFamily="34" charset="0"/>
                <a:cs typeface="Aharoni" panose="02010803020104030203" pitchFamily="2" charset="-79"/>
              </a:endParaRPr>
            </a:p>
          </p:txBody>
        </p:sp>
        <p:grpSp>
          <p:nvGrpSpPr>
            <p:cNvPr id="18" name="组合 17"/>
            <p:cNvGrpSpPr>
              <a:grpSpLocks noChangeAspect="1"/>
            </p:cNvGrpSpPr>
            <p:nvPr/>
          </p:nvGrpSpPr>
          <p:grpSpPr>
            <a:xfrm>
              <a:off x="5653483" y="3224576"/>
              <a:ext cx="922848" cy="790127"/>
              <a:chOff x="2162176" y="-104775"/>
              <a:chExt cx="1655763" cy="1417638"/>
            </a:xfrm>
            <a:solidFill>
              <a:srgbClr val="D3381C"/>
            </a:solidFill>
          </p:grpSpPr>
          <p:sp>
            <p:nvSpPr>
              <p:cNvPr id="19" name="Freeform 3767"/>
              <p:cNvSpPr/>
              <p:nvPr/>
            </p:nvSpPr>
            <p:spPr bwMode="auto">
              <a:xfrm>
                <a:off x="2311401" y="104775"/>
                <a:ext cx="1370013" cy="1208088"/>
              </a:xfrm>
              <a:custGeom>
                <a:avLst/>
                <a:gdLst>
                  <a:gd name="T0" fmla="*/ 231 w 431"/>
                  <a:gd name="T1" fmla="*/ 6 h 380"/>
                  <a:gd name="T2" fmla="*/ 190 w 431"/>
                  <a:gd name="T3" fmla="*/ 7 h 380"/>
                  <a:gd name="T4" fmla="*/ 20 w 431"/>
                  <a:gd name="T5" fmla="*/ 106 h 380"/>
                  <a:gd name="T6" fmla="*/ 0 w 431"/>
                  <a:gd name="T7" fmla="*/ 142 h 380"/>
                  <a:gd name="T8" fmla="*/ 0 w 431"/>
                  <a:gd name="T9" fmla="*/ 357 h 380"/>
                  <a:gd name="T10" fmla="*/ 24 w 431"/>
                  <a:gd name="T11" fmla="*/ 380 h 380"/>
                  <a:gd name="T12" fmla="*/ 124 w 431"/>
                  <a:gd name="T13" fmla="*/ 380 h 380"/>
                  <a:gd name="T14" fmla="*/ 148 w 431"/>
                  <a:gd name="T15" fmla="*/ 357 h 380"/>
                  <a:gd name="T16" fmla="*/ 148 w 431"/>
                  <a:gd name="T17" fmla="*/ 258 h 380"/>
                  <a:gd name="T18" fmla="*/ 171 w 431"/>
                  <a:gd name="T19" fmla="*/ 235 h 380"/>
                  <a:gd name="T20" fmla="*/ 260 w 431"/>
                  <a:gd name="T21" fmla="*/ 235 h 380"/>
                  <a:gd name="T22" fmla="*/ 283 w 431"/>
                  <a:gd name="T23" fmla="*/ 258 h 380"/>
                  <a:gd name="T24" fmla="*/ 283 w 431"/>
                  <a:gd name="T25" fmla="*/ 357 h 380"/>
                  <a:gd name="T26" fmla="*/ 307 w 431"/>
                  <a:gd name="T27" fmla="*/ 380 h 380"/>
                  <a:gd name="T28" fmla="*/ 407 w 431"/>
                  <a:gd name="T29" fmla="*/ 380 h 380"/>
                  <a:gd name="T30" fmla="*/ 431 w 431"/>
                  <a:gd name="T31" fmla="*/ 357 h 380"/>
                  <a:gd name="T32" fmla="*/ 431 w 431"/>
                  <a:gd name="T33" fmla="*/ 142 h 380"/>
                  <a:gd name="T34" fmla="*/ 410 w 431"/>
                  <a:gd name="T35" fmla="*/ 107 h 380"/>
                  <a:gd name="T36" fmla="*/ 231 w 431"/>
                  <a:gd name="T37" fmla="*/ 6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1" h="380">
                    <a:moveTo>
                      <a:pt x="231" y="6"/>
                    </a:moveTo>
                    <a:cubicBezTo>
                      <a:pt x="220" y="0"/>
                      <a:pt x="201" y="0"/>
                      <a:pt x="190" y="7"/>
                    </a:cubicBezTo>
                    <a:cubicBezTo>
                      <a:pt x="20" y="106"/>
                      <a:pt x="20" y="106"/>
                      <a:pt x="20" y="106"/>
                    </a:cubicBezTo>
                    <a:cubicBezTo>
                      <a:pt x="9" y="113"/>
                      <a:pt x="0" y="129"/>
                      <a:pt x="0" y="142"/>
                    </a:cubicBezTo>
                    <a:cubicBezTo>
                      <a:pt x="0" y="357"/>
                      <a:pt x="0" y="357"/>
                      <a:pt x="0" y="357"/>
                    </a:cubicBezTo>
                    <a:cubicBezTo>
                      <a:pt x="0" y="370"/>
                      <a:pt x="10" y="380"/>
                      <a:pt x="24" y="380"/>
                    </a:cubicBezTo>
                    <a:cubicBezTo>
                      <a:pt x="124" y="380"/>
                      <a:pt x="124" y="380"/>
                      <a:pt x="124" y="380"/>
                    </a:cubicBezTo>
                    <a:cubicBezTo>
                      <a:pt x="137" y="380"/>
                      <a:pt x="148" y="370"/>
                      <a:pt x="148" y="357"/>
                    </a:cubicBezTo>
                    <a:cubicBezTo>
                      <a:pt x="148" y="258"/>
                      <a:pt x="148" y="258"/>
                      <a:pt x="148" y="258"/>
                    </a:cubicBezTo>
                    <a:cubicBezTo>
                      <a:pt x="148" y="245"/>
                      <a:pt x="158" y="235"/>
                      <a:pt x="171" y="235"/>
                    </a:cubicBezTo>
                    <a:cubicBezTo>
                      <a:pt x="260" y="235"/>
                      <a:pt x="260" y="235"/>
                      <a:pt x="260" y="235"/>
                    </a:cubicBezTo>
                    <a:cubicBezTo>
                      <a:pt x="273" y="235"/>
                      <a:pt x="283" y="245"/>
                      <a:pt x="283" y="258"/>
                    </a:cubicBezTo>
                    <a:cubicBezTo>
                      <a:pt x="283" y="357"/>
                      <a:pt x="283" y="357"/>
                      <a:pt x="283" y="357"/>
                    </a:cubicBezTo>
                    <a:cubicBezTo>
                      <a:pt x="283" y="370"/>
                      <a:pt x="294" y="380"/>
                      <a:pt x="307" y="380"/>
                    </a:cubicBezTo>
                    <a:cubicBezTo>
                      <a:pt x="407" y="380"/>
                      <a:pt x="407" y="380"/>
                      <a:pt x="407" y="380"/>
                    </a:cubicBezTo>
                    <a:cubicBezTo>
                      <a:pt x="420" y="380"/>
                      <a:pt x="431" y="370"/>
                      <a:pt x="431" y="357"/>
                    </a:cubicBezTo>
                    <a:cubicBezTo>
                      <a:pt x="431" y="142"/>
                      <a:pt x="431" y="142"/>
                      <a:pt x="431" y="142"/>
                    </a:cubicBezTo>
                    <a:cubicBezTo>
                      <a:pt x="431" y="129"/>
                      <a:pt x="422" y="113"/>
                      <a:pt x="410" y="107"/>
                    </a:cubicBezTo>
                    <a:lnTo>
                      <a:pt x="231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Freeform 3768"/>
              <p:cNvSpPr/>
              <p:nvPr/>
            </p:nvSpPr>
            <p:spPr bwMode="auto">
              <a:xfrm>
                <a:off x="2162176" y="-104775"/>
                <a:ext cx="1655763" cy="552450"/>
              </a:xfrm>
              <a:custGeom>
                <a:avLst/>
                <a:gdLst>
                  <a:gd name="T0" fmla="*/ 516 w 521"/>
                  <a:gd name="T1" fmla="*/ 165 h 174"/>
                  <a:gd name="T2" fmla="*/ 487 w 521"/>
                  <a:gd name="T3" fmla="*/ 167 h 174"/>
                  <a:gd name="T4" fmla="*/ 276 w 521"/>
                  <a:gd name="T5" fmla="*/ 45 h 174"/>
                  <a:gd name="T6" fmla="*/ 235 w 521"/>
                  <a:gd name="T7" fmla="*/ 45 h 174"/>
                  <a:gd name="T8" fmla="*/ 34 w 521"/>
                  <a:gd name="T9" fmla="*/ 167 h 174"/>
                  <a:gd name="T10" fmla="*/ 5 w 521"/>
                  <a:gd name="T11" fmla="*/ 165 h 174"/>
                  <a:gd name="T12" fmla="*/ 16 w 521"/>
                  <a:gd name="T13" fmla="*/ 138 h 174"/>
                  <a:gd name="T14" fmla="*/ 235 w 521"/>
                  <a:gd name="T15" fmla="*/ 7 h 174"/>
                  <a:gd name="T16" fmla="*/ 276 w 521"/>
                  <a:gd name="T17" fmla="*/ 6 h 174"/>
                  <a:gd name="T18" fmla="*/ 504 w 521"/>
                  <a:gd name="T19" fmla="*/ 139 h 174"/>
                  <a:gd name="T20" fmla="*/ 516 w 521"/>
                  <a:gd name="T21" fmla="*/ 165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1" h="174">
                    <a:moveTo>
                      <a:pt x="516" y="165"/>
                    </a:moveTo>
                    <a:cubicBezTo>
                      <a:pt x="512" y="173"/>
                      <a:pt x="499" y="174"/>
                      <a:pt x="487" y="167"/>
                    </a:cubicBezTo>
                    <a:cubicBezTo>
                      <a:pt x="276" y="45"/>
                      <a:pt x="276" y="45"/>
                      <a:pt x="276" y="45"/>
                    </a:cubicBezTo>
                    <a:cubicBezTo>
                      <a:pt x="265" y="38"/>
                      <a:pt x="247" y="38"/>
                      <a:pt x="235" y="45"/>
                    </a:cubicBezTo>
                    <a:cubicBezTo>
                      <a:pt x="34" y="167"/>
                      <a:pt x="34" y="167"/>
                      <a:pt x="34" y="167"/>
                    </a:cubicBezTo>
                    <a:cubicBezTo>
                      <a:pt x="22" y="174"/>
                      <a:pt x="9" y="173"/>
                      <a:pt x="5" y="165"/>
                    </a:cubicBezTo>
                    <a:cubicBezTo>
                      <a:pt x="0" y="157"/>
                      <a:pt x="5" y="145"/>
                      <a:pt x="16" y="138"/>
                    </a:cubicBezTo>
                    <a:cubicBezTo>
                      <a:pt x="235" y="7"/>
                      <a:pt x="235" y="7"/>
                      <a:pt x="235" y="7"/>
                    </a:cubicBezTo>
                    <a:cubicBezTo>
                      <a:pt x="246" y="0"/>
                      <a:pt x="265" y="0"/>
                      <a:pt x="276" y="6"/>
                    </a:cubicBezTo>
                    <a:cubicBezTo>
                      <a:pt x="504" y="139"/>
                      <a:pt x="504" y="139"/>
                      <a:pt x="504" y="139"/>
                    </a:cubicBezTo>
                    <a:cubicBezTo>
                      <a:pt x="515" y="145"/>
                      <a:pt x="521" y="157"/>
                      <a:pt x="516" y="1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2" name="Text Placeholder 2"/>
          <p:cNvSpPr txBox="1"/>
          <p:nvPr/>
        </p:nvSpPr>
        <p:spPr>
          <a:xfrm>
            <a:off x="8401474" y="1215710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3" name="文本框 36"/>
          <p:cNvSpPr txBox="1"/>
          <p:nvPr/>
        </p:nvSpPr>
        <p:spPr>
          <a:xfrm>
            <a:off x="8289076" y="839165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 Placeholder 2"/>
          <p:cNvSpPr txBox="1"/>
          <p:nvPr/>
        </p:nvSpPr>
        <p:spPr>
          <a:xfrm>
            <a:off x="8906219" y="3558438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5" name="文本框 36"/>
          <p:cNvSpPr txBox="1"/>
          <p:nvPr/>
        </p:nvSpPr>
        <p:spPr>
          <a:xfrm>
            <a:off x="8793821" y="3181893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 Placeholder 2"/>
          <p:cNvSpPr txBox="1"/>
          <p:nvPr/>
        </p:nvSpPr>
        <p:spPr>
          <a:xfrm>
            <a:off x="7982091" y="5447447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" name="文本框 36"/>
          <p:cNvSpPr txBox="1"/>
          <p:nvPr/>
        </p:nvSpPr>
        <p:spPr>
          <a:xfrm>
            <a:off x="7869693" y="5070902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 Placeholder 2"/>
          <p:cNvSpPr txBox="1"/>
          <p:nvPr/>
        </p:nvSpPr>
        <p:spPr>
          <a:xfrm>
            <a:off x="848603" y="4723102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文本框 36"/>
          <p:cNvSpPr txBox="1"/>
          <p:nvPr/>
        </p:nvSpPr>
        <p:spPr>
          <a:xfrm>
            <a:off x="736205" y="4346557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 Placeholder 2"/>
          <p:cNvSpPr txBox="1"/>
          <p:nvPr/>
        </p:nvSpPr>
        <p:spPr>
          <a:xfrm>
            <a:off x="569063" y="2516519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文本框 36"/>
          <p:cNvSpPr txBox="1"/>
          <p:nvPr/>
        </p:nvSpPr>
        <p:spPr>
          <a:xfrm>
            <a:off x="456665" y="2139974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4110407" y="1277661"/>
            <a:ext cx="4158104" cy="3960943"/>
            <a:chOff x="3701845" y="1258206"/>
            <a:chExt cx="4788309" cy="4561266"/>
          </a:xfrm>
        </p:grpSpPr>
        <p:grpSp>
          <p:nvGrpSpPr>
            <p:cNvPr id="2" name="组合 1"/>
            <p:cNvGrpSpPr/>
            <p:nvPr/>
          </p:nvGrpSpPr>
          <p:grpSpPr>
            <a:xfrm>
              <a:off x="3701845" y="1258206"/>
              <a:ext cx="4788309" cy="4561266"/>
              <a:chOff x="4672013" y="319087"/>
              <a:chExt cx="5959476" cy="5676901"/>
            </a:xfrm>
          </p:grpSpPr>
          <p:sp>
            <p:nvSpPr>
              <p:cNvPr id="16" name="Freeform 44"/>
              <p:cNvSpPr/>
              <p:nvPr/>
            </p:nvSpPr>
            <p:spPr bwMode="auto">
              <a:xfrm>
                <a:off x="5295901" y="3843337"/>
                <a:ext cx="2336800" cy="2133600"/>
              </a:xfrm>
              <a:custGeom>
                <a:avLst/>
                <a:gdLst>
                  <a:gd name="T0" fmla="*/ 583 w 622"/>
                  <a:gd name="T1" fmla="*/ 130 h 568"/>
                  <a:gd name="T2" fmla="*/ 404 w 622"/>
                  <a:gd name="T3" fmla="*/ 0 h 568"/>
                  <a:gd name="T4" fmla="*/ 314 w 622"/>
                  <a:gd name="T5" fmla="*/ 43 h 568"/>
                  <a:gd name="T6" fmla="*/ 131 w 622"/>
                  <a:gd name="T7" fmla="*/ 43 h 568"/>
                  <a:gd name="T8" fmla="*/ 59 w 622"/>
                  <a:gd name="T9" fmla="*/ 95 h 568"/>
                  <a:gd name="T10" fmla="*/ 15 w 622"/>
                  <a:gd name="T11" fmla="*/ 230 h 568"/>
                  <a:gd name="T12" fmla="*/ 98 w 622"/>
                  <a:gd name="T13" fmla="*/ 485 h 568"/>
                  <a:gd name="T14" fmla="*/ 213 w 622"/>
                  <a:gd name="T15" fmla="*/ 568 h 568"/>
                  <a:gd name="T16" fmla="*/ 481 w 622"/>
                  <a:gd name="T17" fmla="*/ 568 h 568"/>
                  <a:gd name="T18" fmla="*/ 596 w 622"/>
                  <a:gd name="T19" fmla="*/ 485 h 568"/>
                  <a:gd name="T20" fmla="*/ 622 w 622"/>
                  <a:gd name="T21" fmla="*/ 404 h 568"/>
                  <a:gd name="T22" fmla="*/ 567 w 622"/>
                  <a:gd name="T23" fmla="*/ 234 h 568"/>
                  <a:gd name="T24" fmla="*/ 583 w 622"/>
                  <a:gd name="T25" fmla="*/ 130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2" h="568">
                    <a:moveTo>
                      <a:pt x="583" y="130"/>
                    </a:moveTo>
                    <a:cubicBezTo>
                      <a:pt x="506" y="116"/>
                      <a:pt x="441" y="67"/>
                      <a:pt x="404" y="0"/>
                    </a:cubicBezTo>
                    <a:cubicBezTo>
                      <a:pt x="381" y="25"/>
                      <a:pt x="347" y="43"/>
                      <a:pt x="314" y="43"/>
                    </a:cubicBezTo>
                    <a:cubicBezTo>
                      <a:pt x="131" y="43"/>
                      <a:pt x="131" y="43"/>
                      <a:pt x="131" y="43"/>
                    </a:cubicBezTo>
                    <a:cubicBezTo>
                      <a:pt x="59" y="95"/>
                      <a:pt x="59" y="95"/>
                      <a:pt x="59" y="95"/>
                    </a:cubicBezTo>
                    <a:cubicBezTo>
                      <a:pt x="20" y="123"/>
                      <a:pt x="0" y="184"/>
                      <a:pt x="15" y="230"/>
                    </a:cubicBezTo>
                    <a:cubicBezTo>
                      <a:pt x="98" y="485"/>
                      <a:pt x="98" y="485"/>
                      <a:pt x="98" y="485"/>
                    </a:cubicBezTo>
                    <a:cubicBezTo>
                      <a:pt x="113" y="531"/>
                      <a:pt x="165" y="568"/>
                      <a:pt x="213" y="568"/>
                    </a:cubicBezTo>
                    <a:cubicBezTo>
                      <a:pt x="481" y="568"/>
                      <a:pt x="481" y="568"/>
                      <a:pt x="481" y="568"/>
                    </a:cubicBezTo>
                    <a:cubicBezTo>
                      <a:pt x="529" y="568"/>
                      <a:pt x="581" y="531"/>
                      <a:pt x="596" y="485"/>
                    </a:cubicBezTo>
                    <a:cubicBezTo>
                      <a:pt x="622" y="404"/>
                      <a:pt x="622" y="404"/>
                      <a:pt x="622" y="404"/>
                    </a:cubicBezTo>
                    <a:cubicBezTo>
                      <a:pt x="567" y="234"/>
                      <a:pt x="567" y="234"/>
                      <a:pt x="567" y="234"/>
                    </a:cubicBezTo>
                    <a:cubicBezTo>
                      <a:pt x="556" y="201"/>
                      <a:pt x="563" y="161"/>
                      <a:pt x="583" y="130"/>
                    </a:cubicBezTo>
                  </a:path>
                </a:pathLst>
              </a:custGeom>
              <a:solidFill>
                <a:srgbClr val="D338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7" name="Freeform 46"/>
              <p:cNvSpPr/>
              <p:nvPr/>
            </p:nvSpPr>
            <p:spPr bwMode="auto">
              <a:xfrm>
                <a:off x="4672013" y="1525587"/>
                <a:ext cx="2279650" cy="2479675"/>
              </a:xfrm>
              <a:custGeom>
                <a:avLst/>
                <a:gdLst>
                  <a:gd name="T0" fmla="*/ 540 w 607"/>
                  <a:gd name="T1" fmla="*/ 496 h 660"/>
                  <a:gd name="T2" fmla="*/ 607 w 607"/>
                  <a:gd name="T3" fmla="*/ 324 h 660"/>
                  <a:gd name="T4" fmla="*/ 546 w 607"/>
                  <a:gd name="T5" fmla="*/ 255 h 660"/>
                  <a:gd name="T6" fmla="*/ 490 w 607"/>
                  <a:gd name="T7" fmla="*/ 81 h 660"/>
                  <a:gd name="T8" fmla="*/ 418 w 607"/>
                  <a:gd name="T9" fmla="*/ 29 h 660"/>
                  <a:gd name="T10" fmla="*/ 275 w 607"/>
                  <a:gd name="T11" fmla="*/ 29 h 660"/>
                  <a:gd name="T12" fmla="*/ 59 w 607"/>
                  <a:gd name="T13" fmla="*/ 186 h 660"/>
                  <a:gd name="T14" fmla="*/ 15 w 607"/>
                  <a:gd name="T15" fmla="*/ 321 h 660"/>
                  <a:gd name="T16" fmla="*/ 98 w 607"/>
                  <a:gd name="T17" fmla="*/ 576 h 660"/>
                  <a:gd name="T18" fmla="*/ 213 w 607"/>
                  <a:gd name="T19" fmla="*/ 660 h 660"/>
                  <a:gd name="T20" fmla="*/ 297 w 607"/>
                  <a:gd name="T21" fmla="*/ 660 h 660"/>
                  <a:gd name="T22" fmla="*/ 480 w 607"/>
                  <a:gd name="T23" fmla="*/ 660 h 660"/>
                  <a:gd name="T24" fmla="*/ 570 w 607"/>
                  <a:gd name="T25" fmla="*/ 617 h 660"/>
                  <a:gd name="T26" fmla="*/ 543 w 607"/>
                  <a:gd name="T27" fmla="*/ 537 h 660"/>
                  <a:gd name="T28" fmla="*/ 540 w 607"/>
                  <a:gd name="T29" fmla="*/ 496 h 6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07" h="660">
                    <a:moveTo>
                      <a:pt x="540" y="496"/>
                    </a:moveTo>
                    <a:cubicBezTo>
                      <a:pt x="540" y="430"/>
                      <a:pt x="565" y="369"/>
                      <a:pt x="607" y="324"/>
                    </a:cubicBezTo>
                    <a:cubicBezTo>
                      <a:pt x="579" y="309"/>
                      <a:pt x="555" y="284"/>
                      <a:pt x="546" y="255"/>
                    </a:cubicBezTo>
                    <a:cubicBezTo>
                      <a:pt x="490" y="81"/>
                      <a:pt x="490" y="81"/>
                      <a:pt x="490" y="81"/>
                    </a:cubicBezTo>
                    <a:cubicBezTo>
                      <a:pt x="418" y="29"/>
                      <a:pt x="418" y="29"/>
                      <a:pt x="418" y="29"/>
                    </a:cubicBezTo>
                    <a:cubicBezTo>
                      <a:pt x="378" y="0"/>
                      <a:pt x="314" y="0"/>
                      <a:pt x="275" y="29"/>
                    </a:cubicBezTo>
                    <a:cubicBezTo>
                      <a:pt x="59" y="186"/>
                      <a:pt x="59" y="186"/>
                      <a:pt x="59" y="186"/>
                    </a:cubicBezTo>
                    <a:cubicBezTo>
                      <a:pt x="20" y="214"/>
                      <a:pt x="0" y="275"/>
                      <a:pt x="15" y="321"/>
                    </a:cubicBezTo>
                    <a:cubicBezTo>
                      <a:pt x="98" y="576"/>
                      <a:pt x="98" y="576"/>
                      <a:pt x="98" y="576"/>
                    </a:cubicBezTo>
                    <a:cubicBezTo>
                      <a:pt x="112" y="622"/>
                      <a:pt x="164" y="660"/>
                      <a:pt x="213" y="660"/>
                    </a:cubicBezTo>
                    <a:cubicBezTo>
                      <a:pt x="297" y="660"/>
                      <a:pt x="297" y="660"/>
                      <a:pt x="297" y="660"/>
                    </a:cubicBezTo>
                    <a:cubicBezTo>
                      <a:pt x="480" y="660"/>
                      <a:pt x="480" y="660"/>
                      <a:pt x="480" y="660"/>
                    </a:cubicBezTo>
                    <a:cubicBezTo>
                      <a:pt x="513" y="660"/>
                      <a:pt x="547" y="642"/>
                      <a:pt x="570" y="617"/>
                    </a:cubicBezTo>
                    <a:cubicBezTo>
                      <a:pt x="557" y="592"/>
                      <a:pt x="548" y="565"/>
                      <a:pt x="543" y="537"/>
                    </a:cubicBezTo>
                    <a:cubicBezTo>
                      <a:pt x="541" y="523"/>
                      <a:pt x="540" y="510"/>
                      <a:pt x="540" y="496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8" name="Freeform 48"/>
              <p:cNvSpPr/>
              <p:nvPr/>
            </p:nvSpPr>
            <p:spPr bwMode="auto">
              <a:xfrm>
                <a:off x="7385051" y="3873500"/>
                <a:ext cx="2589213" cy="2122488"/>
              </a:xfrm>
              <a:custGeom>
                <a:avLst/>
                <a:gdLst>
                  <a:gd name="T0" fmla="*/ 630 w 689"/>
                  <a:gd name="T1" fmla="*/ 91 h 565"/>
                  <a:gd name="T2" fmla="*/ 562 w 689"/>
                  <a:gd name="T3" fmla="*/ 41 h 565"/>
                  <a:gd name="T4" fmla="*/ 383 w 689"/>
                  <a:gd name="T5" fmla="*/ 41 h 565"/>
                  <a:gd name="T6" fmla="*/ 294 w 689"/>
                  <a:gd name="T7" fmla="*/ 0 h 565"/>
                  <a:gd name="T8" fmla="*/ 110 w 689"/>
                  <a:gd name="T9" fmla="*/ 124 h 565"/>
                  <a:gd name="T10" fmla="*/ 73 w 689"/>
                  <a:gd name="T11" fmla="*/ 126 h 565"/>
                  <a:gd name="T12" fmla="*/ 27 w 689"/>
                  <a:gd name="T13" fmla="*/ 122 h 565"/>
                  <a:gd name="T14" fmla="*/ 11 w 689"/>
                  <a:gd name="T15" fmla="*/ 226 h 565"/>
                  <a:gd name="T16" fmla="*/ 66 w 689"/>
                  <a:gd name="T17" fmla="*/ 396 h 565"/>
                  <a:gd name="T18" fmla="*/ 94 w 689"/>
                  <a:gd name="T19" fmla="*/ 481 h 565"/>
                  <a:gd name="T20" fmla="*/ 209 w 689"/>
                  <a:gd name="T21" fmla="*/ 565 h 565"/>
                  <a:gd name="T22" fmla="*/ 477 w 689"/>
                  <a:gd name="T23" fmla="*/ 565 h 565"/>
                  <a:gd name="T24" fmla="*/ 592 w 689"/>
                  <a:gd name="T25" fmla="*/ 481 h 565"/>
                  <a:gd name="T26" fmla="*/ 674 w 689"/>
                  <a:gd name="T27" fmla="*/ 226 h 565"/>
                  <a:gd name="T28" fmla="*/ 630 w 689"/>
                  <a:gd name="T29" fmla="*/ 91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9" h="565">
                    <a:moveTo>
                      <a:pt x="630" y="91"/>
                    </a:moveTo>
                    <a:cubicBezTo>
                      <a:pt x="562" y="41"/>
                      <a:pt x="562" y="41"/>
                      <a:pt x="562" y="41"/>
                    </a:cubicBezTo>
                    <a:cubicBezTo>
                      <a:pt x="383" y="41"/>
                      <a:pt x="383" y="41"/>
                      <a:pt x="383" y="41"/>
                    </a:cubicBezTo>
                    <a:cubicBezTo>
                      <a:pt x="351" y="41"/>
                      <a:pt x="317" y="24"/>
                      <a:pt x="294" y="0"/>
                    </a:cubicBezTo>
                    <a:cubicBezTo>
                      <a:pt x="255" y="65"/>
                      <a:pt x="189" y="112"/>
                      <a:pt x="110" y="124"/>
                    </a:cubicBezTo>
                    <a:cubicBezTo>
                      <a:pt x="98" y="125"/>
                      <a:pt x="86" y="126"/>
                      <a:pt x="73" y="126"/>
                    </a:cubicBezTo>
                    <a:cubicBezTo>
                      <a:pt x="57" y="126"/>
                      <a:pt x="42" y="125"/>
                      <a:pt x="27" y="122"/>
                    </a:cubicBezTo>
                    <a:cubicBezTo>
                      <a:pt x="7" y="153"/>
                      <a:pt x="0" y="193"/>
                      <a:pt x="11" y="226"/>
                    </a:cubicBezTo>
                    <a:cubicBezTo>
                      <a:pt x="66" y="396"/>
                      <a:pt x="66" y="396"/>
                      <a:pt x="66" y="396"/>
                    </a:cubicBezTo>
                    <a:cubicBezTo>
                      <a:pt x="94" y="481"/>
                      <a:pt x="94" y="481"/>
                      <a:pt x="94" y="481"/>
                    </a:cubicBezTo>
                    <a:cubicBezTo>
                      <a:pt x="109" y="527"/>
                      <a:pt x="160" y="565"/>
                      <a:pt x="209" y="565"/>
                    </a:cubicBezTo>
                    <a:cubicBezTo>
                      <a:pt x="477" y="565"/>
                      <a:pt x="477" y="565"/>
                      <a:pt x="477" y="565"/>
                    </a:cubicBezTo>
                    <a:cubicBezTo>
                      <a:pt x="525" y="565"/>
                      <a:pt x="577" y="527"/>
                      <a:pt x="592" y="481"/>
                    </a:cubicBezTo>
                    <a:cubicBezTo>
                      <a:pt x="674" y="226"/>
                      <a:pt x="674" y="226"/>
                      <a:pt x="674" y="226"/>
                    </a:cubicBezTo>
                    <a:cubicBezTo>
                      <a:pt x="689" y="180"/>
                      <a:pt x="669" y="119"/>
                      <a:pt x="630" y="91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9" name="Freeform 50"/>
              <p:cNvSpPr/>
              <p:nvPr/>
            </p:nvSpPr>
            <p:spPr bwMode="auto">
              <a:xfrm>
                <a:off x="6354763" y="319087"/>
                <a:ext cx="2608263" cy="2422525"/>
              </a:xfrm>
              <a:custGeom>
                <a:avLst/>
                <a:gdLst>
                  <a:gd name="T0" fmla="*/ 635 w 694"/>
                  <a:gd name="T1" fmla="*/ 186 h 645"/>
                  <a:gd name="T2" fmla="*/ 418 w 694"/>
                  <a:gd name="T3" fmla="*/ 29 h 645"/>
                  <a:gd name="T4" fmla="*/ 276 w 694"/>
                  <a:gd name="T5" fmla="*/ 29 h 645"/>
                  <a:gd name="T6" fmla="*/ 59 w 694"/>
                  <a:gd name="T7" fmla="*/ 186 h 645"/>
                  <a:gd name="T8" fmla="*/ 15 w 694"/>
                  <a:gd name="T9" fmla="*/ 321 h 645"/>
                  <a:gd name="T10" fmla="*/ 42 w 694"/>
                  <a:gd name="T11" fmla="*/ 402 h 645"/>
                  <a:gd name="T12" fmla="*/ 98 w 694"/>
                  <a:gd name="T13" fmla="*/ 576 h 645"/>
                  <a:gd name="T14" fmla="*/ 159 w 694"/>
                  <a:gd name="T15" fmla="*/ 645 h 645"/>
                  <a:gd name="T16" fmla="*/ 233 w 694"/>
                  <a:gd name="T17" fmla="*/ 589 h 645"/>
                  <a:gd name="T18" fmla="*/ 347 w 694"/>
                  <a:gd name="T19" fmla="*/ 562 h 645"/>
                  <a:gd name="T20" fmla="*/ 458 w 694"/>
                  <a:gd name="T21" fmla="*/ 587 h 645"/>
                  <a:gd name="T22" fmla="*/ 535 w 694"/>
                  <a:gd name="T23" fmla="*/ 645 h 645"/>
                  <a:gd name="T24" fmla="*/ 596 w 694"/>
                  <a:gd name="T25" fmla="*/ 576 h 645"/>
                  <a:gd name="T26" fmla="*/ 651 w 694"/>
                  <a:gd name="T27" fmla="*/ 406 h 645"/>
                  <a:gd name="T28" fmla="*/ 679 w 694"/>
                  <a:gd name="T29" fmla="*/ 321 h 645"/>
                  <a:gd name="T30" fmla="*/ 635 w 694"/>
                  <a:gd name="T31" fmla="*/ 186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4" h="645">
                    <a:moveTo>
                      <a:pt x="635" y="186"/>
                    </a:moveTo>
                    <a:cubicBezTo>
                      <a:pt x="418" y="29"/>
                      <a:pt x="418" y="29"/>
                      <a:pt x="418" y="29"/>
                    </a:cubicBezTo>
                    <a:cubicBezTo>
                      <a:pt x="379" y="0"/>
                      <a:pt x="315" y="0"/>
                      <a:pt x="276" y="29"/>
                    </a:cubicBezTo>
                    <a:cubicBezTo>
                      <a:pt x="59" y="186"/>
                      <a:pt x="59" y="186"/>
                      <a:pt x="59" y="186"/>
                    </a:cubicBezTo>
                    <a:cubicBezTo>
                      <a:pt x="20" y="215"/>
                      <a:pt x="0" y="275"/>
                      <a:pt x="15" y="321"/>
                    </a:cubicBezTo>
                    <a:cubicBezTo>
                      <a:pt x="42" y="402"/>
                      <a:pt x="42" y="402"/>
                      <a:pt x="42" y="402"/>
                    </a:cubicBezTo>
                    <a:cubicBezTo>
                      <a:pt x="98" y="576"/>
                      <a:pt x="98" y="576"/>
                      <a:pt x="98" y="576"/>
                    </a:cubicBezTo>
                    <a:cubicBezTo>
                      <a:pt x="107" y="605"/>
                      <a:pt x="131" y="630"/>
                      <a:pt x="159" y="645"/>
                    </a:cubicBezTo>
                    <a:cubicBezTo>
                      <a:pt x="180" y="622"/>
                      <a:pt x="205" y="603"/>
                      <a:pt x="233" y="589"/>
                    </a:cubicBezTo>
                    <a:cubicBezTo>
                      <a:pt x="268" y="572"/>
                      <a:pt x="306" y="562"/>
                      <a:pt x="347" y="562"/>
                    </a:cubicBezTo>
                    <a:cubicBezTo>
                      <a:pt x="387" y="562"/>
                      <a:pt x="424" y="571"/>
                      <a:pt x="458" y="587"/>
                    </a:cubicBezTo>
                    <a:cubicBezTo>
                      <a:pt x="487" y="601"/>
                      <a:pt x="514" y="621"/>
                      <a:pt x="535" y="645"/>
                    </a:cubicBezTo>
                    <a:cubicBezTo>
                      <a:pt x="563" y="630"/>
                      <a:pt x="587" y="605"/>
                      <a:pt x="596" y="576"/>
                    </a:cubicBezTo>
                    <a:cubicBezTo>
                      <a:pt x="651" y="406"/>
                      <a:pt x="651" y="406"/>
                      <a:pt x="651" y="406"/>
                    </a:cubicBezTo>
                    <a:cubicBezTo>
                      <a:pt x="679" y="321"/>
                      <a:pt x="679" y="321"/>
                      <a:pt x="679" y="321"/>
                    </a:cubicBezTo>
                    <a:cubicBezTo>
                      <a:pt x="694" y="275"/>
                      <a:pt x="674" y="215"/>
                      <a:pt x="635" y="186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0" name="Freeform 52"/>
              <p:cNvSpPr/>
              <p:nvPr/>
            </p:nvSpPr>
            <p:spPr bwMode="auto">
              <a:xfrm>
                <a:off x="8366126" y="1550987"/>
                <a:ext cx="2265363" cy="2476500"/>
              </a:xfrm>
              <a:custGeom>
                <a:avLst/>
                <a:gdLst>
                  <a:gd name="T0" fmla="*/ 544 w 603"/>
                  <a:gd name="T1" fmla="*/ 186 h 659"/>
                  <a:gd name="T2" fmla="*/ 327 w 603"/>
                  <a:gd name="T3" fmla="*/ 28 h 659"/>
                  <a:gd name="T4" fmla="*/ 185 w 603"/>
                  <a:gd name="T5" fmla="*/ 28 h 659"/>
                  <a:gd name="T6" fmla="*/ 116 w 603"/>
                  <a:gd name="T7" fmla="*/ 78 h 659"/>
                  <a:gd name="T8" fmla="*/ 61 w 603"/>
                  <a:gd name="T9" fmla="*/ 248 h 659"/>
                  <a:gd name="T10" fmla="*/ 0 w 603"/>
                  <a:gd name="T11" fmla="*/ 317 h 659"/>
                  <a:gd name="T12" fmla="*/ 67 w 603"/>
                  <a:gd name="T13" fmla="*/ 489 h 659"/>
                  <a:gd name="T14" fmla="*/ 64 w 603"/>
                  <a:gd name="T15" fmla="*/ 531 h 659"/>
                  <a:gd name="T16" fmla="*/ 33 w 603"/>
                  <a:gd name="T17" fmla="*/ 618 h 659"/>
                  <a:gd name="T18" fmla="*/ 122 w 603"/>
                  <a:gd name="T19" fmla="*/ 659 h 659"/>
                  <a:gd name="T20" fmla="*/ 301 w 603"/>
                  <a:gd name="T21" fmla="*/ 659 h 659"/>
                  <a:gd name="T22" fmla="*/ 390 w 603"/>
                  <a:gd name="T23" fmla="*/ 659 h 659"/>
                  <a:gd name="T24" fmla="*/ 505 w 603"/>
                  <a:gd name="T25" fmla="*/ 576 h 659"/>
                  <a:gd name="T26" fmla="*/ 588 w 603"/>
                  <a:gd name="T27" fmla="*/ 321 h 659"/>
                  <a:gd name="T28" fmla="*/ 544 w 603"/>
                  <a:gd name="T29" fmla="*/ 186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03" h="659">
                    <a:moveTo>
                      <a:pt x="544" y="186"/>
                    </a:moveTo>
                    <a:cubicBezTo>
                      <a:pt x="327" y="28"/>
                      <a:pt x="327" y="28"/>
                      <a:pt x="327" y="28"/>
                    </a:cubicBezTo>
                    <a:cubicBezTo>
                      <a:pt x="288" y="0"/>
                      <a:pt x="224" y="0"/>
                      <a:pt x="185" y="28"/>
                    </a:cubicBezTo>
                    <a:cubicBezTo>
                      <a:pt x="116" y="78"/>
                      <a:pt x="116" y="78"/>
                      <a:pt x="116" y="78"/>
                    </a:cubicBezTo>
                    <a:cubicBezTo>
                      <a:pt x="61" y="248"/>
                      <a:pt x="61" y="248"/>
                      <a:pt x="61" y="248"/>
                    </a:cubicBezTo>
                    <a:cubicBezTo>
                      <a:pt x="52" y="277"/>
                      <a:pt x="28" y="302"/>
                      <a:pt x="0" y="317"/>
                    </a:cubicBezTo>
                    <a:cubicBezTo>
                      <a:pt x="42" y="362"/>
                      <a:pt x="67" y="423"/>
                      <a:pt x="67" y="489"/>
                    </a:cubicBezTo>
                    <a:cubicBezTo>
                      <a:pt x="67" y="504"/>
                      <a:pt x="66" y="518"/>
                      <a:pt x="64" y="531"/>
                    </a:cubicBezTo>
                    <a:cubicBezTo>
                      <a:pt x="59" y="562"/>
                      <a:pt x="48" y="591"/>
                      <a:pt x="33" y="618"/>
                    </a:cubicBezTo>
                    <a:cubicBezTo>
                      <a:pt x="56" y="642"/>
                      <a:pt x="90" y="659"/>
                      <a:pt x="122" y="659"/>
                    </a:cubicBezTo>
                    <a:cubicBezTo>
                      <a:pt x="301" y="659"/>
                      <a:pt x="301" y="659"/>
                      <a:pt x="301" y="659"/>
                    </a:cubicBezTo>
                    <a:cubicBezTo>
                      <a:pt x="390" y="659"/>
                      <a:pt x="390" y="659"/>
                      <a:pt x="390" y="659"/>
                    </a:cubicBezTo>
                    <a:cubicBezTo>
                      <a:pt x="438" y="659"/>
                      <a:pt x="490" y="622"/>
                      <a:pt x="505" y="576"/>
                    </a:cubicBezTo>
                    <a:cubicBezTo>
                      <a:pt x="588" y="321"/>
                      <a:pt x="588" y="321"/>
                      <a:pt x="588" y="321"/>
                    </a:cubicBezTo>
                    <a:cubicBezTo>
                      <a:pt x="603" y="275"/>
                      <a:pt x="583" y="214"/>
                      <a:pt x="544" y="186"/>
                    </a:cubicBezTo>
                  </a:path>
                </a:pathLst>
              </a:custGeom>
              <a:solidFill>
                <a:srgbClr val="D338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3" name="文本框 82"/>
            <p:cNvSpPr txBox="1"/>
            <p:nvPr/>
          </p:nvSpPr>
          <p:spPr>
            <a:xfrm>
              <a:off x="5823979" y="1647982"/>
              <a:ext cx="556879" cy="6009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4000" dirty="0" smtClean="0">
                  <a:solidFill>
                    <a:schemeClr val="bg1"/>
                  </a:solidFill>
                  <a:latin typeface="Impact" panose="020B0806030902050204" pitchFamily="34" charset="0"/>
                  <a:cs typeface="Aharoni" panose="02010803020104030203" pitchFamily="2" charset="-79"/>
                </a:rPr>
                <a:t>01</a:t>
              </a:r>
              <a:endParaRPr lang="zh-CN" altLang="en-US" sz="4000" dirty="0">
                <a:solidFill>
                  <a:schemeClr val="bg1"/>
                </a:solidFill>
                <a:latin typeface="Impact" panose="020B0806030902050204" pitchFamily="34" charset="0"/>
                <a:cs typeface="Aharoni" panose="02010803020104030203" pitchFamily="2" charset="-79"/>
              </a:endParaRPr>
            </a:p>
          </p:txBody>
        </p:sp>
        <p:sp>
          <p:nvSpPr>
            <p:cNvPr id="5" name="文本框 84"/>
            <p:cNvSpPr txBox="1"/>
            <p:nvPr/>
          </p:nvSpPr>
          <p:spPr>
            <a:xfrm>
              <a:off x="4492096" y="4578150"/>
              <a:ext cx="608593" cy="6009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4000" dirty="0" smtClean="0">
                  <a:solidFill>
                    <a:schemeClr val="bg1"/>
                  </a:solidFill>
                  <a:latin typeface="Impact" panose="020B0806030902050204" pitchFamily="34" charset="0"/>
                  <a:cs typeface="Aharoni" panose="02010803020104030203" pitchFamily="2" charset="-79"/>
                </a:rPr>
                <a:t>04</a:t>
              </a:r>
              <a:endParaRPr lang="zh-CN" altLang="en-US" sz="4000" dirty="0">
                <a:solidFill>
                  <a:schemeClr val="bg1"/>
                </a:solidFill>
                <a:latin typeface="Impact" panose="020B0806030902050204" pitchFamily="34" charset="0"/>
                <a:cs typeface="Aharoni" panose="02010803020104030203" pitchFamily="2" charset="-79"/>
              </a:endParaRPr>
            </a:p>
          </p:txBody>
        </p:sp>
        <p:sp>
          <p:nvSpPr>
            <p:cNvPr id="7" name="文本框 91"/>
            <p:cNvSpPr txBox="1"/>
            <p:nvPr/>
          </p:nvSpPr>
          <p:spPr>
            <a:xfrm>
              <a:off x="3943090" y="2760606"/>
              <a:ext cx="624924" cy="6009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4000" dirty="0" smtClean="0">
                  <a:solidFill>
                    <a:schemeClr val="bg1"/>
                  </a:solidFill>
                  <a:latin typeface="Impact" panose="020B0806030902050204" pitchFamily="34" charset="0"/>
                  <a:cs typeface="Aharoni" panose="02010803020104030203" pitchFamily="2" charset="-79"/>
                </a:rPr>
                <a:t>05</a:t>
              </a:r>
              <a:endParaRPr lang="zh-CN" altLang="en-US" sz="4000" dirty="0">
                <a:solidFill>
                  <a:schemeClr val="bg1"/>
                </a:solidFill>
                <a:latin typeface="Impact" panose="020B0806030902050204" pitchFamily="34" charset="0"/>
                <a:cs typeface="Aharoni" panose="02010803020104030203" pitchFamily="2" charset="-79"/>
              </a:endParaRPr>
            </a:p>
          </p:txBody>
        </p:sp>
        <p:sp>
          <p:nvSpPr>
            <p:cNvPr id="9" name="文本框 93"/>
            <p:cNvSpPr txBox="1"/>
            <p:nvPr/>
          </p:nvSpPr>
          <p:spPr>
            <a:xfrm>
              <a:off x="7635763" y="2760606"/>
              <a:ext cx="609954" cy="6009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4000" dirty="0" smtClean="0">
                  <a:solidFill>
                    <a:schemeClr val="bg1"/>
                  </a:solidFill>
                  <a:latin typeface="Impact" panose="020B0806030902050204" pitchFamily="34" charset="0"/>
                  <a:cs typeface="Aharoni" panose="02010803020104030203" pitchFamily="2" charset="-79"/>
                </a:rPr>
                <a:t>02</a:t>
              </a:r>
              <a:endParaRPr lang="zh-CN" altLang="en-US" sz="4000" dirty="0">
                <a:solidFill>
                  <a:schemeClr val="bg1"/>
                </a:solidFill>
                <a:latin typeface="Impact" panose="020B0806030902050204" pitchFamily="34" charset="0"/>
                <a:cs typeface="Aharoni" panose="02010803020104030203" pitchFamily="2" charset="-79"/>
              </a:endParaRPr>
            </a:p>
          </p:txBody>
        </p:sp>
        <p:sp>
          <p:nvSpPr>
            <p:cNvPr id="11" name="文本框 95"/>
            <p:cNvSpPr txBox="1"/>
            <p:nvPr/>
          </p:nvSpPr>
          <p:spPr>
            <a:xfrm>
              <a:off x="7019654" y="4578150"/>
              <a:ext cx="622202" cy="6009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4000" dirty="0" smtClean="0">
                  <a:solidFill>
                    <a:schemeClr val="bg1"/>
                  </a:solidFill>
                  <a:latin typeface="Impact" panose="020B0806030902050204" pitchFamily="34" charset="0"/>
                  <a:cs typeface="Aharoni" panose="02010803020104030203" pitchFamily="2" charset="-79"/>
                </a:rPr>
                <a:t>03</a:t>
              </a:r>
              <a:endParaRPr lang="zh-CN" altLang="en-US" sz="4000" dirty="0">
                <a:solidFill>
                  <a:schemeClr val="bg1"/>
                </a:solidFill>
                <a:latin typeface="Impact" panose="020B0806030902050204" pitchFamily="34" charset="0"/>
                <a:cs typeface="Aharoni" panose="02010803020104030203" pitchFamily="2" charset="-79"/>
              </a:endParaRPr>
            </a:p>
          </p:txBody>
        </p:sp>
        <p:grpSp>
          <p:nvGrpSpPr>
            <p:cNvPr id="13" name="组合 12"/>
            <p:cNvGrpSpPr>
              <a:grpSpLocks noChangeAspect="1"/>
            </p:cNvGrpSpPr>
            <p:nvPr/>
          </p:nvGrpSpPr>
          <p:grpSpPr>
            <a:xfrm>
              <a:off x="5685659" y="3322989"/>
              <a:ext cx="862447" cy="738412"/>
              <a:chOff x="2162176" y="-104775"/>
              <a:chExt cx="1655763" cy="1417638"/>
            </a:xfrm>
            <a:solidFill>
              <a:srgbClr val="D3381C"/>
            </a:solidFill>
          </p:grpSpPr>
          <p:sp>
            <p:nvSpPr>
              <p:cNvPr id="14" name="Freeform 3767"/>
              <p:cNvSpPr/>
              <p:nvPr/>
            </p:nvSpPr>
            <p:spPr bwMode="auto">
              <a:xfrm>
                <a:off x="2311401" y="104775"/>
                <a:ext cx="1370013" cy="1208088"/>
              </a:xfrm>
              <a:custGeom>
                <a:avLst/>
                <a:gdLst>
                  <a:gd name="T0" fmla="*/ 231 w 431"/>
                  <a:gd name="T1" fmla="*/ 6 h 380"/>
                  <a:gd name="T2" fmla="*/ 190 w 431"/>
                  <a:gd name="T3" fmla="*/ 7 h 380"/>
                  <a:gd name="T4" fmla="*/ 20 w 431"/>
                  <a:gd name="T5" fmla="*/ 106 h 380"/>
                  <a:gd name="T6" fmla="*/ 0 w 431"/>
                  <a:gd name="T7" fmla="*/ 142 h 380"/>
                  <a:gd name="T8" fmla="*/ 0 w 431"/>
                  <a:gd name="T9" fmla="*/ 357 h 380"/>
                  <a:gd name="T10" fmla="*/ 24 w 431"/>
                  <a:gd name="T11" fmla="*/ 380 h 380"/>
                  <a:gd name="T12" fmla="*/ 124 w 431"/>
                  <a:gd name="T13" fmla="*/ 380 h 380"/>
                  <a:gd name="T14" fmla="*/ 148 w 431"/>
                  <a:gd name="T15" fmla="*/ 357 h 380"/>
                  <a:gd name="T16" fmla="*/ 148 w 431"/>
                  <a:gd name="T17" fmla="*/ 258 h 380"/>
                  <a:gd name="T18" fmla="*/ 171 w 431"/>
                  <a:gd name="T19" fmla="*/ 235 h 380"/>
                  <a:gd name="T20" fmla="*/ 260 w 431"/>
                  <a:gd name="T21" fmla="*/ 235 h 380"/>
                  <a:gd name="T22" fmla="*/ 283 w 431"/>
                  <a:gd name="T23" fmla="*/ 258 h 380"/>
                  <a:gd name="T24" fmla="*/ 283 w 431"/>
                  <a:gd name="T25" fmla="*/ 357 h 380"/>
                  <a:gd name="T26" fmla="*/ 307 w 431"/>
                  <a:gd name="T27" fmla="*/ 380 h 380"/>
                  <a:gd name="T28" fmla="*/ 407 w 431"/>
                  <a:gd name="T29" fmla="*/ 380 h 380"/>
                  <a:gd name="T30" fmla="*/ 431 w 431"/>
                  <a:gd name="T31" fmla="*/ 357 h 380"/>
                  <a:gd name="T32" fmla="*/ 431 w 431"/>
                  <a:gd name="T33" fmla="*/ 142 h 380"/>
                  <a:gd name="T34" fmla="*/ 410 w 431"/>
                  <a:gd name="T35" fmla="*/ 107 h 380"/>
                  <a:gd name="T36" fmla="*/ 231 w 431"/>
                  <a:gd name="T37" fmla="*/ 6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1" h="380">
                    <a:moveTo>
                      <a:pt x="231" y="6"/>
                    </a:moveTo>
                    <a:cubicBezTo>
                      <a:pt x="220" y="0"/>
                      <a:pt x="201" y="0"/>
                      <a:pt x="190" y="7"/>
                    </a:cubicBezTo>
                    <a:cubicBezTo>
                      <a:pt x="20" y="106"/>
                      <a:pt x="20" y="106"/>
                      <a:pt x="20" y="106"/>
                    </a:cubicBezTo>
                    <a:cubicBezTo>
                      <a:pt x="9" y="113"/>
                      <a:pt x="0" y="129"/>
                      <a:pt x="0" y="142"/>
                    </a:cubicBezTo>
                    <a:cubicBezTo>
                      <a:pt x="0" y="357"/>
                      <a:pt x="0" y="357"/>
                      <a:pt x="0" y="357"/>
                    </a:cubicBezTo>
                    <a:cubicBezTo>
                      <a:pt x="0" y="370"/>
                      <a:pt x="10" y="380"/>
                      <a:pt x="24" y="380"/>
                    </a:cubicBezTo>
                    <a:cubicBezTo>
                      <a:pt x="124" y="380"/>
                      <a:pt x="124" y="380"/>
                      <a:pt x="124" y="380"/>
                    </a:cubicBezTo>
                    <a:cubicBezTo>
                      <a:pt x="137" y="380"/>
                      <a:pt x="148" y="370"/>
                      <a:pt x="148" y="357"/>
                    </a:cubicBezTo>
                    <a:cubicBezTo>
                      <a:pt x="148" y="258"/>
                      <a:pt x="148" y="258"/>
                      <a:pt x="148" y="258"/>
                    </a:cubicBezTo>
                    <a:cubicBezTo>
                      <a:pt x="148" y="245"/>
                      <a:pt x="158" y="235"/>
                      <a:pt x="171" y="235"/>
                    </a:cubicBezTo>
                    <a:cubicBezTo>
                      <a:pt x="260" y="235"/>
                      <a:pt x="260" y="235"/>
                      <a:pt x="260" y="235"/>
                    </a:cubicBezTo>
                    <a:cubicBezTo>
                      <a:pt x="273" y="235"/>
                      <a:pt x="283" y="245"/>
                      <a:pt x="283" y="258"/>
                    </a:cubicBezTo>
                    <a:cubicBezTo>
                      <a:pt x="283" y="357"/>
                      <a:pt x="283" y="357"/>
                      <a:pt x="283" y="357"/>
                    </a:cubicBezTo>
                    <a:cubicBezTo>
                      <a:pt x="283" y="370"/>
                      <a:pt x="294" y="380"/>
                      <a:pt x="307" y="380"/>
                    </a:cubicBezTo>
                    <a:cubicBezTo>
                      <a:pt x="407" y="380"/>
                      <a:pt x="407" y="380"/>
                      <a:pt x="407" y="380"/>
                    </a:cubicBezTo>
                    <a:cubicBezTo>
                      <a:pt x="420" y="380"/>
                      <a:pt x="431" y="370"/>
                      <a:pt x="431" y="357"/>
                    </a:cubicBezTo>
                    <a:cubicBezTo>
                      <a:pt x="431" y="142"/>
                      <a:pt x="431" y="142"/>
                      <a:pt x="431" y="142"/>
                    </a:cubicBezTo>
                    <a:cubicBezTo>
                      <a:pt x="431" y="129"/>
                      <a:pt x="422" y="113"/>
                      <a:pt x="410" y="107"/>
                    </a:cubicBezTo>
                    <a:lnTo>
                      <a:pt x="231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Freeform 3768"/>
              <p:cNvSpPr/>
              <p:nvPr/>
            </p:nvSpPr>
            <p:spPr bwMode="auto">
              <a:xfrm>
                <a:off x="2162176" y="-104775"/>
                <a:ext cx="1655763" cy="552450"/>
              </a:xfrm>
              <a:custGeom>
                <a:avLst/>
                <a:gdLst>
                  <a:gd name="T0" fmla="*/ 516 w 521"/>
                  <a:gd name="T1" fmla="*/ 165 h 174"/>
                  <a:gd name="T2" fmla="*/ 487 w 521"/>
                  <a:gd name="T3" fmla="*/ 167 h 174"/>
                  <a:gd name="T4" fmla="*/ 276 w 521"/>
                  <a:gd name="T5" fmla="*/ 45 h 174"/>
                  <a:gd name="T6" fmla="*/ 235 w 521"/>
                  <a:gd name="T7" fmla="*/ 45 h 174"/>
                  <a:gd name="T8" fmla="*/ 34 w 521"/>
                  <a:gd name="T9" fmla="*/ 167 h 174"/>
                  <a:gd name="T10" fmla="*/ 5 w 521"/>
                  <a:gd name="T11" fmla="*/ 165 h 174"/>
                  <a:gd name="T12" fmla="*/ 16 w 521"/>
                  <a:gd name="T13" fmla="*/ 138 h 174"/>
                  <a:gd name="T14" fmla="*/ 235 w 521"/>
                  <a:gd name="T15" fmla="*/ 7 h 174"/>
                  <a:gd name="T16" fmla="*/ 276 w 521"/>
                  <a:gd name="T17" fmla="*/ 6 h 174"/>
                  <a:gd name="T18" fmla="*/ 504 w 521"/>
                  <a:gd name="T19" fmla="*/ 139 h 174"/>
                  <a:gd name="T20" fmla="*/ 516 w 521"/>
                  <a:gd name="T21" fmla="*/ 165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1" h="174">
                    <a:moveTo>
                      <a:pt x="516" y="165"/>
                    </a:moveTo>
                    <a:cubicBezTo>
                      <a:pt x="512" y="173"/>
                      <a:pt x="499" y="174"/>
                      <a:pt x="487" y="167"/>
                    </a:cubicBezTo>
                    <a:cubicBezTo>
                      <a:pt x="276" y="45"/>
                      <a:pt x="276" y="45"/>
                      <a:pt x="276" y="45"/>
                    </a:cubicBezTo>
                    <a:cubicBezTo>
                      <a:pt x="265" y="38"/>
                      <a:pt x="247" y="38"/>
                      <a:pt x="235" y="45"/>
                    </a:cubicBezTo>
                    <a:cubicBezTo>
                      <a:pt x="34" y="167"/>
                      <a:pt x="34" y="167"/>
                      <a:pt x="34" y="167"/>
                    </a:cubicBezTo>
                    <a:cubicBezTo>
                      <a:pt x="22" y="174"/>
                      <a:pt x="9" y="173"/>
                      <a:pt x="5" y="165"/>
                    </a:cubicBezTo>
                    <a:cubicBezTo>
                      <a:pt x="0" y="157"/>
                      <a:pt x="5" y="145"/>
                      <a:pt x="16" y="138"/>
                    </a:cubicBezTo>
                    <a:cubicBezTo>
                      <a:pt x="235" y="7"/>
                      <a:pt x="235" y="7"/>
                      <a:pt x="235" y="7"/>
                    </a:cubicBezTo>
                    <a:cubicBezTo>
                      <a:pt x="246" y="0"/>
                      <a:pt x="265" y="0"/>
                      <a:pt x="276" y="6"/>
                    </a:cubicBezTo>
                    <a:cubicBezTo>
                      <a:pt x="504" y="139"/>
                      <a:pt x="504" y="139"/>
                      <a:pt x="504" y="139"/>
                    </a:cubicBezTo>
                    <a:cubicBezTo>
                      <a:pt x="515" y="145"/>
                      <a:pt x="521" y="157"/>
                      <a:pt x="516" y="1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3" name="Text Placeholder 2"/>
          <p:cNvSpPr txBox="1"/>
          <p:nvPr/>
        </p:nvSpPr>
        <p:spPr>
          <a:xfrm>
            <a:off x="7301413" y="873425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4" name="文本框 36"/>
          <p:cNvSpPr txBox="1"/>
          <p:nvPr/>
        </p:nvSpPr>
        <p:spPr>
          <a:xfrm>
            <a:off x="7189015" y="496880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 Placeholder 2"/>
          <p:cNvSpPr txBox="1"/>
          <p:nvPr/>
        </p:nvSpPr>
        <p:spPr>
          <a:xfrm>
            <a:off x="8486746" y="2760326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6" name="文本框 36"/>
          <p:cNvSpPr txBox="1"/>
          <p:nvPr/>
        </p:nvSpPr>
        <p:spPr>
          <a:xfrm>
            <a:off x="8374348" y="2383781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 Placeholder 2"/>
          <p:cNvSpPr txBox="1"/>
          <p:nvPr/>
        </p:nvSpPr>
        <p:spPr>
          <a:xfrm>
            <a:off x="8089096" y="4723102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8" name="文本框 36"/>
          <p:cNvSpPr txBox="1"/>
          <p:nvPr/>
        </p:nvSpPr>
        <p:spPr>
          <a:xfrm>
            <a:off x="7976698" y="4346557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 Placeholder 2"/>
          <p:cNvSpPr txBox="1"/>
          <p:nvPr/>
        </p:nvSpPr>
        <p:spPr>
          <a:xfrm>
            <a:off x="1084454" y="4269883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文本框 36"/>
          <p:cNvSpPr txBox="1"/>
          <p:nvPr/>
        </p:nvSpPr>
        <p:spPr>
          <a:xfrm>
            <a:off x="972056" y="3893338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 Placeholder 2"/>
          <p:cNvSpPr txBox="1"/>
          <p:nvPr/>
        </p:nvSpPr>
        <p:spPr>
          <a:xfrm>
            <a:off x="801060" y="2483398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2" name="文本框 36"/>
          <p:cNvSpPr txBox="1"/>
          <p:nvPr/>
        </p:nvSpPr>
        <p:spPr>
          <a:xfrm>
            <a:off x="688662" y="2106853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4361206" y="1626637"/>
            <a:ext cx="3469588" cy="3604726"/>
            <a:chOff x="3418019" y="646714"/>
            <a:chExt cx="5355963" cy="5564573"/>
          </a:xfrm>
        </p:grpSpPr>
        <p:sp>
          <p:nvSpPr>
            <p:cNvPr id="2" name="Freeform 1867"/>
            <p:cNvSpPr/>
            <p:nvPr/>
          </p:nvSpPr>
          <p:spPr bwMode="auto">
            <a:xfrm>
              <a:off x="5053781" y="2255987"/>
              <a:ext cx="2082783" cy="2331127"/>
            </a:xfrm>
            <a:custGeom>
              <a:avLst/>
              <a:gdLst>
                <a:gd name="T0" fmla="*/ 154 w 159"/>
                <a:gd name="T1" fmla="*/ 124 h 178"/>
                <a:gd name="T2" fmla="*/ 150 w 159"/>
                <a:gd name="T3" fmla="*/ 123 h 178"/>
                <a:gd name="T4" fmla="*/ 150 w 159"/>
                <a:gd name="T5" fmla="*/ 123 h 178"/>
                <a:gd name="T6" fmla="*/ 141 w 159"/>
                <a:gd name="T7" fmla="*/ 122 h 178"/>
                <a:gd name="T8" fmla="*/ 159 w 159"/>
                <a:gd name="T9" fmla="*/ 90 h 178"/>
                <a:gd name="T10" fmla="*/ 140 w 159"/>
                <a:gd name="T11" fmla="*/ 56 h 178"/>
                <a:gd name="T12" fmla="*/ 150 w 159"/>
                <a:gd name="T13" fmla="*/ 55 h 178"/>
                <a:gd name="T14" fmla="*/ 150 w 159"/>
                <a:gd name="T15" fmla="*/ 55 h 178"/>
                <a:gd name="T16" fmla="*/ 154 w 159"/>
                <a:gd name="T17" fmla="*/ 54 h 178"/>
                <a:gd name="T18" fmla="*/ 157 w 159"/>
                <a:gd name="T19" fmla="*/ 44 h 178"/>
                <a:gd name="T20" fmla="*/ 147 w 159"/>
                <a:gd name="T21" fmla="*/ 42 h 178"/>
                <a:gd name="T22" fmla="*/ 144 w 159"/>
                <a:gd name="T23" fmla="*/ 45 h 178"/>
                <a:gd name="T24" fmla="*/ 144 w 159"/>
                <a:gd name="T25" fmla="*/ 45 h 178"/>
                <a:gd name="T26" fmla="*/ 138 w 159"/>
                <a:gd name="T27" fmla="*/ 53 h 178"/>
                <a:gd name="T28" fmla="*/ 119 w 159"/>
                <a:gd name="T29" fmla="*/ 20 h 178"/>
                <a:gd name="T30" fmla="*/ 81 w 159"/>
                <a:gd name="T31" fmla="*/ 20 h 178"/>
                <a:gd name="T32" fmla="*/ 85 w 159"/>
                <a:gd name="T33" fmla="*/ 11 h 178"/>
                <a:gd name="T34" fmla="*/ 85 w 159"/>
                <a:gd name="T35" fmla="*/ 11 h 178"/>
                <a:gd name="T36" fmla="*/ 86 w 159"/>
                <a:gd name="T37" fmla="*/ 7 h 178"/>
                <a:gd name="T38" fmla="*/ 79 w 159"/>
                <a:gd name="T39" fmla="*/ 0 h 178"/>
                <a:gd name="T40" fmla="*/ 72 w 159"/>
                <a:gd name="T41" fmla="*/ 7 h 178"/>
                <a:gd name="T42" fmla="*/ 74 w 159"/>
                <a:gd name="T43" fmla="*/ 11 h 178"/>
                <a:gd name="T44" fmla="*/ 74 w 159"/>
                <a:gd name="T45" fmla="*/ 11 h 178"/>
                <a:gd name="T46" fmla="*/ 77 w 159"/>
                <a:gd name="T47" fmla="*/ 20 h 178"/>
                <a:gd name="T48" fmla="*/ 40 w 159"/>
                <a:gd name="T49" fmla="*/ 20 h 178"/>
                <a:gd name="T50" fmla="*/ 21 w 159"/>
                <a:gd name="T51" fmla="*/ 53 h 178"/>
                <a:gd name="T52" fmla="*/ 14 w 159"/>
                <a:gd name="T53" fmla="*/ 45 h 178"/>
                <a:gd name="T54" fmla="*/ 14 w 159"/>
                <a:gd name="T55" fmla="*/ 45 h 178"/>
                <a:gd name="T56" fmla="*/ 12 w 159"/>
                <a:gd name="T57" fmla="*/ 42 h 178"/>
                <a:gd name="T58" fmla="*/ 2 w 159"/>
                <a:gd name="T59" fmla="*/ 44 h 178"/>
                <a:gd name="T60" fmla="*/ 5 w 159"/>
                <a:gd name="T61" fmla="*/ 54 h 178"/>
                <a:gd name="T62" fmla="*/ 9 w 159"/>
                <a:gd name="T63" fmla="*/ 55 h 178"/>
                <a:gd name="T64" fmla="*/ 9 w 159"/>
                <a:gd name="T65" fmla="*/ 55 h 178"/>
                <a:gd name="T66" fmla="*/ 19 w 159"/>
                <a:gd name="T67" fmla="*/ 56 h 178"/>
                <a:gd name="T68" fmla="*/ 0 w 159"/>
                <a:gd name="T69" fmla="*/ 90 h 178"/>
                <a:gd name="T70" fmla="*/ 18 w 159"/>
                <a:gd name="T71" fmla="*/ 122 h 178"/>
                <a:gd name="T72" fmla="*/ 9 w 159"/>
                <a:gd name="T73" fmla="*/ 123 h 178"/>
                <a:gd name="T74" fmla="*/ 9 w 159"/>
                <a:gd name="T75" fmla="*/ 123 h 178"/>
                <a:gd name="T76" fmla="*/ 5 w 159"/>
                <a:gd name="T77" fmla="*/ 124 h 178"/>
                <a:gd name="T78" fmla="*/ 2 w 159"/>
                <a:gd name="T79" fmla="*/ 134 h 178"/>
                <a:gd name="T80" fmla="*/ 12 w 159"/>
                <a:gd name="T81" fmla="*/ 136 h 178"/>
                <a:gd name="T82" fmla="*/ 14 w 159"/>
                <a:gd name="T83" fmla="*/ 133 h 178"/>
                <a:gd name="T84" fmla="*/ 14 w 159"/>
                <a:gd name="T85" fmla="*/ 133 h 178"/>
                <a:gd name="T86" fmla="*/ 20 w 159"/>
                <a:gd name="T87" fmla="*/ 125 h 178"/>
                <a:gd name="T88" fmla="*/ 40 w 159"/>
                <a:gd name="T89" fmla="*/ 159 h 178"/>
                <a:gd name="T90" fmla="*/ 77 w 159"/>
                <a:gd name="T91" fmla="*/ 159 h 178"/>
                <a:gd name="T92" fmla="*/ 74 w 159"/>
                <a:gd name="T93" fmla="*/ 167 h 178"/>
                <a:gd name="T94" fmla="*/ 74 w 159"/>
                <a:gd name="T95" fmla="*/ 167 h 178"/>
                <a:gd name="T96" fmla="*/ 72 w 159"/>
                <a:gd name="T97" fmla="*/ 171 h 178"/>
                <a:gd name="T98" fmla="*/ 79 w 159"/>
                <a:gd name="T99" fmla="*/ 178 h 178"/>
                <a:gd name="T100" fmla="*/ 86 w 159"/>
                <a:gd name="T101" fmla="*/ 171 h 178"/>
                <a:gd name="T102" fmla="*/ 85 w 159"/>
                <a:gd name="T103" fmla="*/ 167 h 178"/>
                <a:gd name="T104" fmla="*/ 85 w 159"/>
                <a:gd name="T105" fmla="*/ 167 h 178"/>
                <a:gd name="T106" fmla="*/ 81 w 159"/>
                <a:gd name="T107" fmla="*/ 159 h 178"/>
                <a:gd name="T108" fmla="*/ 119 w 159"/>
                <a:gd name="T109" fmla="*/ 159 h 178"/>
                <a:gd name="T110" fmla="*/ 139 w 159"/>
                <a:gd name="T111" fmla="*/ 126 h 178"/>
                <a:gd name="T112" fmla="*/ 144 w 159"/>
                <a:gd name="T113" fmla="*/ 133 h 178"/>
                <a:gd name="T114" fmla="*/ 144 w 159"/>
                <a:gd name="T115" fmla="*/ 133 h 178"/>
                <a:gd name="T116" fmla="*/ 147 w 159"/>
                <a:gd name="T117" fmla="*/ 136 h 178"/>
                <a:gd name="T118" fmla="*/ 157 w 159"/>
                <a:gd name="T119" fmla="*/ 134 h 178"/>
                <a:gd name="T120" fmla="*/ 154 w 159"/>
                <a:gd name="T121" fmla="*/ 124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9" h="178">
                  <a:moveTo>
                    <a:pt x="154" y="124"/>
                  </a:moveTo>
                  <a:cubicBezTo>
                    <a:pt x="153" y="123"/>
                    <a:pt x="151" y="123"/>
                    <a:pt x="150" y="123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46" y="124"/>
                    <a:pt x="143" y="123"/>
                    <a:pt x="141" y="122"/>
                  </a:cubicBezTo>
                  <a:cubicBezTo>
                    <a:pt x="159" y="90"/>
                    <a:pt x="159" y="90"/>
                    <a:pt x="159" y="90"/>
                  </a:cubicBezTo>
                  <a:cubicBezTo>
                    <a:pt x="140" y="56"/>
                    <a:pt x="140" y="56"/>
                    <a:pt x="140" y="56"/>
                  </a:cubicBezTo>
                  <a:cubicBezTo>
                    <a:pt x="143" y="55"/>
                    <a:pt x="146" y="54"/>
                    <a:pt x="150" y="55"/>
                  </a:cubicBezTo>
                  <a:cubicBezTo>
                    <a:pt x="150" y="55"/>
                    <a:pt x="150" y="55"/>
                    <a:pt x="150" y="55"/>
                  </a:cubicBezTo>
                  <a:cubicBezTo>
                    <a:pt x="151" y="55"/>
                    <a:pt x="153" y="55"/>
                    <a:pt x="154" y="54"/>
                  </a:cubicBezTo>
                  <a:cubicBezTo>
                    <a:pt x="157" y="52"/>
                    <a:pt x="159" y="48"/>
                    <a:pt x="157" y="44"/>
                  </a:cubicBezTo>
                  <a:cubicBezTo>
                    <a:pt x="155" y="41"/>
                    <a:pt x="150" y="40"/>
                    <a:pt x="147" y="42"/>
                  </a:cubicBezTo>
                  <a:cubicBezTo>
                    <a:pt x="146" y="43"/>
                    <a:pt x="145" y="44"/>
                    <a:pt x="144" y="45"/>
                  </a:cubicBezTo>
                  <a:cubicBezTo>
                    <a:pt x="144" y="45"/>
                    <a:pt x="144" y="45"/>
                    <a:pt x="144" y="45"/>
                  </a:cubicBezTo>
                  <a:cubicBezTo>
                    <a:pt x="143" y="49"/>
                    <a:pt x="141" y="51"/>
                    <a:pt x="138" y="53"/>
                  </a:cubicBezTo>
                  <a:cubicBezTo>
                    <a:pt x="119" y="20"/>
                    <a:pt x="119" y="20"/>
                    <a:pt x="119" y="20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81" y="17"/>
                    <a:pt x="83" y="14"/>
                    <a:pt x="85" y="11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86" y="10"/>
                    <a:pt x="86" y="8"/>
                    <a:pt x="86" y="7"/>
                  </a:cubicBezTo>
                  <a:cubicBezTo>
                    <a:pt x="86" y="3"/>
                    <a:pt x="83" y="0"/>
                    <a:pt x="79" y="0"/>
                  </a:cubicBezTo>
                  <a:cubicBezTo>
                    <a:pt x="76" y="0"/>
                    <a:pt x="72" y="3"/>
                    <a:pt x="72" y="7"/>
                  </a:cubicBezTo>
                  <a:cubicBezTo>
                    <a:pt x="72" y="8"/>
                    <a:pt x="73" y="10"/>
                    <a:pt x="74" y="11"/>
                  </a:cubicBezTo>
                  <a:cubicBezTo>
                    <a:pt x="74" y="11"/>
                    <a:pt x="74" y="11"/>
                    <a:pt x="74" y="11"/>
                  </a:cubicBezTo>
                  <a:cubicBezTo>
                    <a:pt x="76" y="14"/>
                    <a:pt x="77" y="17"/>
                    <a:pt x="77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18" y="51"/>
                    <a:pt x="16" y="49"/>
                    <a:pt x="14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4"/>
                    <a:pt x="13" y="43"/>
                    <a:pt x="12" y="42"/>
                  </a:cubicBezTo>
                  <a:cubicBezTo>
                    <a:pt x="8" y="40"/>
                    <a:pt x="4" y="41"/>
                    <a:pt x="2" y="44"/>
                  </a:cubicBezTo>
                  <a:cubicBezTo>
                    <a:pt x="0" y="48"/>
                    <a:pt x="1" y="52"/>
                    <a:pt x="5" y="54"/>
                  </a:cubicBezTo>
                  <a:cubicBezTo>
                    <a:pt x="6" y="55"/>
                    <a:pt x="7" y="55"/>
                    <a:pt x="9" y="55"/>
                  </a:cubicBezTo>
                  <a:cubicBezTo>
                    <a:pt x="9" y="55"/>
                    <a:pt x="9" y="55"/>
                    <a:pt x="9" y="55"/>
                  </a:cubicBezTo>
                  <a:cubicBezTo>
                    <a:pt x="13" y="54"/>
                    <a:pt x="16" y="55"/>
                    <a:pt x="19" y="56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18" y="122"/>
                    <a:pt x="18" y="122"/>
                    <a:pt x="18" y="122"/>
                  </a:cubicBezTo>
                  <a:cubicBezTo>
                    <a:pt x="16" y="123"/>
                    <a:pt x="13" y="124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7" y="123"/>
                    <a:pt x="6" y="123"/>
                    <a:pt x="5" y="124"/>
                  </a:cubicBezTo>
                  <a:cubicBezTo>
                    <a:pt x="1" y="126"/>
                    <a:pt x="0" y="130"/>
                    <a:pt x="2" y="134"/>
                  </a:cubicBezTo>
                  <a:cubicBezTo>
                    <a:pt x="4" y="137"/>
                    <a:pt x="8" y="138"/>
                    <a:pt x="12" y="136"/>
                  </a:cubicBezTo>
                  <a:cubicBezTo>
                    <a:pt x="13" y="135"/>
                    <a:pt x="14" y="134"/>
                    <a:pt x="14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6" y="129"/>
                    <a:pt x="18" y="127"/>
                    <a:pt x="20" y="125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77" y="159"/>
                    <a:pt x="77" y="159"/>
                    <a:pt x="77" y="159"/>
                  </a:cubicBezTo>
                  <a:cubicBezTo>
                    <a:pt x="77" y="162"/>
                    <a:pt x="76" y="164"/>
                    <a:pt x="74" y="167"/>
                  </a:cubicBezTo>
                  <a:cubicBezTo>
                    <a:pt x="74" y="167"/>
                    <a:pt x="74" y="167"/>
                    <a:pt x="74" y="167"/>
                  </a:cubicBezTo>
                  <a:cubicBezTo>
                    <a:pt x="73" y="168"/>
                    <a:pt x="72" y="170"/>
                    <a:pt x="72" y="171"/>
                  </a:cubicBezTo>
                  <a:cubicBezTo>
                    <a:pt x="72" y="175"/>
                    <a:pt x="75" y="178"/>
                    <a:pt x="79" y="178"/>
                  </a:cubicBezTo>
                  <a:cubicBezTo>
                    <a:pt x="83" y="178"/>
                    <a:pt x="86" y="175"/>
                    <a:pt x="86" y="171"/>
                  </a:cubicBezTo>
                  <a:cubicBezTo>
                    <a:pt x="86" y="170"/>
                    <a:pt x="86" y="168"/>
                    <a:pt x="85" y="167"/>
                  </a:cubicBezTo>
                  <a:cubicBezTo>
                    <a:pt x="85" y="167"/>
                    <a:pt x="85" y="167"/>
                    <a:pt x="85" y="167"/>
                  </a:cubicBezTo>
                  <a:cubicBezTo>
                    <a:pt x="83" y="164"/>
                    <a:pt x="82" y="162"/>
                    <a:pt x="81" y="159"/>
                  </a:cubicBezTo>
                  <a:cubicBezTo>
                    <a:pt x="119" y="159"/>
                    <a:pt x="119" y="159"/>
                    <a:pt x="119" y="159"/>
                  </a:cubicBezTo>
                  <a:cubicBezTo>
                    <a:pt x="139" y="126"/>
                    <a:pt x="139" y="126"/>
                    <a:pt x="139" y="126"/>
                  </a:cubicBezTo>
                  <a:cubicBezTo>
                    <a:pt x="141" y="127"/>
                    <a:pt x="143" y="130"/>
                    <a:pt x="144" y="133"/>
                  </a:cubicBezTo>
                  <a:cubicBezTo>
                    <a:pt x="144" y="133"/>
                    <a:pt x="144" y="133"/>
                    <a:pt x="144" y="133"/>
                  </a:cubicBezTo>
                  <a:cubicBezTo>
                    <a:pt x="145" y="134"/>
                    <a:pt x="146" y="135"/>
                    <a:pt x="147" y="136"/>
                  </a:cubicBezTo>
                  <a:cubicBezTo>
                    <a:pt x="150" y="138"/>
                    <a:pt x="155" y="137"/>
                    <a:pt x="157" y="134"/>
                  </a:cubicBezTo>
                  <a:cubicBezTo>
                    <a:pt x="159" y="130"/>
                    <a:pt x="157" y="126"/>
                    <a:pt x="154" y="124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FFFFF">
                    <a:lumMod val="100000"/>
                  </a:srgbClr>
                </a:gs>
                <a:gs pos="0">
                  <a:srgbClr val="D9D9DA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" name="Freeform 1877"/>
            <p:cNvSpPr/>
            <p:nvPr/>
          </p:nvSpPr>
          <p:spPr bwMode="auto">
            <a:xfrm>
              <a:off x="3418019" y="1588768"/>
              <a:ext cx="2107617" cy="1819538"/>
            </a:xfrm>
            <a:custGeom>
              <a:avLst/>
              <a:gdLst>
                <a:gd name="T0" fmla="*/ 141 w 161"/>
                <a:gd name="T1" fmla="*/ 37 h 139"/>
                <a:gd name="T2" fmla="*/ 152 w 161"/>
                <a:gd name="T3" fmla="*/ 36 h 139"/>
                <a:gd name="T4" fmla="*/ 152 w 161"/>
                <a:gd name="T5" fmla="*/ 36 h 139"/>
                <a:gd name="T6" fmla="*/ 156 w 161"/>
                <a:gd name="T7" fmla="*/ 35 h 139"/>
                <a:gd name="T8" fmla="*/ 159 w 161"/>
                <a:gd name="T9" fmla="*/ 25 h 139"/>
                <a:gd name="T10" fmla="*/ 149 w 161"/>
                <a:gd name="T11" fmla="*/ 23 h 139"/>
                <a:gd name="T12" fmla="*/ 146 w 161"/>
                <a:gd name="T13" fmla="*/ 26 h 139"/>
                <a:gd name="T14" fmla="*/ 146 w 161"/>
                <a:gd name="T15" fmla="*/ 26 h 139"/>
                <a:gd name="T16" fmla="*/ 139 w 161"/>
                <a:gd name="T17" fmla="*/ 34 h 139"/>
                <a:gd name="T18" fmla="*/ 120 w 161"/>
                <a:gd name="T19" fmla="*/ 0 h 139"/>
                <a:gd name="T20" fmla="*/ 40 w 161"/>
                <a:gd name="T21" fmla="*/ 0 h 139"/>
                <a:gd name="T22" fmla="*/ 0 w 161"/>
                <a:gd name="T23" fmla="*/ 70 h 139"/>
                <a:gd name="T24" fmla="*/ 40 w 161"/>
                <a:gd name="T25" fmla="*/ 139 h 139"/>
                <a:gd name="T26" fmla="*/ 76 w 161"/>
                <a:gd name="T27" fmla="*/ 139 h 139"/>
                <a:gd name="T28" fmla="*/ 74 w 161"/>
                <a:gd name="T29" fmla="*/ 135 h 139"/>
                <a:gd name="T30" fmla="*/ 73 w 161"/>
                <a:gd name="T31" fmla="*/ 133 h 139"/>
                <a:gd name="T32" fmla="*/ 72 w 161"/>
                <a:gd name="T33" fmla="*/ 132 h 139"/>
                <a:gd name="T34" fmla="*/ 72 w 161"/>
                <a:gd name="T35" fmla="*/ 129 h 139"/>
                <a:gd name="T36" fmla="*/ 81 w 161"/>
                <a:gd name="T37" fmla="*/ 120 h 139"/>
                <a:gd name="T38" fmla="*/ 90 w 161"/>
                <a:gd name="T39" fmla="*/ 129 h 139"/>
                <a:gd name="T40" fmla="*/ 90 w 161"/>
                <a:gd name="T41" fmla="*/ 132 h 139"/>
                <a:gd name="T42" fmla="*/ 89 w 161"/>
                <a:gd name="T43" fmla="*/ 133 h 139"/>
                <a:gd name="T44" fmla="*/ 88 w 161"/>
                <a:gd name="T45" fmla="*/ 135 h 139"/>
                <a:gd name="T46" fmla="*/ 86 w 161"/>
                <a:gd name="T47" fmla="*/ 139 h 139"/>
                <a:gd name="T48" fmla="*/ 120 w 161"/>
                <a:gd name="T49" fmla="*/ 139 h 139"/>
                <a:gd name="T50" fmla="*/ 138 w 161"/>
                <a:gd name="T51" fmla="*/ 108 h 139"/>
                <a:gd name="T52" fmla="*/ 137 w 161"/>
                <a:gd name="T53" fmla="*/ 108 h 139"/>
                <a:gd name="T54" fmla="*/ 134 w 161"/>
                <a:gd name="T55" fmla="*/ 108 h 139"/>
                <a:gd name="T56" fmla="*/ 132 w 161"/>
                <a:gd name="T57" fmla="*/ 108 h 139"/>
                <a:gd name="T58" fmla="*/ 131 w 161"/>
                <a:gd name="T59" fmla="*/ 107 h 139"/>
                <a:gd name="T60" fmla="*/ 129 w 161"/>
                <a:gd name="T61" fmla="*/ 107 h 139"/>
                <a:gd name="T62" fmla="*/ 125 w 161"/>
                <a:gd name="T63" fmla="*/ 94 h 139"/>
                <a:gd name="T64" fmla="*/ 133 w 161"/>
                <a:gd name="T65" fmla="*/ 90 h 139"/>
                <a:gd name="T66" fmla="*/ 138 w 161"/>
                <a:gd name="T67" fmla="*/ 91 h 139"/>
                <a:gd name="T68" fmla="*/ 139 w 161"/>
                <a:gd name="T69" fmla="*/ 92 h 139"/>
                <a:gd name="T70" fmla="*/ 140 w 161"/>
                <a:gd name="T71" fmla="*/ 93 h 139"/>
                <a:gd name="T72" fmla="*/ 141 w 161"/>
                <a:gd name="T73" fmla="*/ 95 h 139"/>
                <a:gd name="T74" fmla="*/ 143 w 161"/>
                <a:gd name="T75" fmla="*/ 99 h 139"/>
                <a:gd name="T76" fmla="*/ 160 w 161"/>
                <a:gd name="T77" fmla="*/ 70 h 139"/>
                <a:gd name="T78" fmla="*/ 141 w 161"/>
                <a:gd name="T79" fmla="*/ 3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1" h="139">
                  <a:moveTo>
                    <a:pt x="141" y="37"/>
                  </a:moveTo>
                  <a:cubicBezTo>
                    <a:pt x="144" y="36"/>
                    <a:pt x="147" y="35"/>
                    <a:pt x="152" y="36"/>
                  </a:cubicBezTo>
                  <a:cubicBezTo>
                    <a:pt x="152" y="36"/>
                    <a:pt x="152" y="36"/>
                    <a:pt x="152" y="36"/>
                  </a:cubicBezTo>
                  <a:cubicBezTo>
                    <a:pt x="153" y="36"/>
                    <a:pt x="155" y="35"/>
                    <a:pt x="156" y="35"/>
                  </a:cubicBezTo>
                  <a:cubicBezTo>
                    <a:pt x="159" y="33"/>
                    <a:pt x="161" y="28"/>
                    <a:pt x="159" y="25"/>
                  </a:cubicBezTo>
                  <a:cubicBezTo>
                    <a:pt x="157" y="22"/>
                    <a:pt x="152" y="21"/>
                    <a:pt x="149" y="23"/>
                  </a:cubicBezTo>
                  <a:cubicBezTo>
                    <a:pt x="148" y="23"/>
                    <a:pt x="147" y="24"/>
                    <a:pt x="146" y="26"/>
                  </a:cubicBezTo>
                  <a:cubicBezTo>
                    <a:pt x="146" y="26"/>
                    <a:pt x="146" y="26"/>
                    <a:pt x="146" y="26"/>
                  </a:cubicBezTo>
                  <a:cubicBezTo>
                    <a:pt x="144" y="30"/>
                    <a:pt x="142" y="32"/>
                    <a:pt x="139" y="34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40" y="139"/>
                    <a:pt x="40" y="139"/>
                    <a:pt x="40" y="139"/>
                  </a:cubicBezTo>
                  <a:cubicBezTo>
                    <a:pt x="76" y="139"/>
                    <a:pt x="76" y="139"/>
                    <a:pt x="76" y="139"/>
                  </a:cubicBezTo>
                  <a:cubicBezTo>
                    <a:pt x="76" y="138"/>
                    <a:pt x="75" y="136"/>
                    <a:pt x="74" y="135"/>
                  </a:cubicBezTo>
                  <a:cubicBezTo>
                    <a:pt x="73" y="133"/>
                    <a:pt x="73" y="133"/>
                    <a:pt x="73" y="133"/>
                  </a:cubicBezTo>
                  <a:cubicBezTo>
                    <a:pt x="72" y="132"/>
                    <a:pt x="72" y="132"/>
                    <a:pt x="72" y="132"/>
                  </a:cubicBezTo>
                  <a:cubicBezTo>
                    <a:pt x="72" y="131"/>
                    <a:pt x="72" y="130"/>
                    <a:pt x="72" y="129"/>
                  </a:cubicBezTo>
                  <a:cubicBezTo>
                    <a:pt x="72" y="124"/>
                    <a:pt x="76" y="120"/>
                    <a:pt x="81" y="120"/>
                  </a:cubicBezTo>
                  <a:cubicBezTo>
                    <a:pt x="86" y="120"/>
                    <a:pt x="90" y="124"/>
                    <a:pt x="90" y="129"/>
                  </a:cubicBezTo>
                  <a:cubicBezTo>
                    <a:pt x="90" y="130"/>
                    <a:pt x="90" y="131"/>
                    <a:pt x="90" y="132"/>
                  </a:cubicBezTo>
                  <a:cubicBezTo>
                    <a:pt x="89" y="133"/>
                    <a:pt x="89" y="133"/>
                    <a:pt x="89" y="133"/>
                  </a:cubicBezTo>
                  <a:cubicBezTo>
                    <a:pt x="88" y="135"/>
                    <a:pt x="88" y="135"/>
                    <a:pt x="88" y="135"/>
                  </a:cubicBezTo>
                  <a:cubicBezTo>
                    <a:pt x="87" y="136"/>
                    <a:pt x="86" y="138"/>
                    <a:pt x="86" y="139"/>
                  </a:cubicBezTo>
                  <a:cubicBezTo>
                    <a:pt x="120" y="139"/>
                    <a:pt x="120" y="139"/>
                    <a:pt x="120" y="139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38" y="108"/>
                    <a:pt x="137" y="108"/>
                    <a:pt x="137" y="108"/>
                  </a:cubicBezTo>
                  <a:cubicBezTo>
                    <a:pt x="136" y="108"/>
                    <a:pt x="135" y="108"/>
                    <a:pt x="134" y="108"/>
                  </a:cubicBezTo>
                  <a:cubicBezTo>
                    <a:pt x="132" y="108"/>
                    <a:pt x="132" y="108"/>
                    <a:pt x="132" y="108"/>
                  </a:cubicBezTo>
                  <a:cubicBezTo>
                    <a:pt x="131" y="107"/>
                    <a:pt x="131" y="107"/>
                    <a:pt x="131" y="107"/>
                  </a:cubicBezTo>
                  <a:cubicBezTo>
                    <a:pt x="130" y="107"/>
                    <a:pt x="129" y="107"/>
                    <a:pt x="129" y="107"/>
                  </a:cubicBezTo>
                  <a:cubicBezTo>
                    <a:pt x="124" y="104"/>
                    <a:pt x="123" y="99"/>
                    <a:pt x="125" y="94"/>
                  </a:cubicBezTo>
                  <a:cubicBezTo>
                    <a:pt x="127" y="92"/>
                    <a:pt x="130" y="90"/>
                    <a:pt x="133" y="90"/>
                  </a:cubicBezTo>
                  <a:cubicBezTo>
                    <a:pt x="135" y="90"/>
                    <a:pt x="136" y="90"/>
                    <a:pt x="138" y="91"/>
                  </a:cubicBezTo>
                  <a:cubicBezTo>
                    <a:pt x="138" y="91"/>
                    <a:pt x="139" y="92"/>
                    <a:pt x="139" y="92"/>
                  </a:cubicBezTo>
                  <a:cubicBezTo>
                    <a:pt x="140" y="93"/>
                    <a:pt x="140" y="93"/>
                    <a:pt x="140" y="93"/>
                  </a:cubicBezTo>
                  <a:cubicBezTo>
                    <a:pt x="141" y="95"/>
                    <a:pt x="141" y="95"/>
                    <a:pt x="141" y="95"/>
                  </a:cubicBezTo>
                  <a:cubicBezTo>
                    <a:pt x="142" y="97"/>
                    <a:pt x="143" y="98"/>
                    <a:pt x="143" y="99"/>
                  </a:cubicBezTo>
                  <a:cubicBezTo>
                    <a:pt x="160" y="70"/>
                    <a:pt x="160" y="70"/>
                    <a:pt x="160" y="70"/>
                  </a:cubicBezTo>
                  <a:lnTo>
                    <a:pt x="141" y="37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FFFFFF">
                    <a:lumMod val="100000"/>
                  </a:srgbClr>
                </a:gs>
                <a:gs pos="0">
                  <a:srgbClr val="D9D9DA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4" name="Freeform 1887"/>
            <p:cNvSpPr/>
            <p:nvPr/>
          </p:nvSpPr>
          <p:spPr bwMode="auto">
            <a:xfrm>
              <a:off x="3431264" y="3186451"/>
              <a:ext cx="2094372" cy="2094372"/>
            </a:xfrm>
            <a:custGeom>
              <a:avLst/>
              <a:gdLst>
                <a:gd name="T0" fmla="*/ 142 w 160"/>
                <a:gd name="T1" fmla="*/ 60 h 160"/>
                <a:gd name="T2" fmla="*/ 140 w 160"/>
                <a:gd name="T3" fmla="*/ 63 h 160"/>
                <a:gd name="T4" fmla="*/ 139 w 160"/>
                <a:gd name="T5" fmla="*/ 65 h 160"/>
                <a:gd name="T6" fmla="*/ 138 w 160"/>
                <a:gd name="T7" fmla="*/ 66 h 160"/>
                <a:gd name="T8" fmla="*/ 137 w 160"/>
                <a:gd name="T9" fmla="*/ 67 h 160"/>
                <a:gd name="T10" fmla="*/ 132 w 160"/>
                <a:gd name="T11" fmla="*/ 68 h 160"/>
                <a:gd name="T12" fmla="*/ 124 w 160"/>
                <a:gd name="T13" fmla="*/ 64 h 160"/>
                <a:gd name="T14" fmla="*/ 128 w 160"/>
                <a:gd name="T15" fmla="*/ 51 h 160"/>
                <a:gd name="T16" fmla="*/ 129 w 160"/>
                <a:gd name="T17" fmla="*/ 51 h 160"/>
                <a:gd name="T18" fmla="*/ 131 w 160"/>
                <a:gd name="T19" fmla="*/ 50 h 160"/>
                <a:gd name="T20" fmla="*/ 133 w 160"/>
                <a:gd name="T21" fmla="*/ 50 h 160"/>
                <a:gd name="T22" fmla="*/ 136 w 160"/>
                <a:gd name="T23" fmla="*/ 50 h 160"/>
                <a:gd name="T24" fmla="*/ 136 w 160"/>
                <a:gd name="T25" fmla="*/ 50 h 160"/>
                <a:gd name="T26" fmla="*/ 120 w 160"/>
                <a:gd name="T27" fmla="*/ 22 h 160"/>
                <a:gd name="T28" fmla="*/ 82 w 160"/>
                <a:gd name="T29" fmla="*/ 22 h 160"/>
                <a:gd name="T30" fmla="*/ 86 w 160"/>
                <a:gd name="T31" fmla="*/ 12 h 160"/>
                <a:gd name="T32" fmla="*/ 86 w 160"/>
                <a:gd name="T33" fmla="*/ 12 h 160"/>
                <a:gd name="T34" fmla="*/ 87 w 160"/>
                <a:gd name="T35" fmla="*/ 7 h 160"/>
                <a:gd name="T36" fmla="*/ 80 w 160"/>
                <a:gd name="T37" fmla="*/ 0 h 160"/>
                <a:gd name="T38" fmla="*/ 73 w 160"/>
                <a:gd name="T39" fmla="*/ 7 h 160"/>
                <a:gd name="T40" fmla="*/ 74 w 160"/>
                <a:gd name="T41" fmla="*/ 12 h 160"/>
                <a:gd name="T42" fmla="*/ 74 w 160"/>
                <a:gd name="T43" fmla="*/ 12 h 160"/>
                <a:gd name="T44" fmla="*/ 78 w 160"/>
                <a:gd name="T45" fmla="*/ 22 h 160"/>
                <a:gd name="T46" fmla="*/ 40 w 160"/>
                <a:gd name="T47" fmla="*/ 22 h 160"/>
                <a:gd name="T48" fmla="*/ 0 w 160"/>
                <a:gd name="T49" fmla="*/ 91 h 160"/>
                <a:gd name="T50" fmla="*/ 40 w 160"/>
                <a:gd name="T51" fmla="*/ 160 h 160"/>
                <a:gd name="T52" fmla="*/ 120 w 160"/>
                <a:gd name="T53" fmla="*/ 160 h 160"/>
                <a:gd name="T54" fmla="*/ 138 w 160"/>
                <a:gd name="T55" fmla="*/ 129 h 160"/>
                <a:gd name="T56" fmla="*/ 135 w 160"/>
                <a:gd name="T57" fmla="*/ 129 h 160"/>
                <a:gd name="T58" fmla="*/ 132 w 160"/>
                <a:gd name="T59" fmla="*/ 129 h 160"/>
                <a:gd name="T60" fmla="*/ 130 w 160"/>
                <a:gd name="T61" fmla="*/ 129 h 160"/>
                <a:gd name="T62" fmla="*/ 129 w 160"/>
                <a:gd name="T63" fmla="*/ 128 h 160"/>
                <a:gd name="T64" fmla="*/ 127 w 160"/>
                <a:gd name="T65" fmla="*/ 128 h 160"/>
                <a:gd name="T66" fmla="*/ 123 w 160"/>
                <a:gd name="T67" fmla="*/ 122 h 160"/>
                <a:gd name="T68" fmla="*/ 124 w 160"/>
                <a:gd name="T69" fmla="*/ 115 h 160"/>
                <a:gd name="T70" fmla="*/ 131 w 160"/>
                <a:gd name="T71" fmla="*/ 111 h 160"/>
                <a:gd name="T72" fmla="*/ 136 w 160"/>
                <a:gd name="T73" fmla="*/ 112 h 160"/>
                <a:gd name="T74" fmla="*/ 138 w 160"/>
                <a:gd name="T75" fmla="*/ 113 h 160"/>
                <a:gd name="T76" fmla="*/ 139 w 160"/>
                <a:gd name="T77" fmla="*/ 115 h 160"/>
                <a:gd name="T78" fmla="*/ 140 w 160"/>
                <a:gd name="T79" fmla="*/ 116 h 160"/>
                <a:gd name="T80" fmla="*/ 142 w 160"/>
                <a:gd name="T81" fmla="*/ 121 h 160"/>
                <a:gd name="T82" fmla="*/ 160 w 160"/>
                <a:gd name="T83" fmla="*/ 91 h 160"/>
                <a:gd name="T84" fmla="*/ 142 w 160"/>
                <a:gd name="T85" fmla="*/ 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0" h="160">
                  <a:moveTo>
                    <a:pt x="142" y="60"/>
                  </a:moveTo>
                  <a:cubicBezTo>
                    <a:pt x="141" y="61"/>
                    <a:pt x="141" y="62"/>
                    <a:pt x="140" y="63"/>
                  </a:cubicBezTo>
                  <a:cubicBezTo>
                    <a:pt x="139" y="65"/>
                    <a:pt x="139" y="65"/>
                    <a:pt x="139" y="65"/>
                  </a:cubicBezTo>
                  <a:cubicBezTo>
                    <a:pt x="138" y="66"/>
                    <a:pt x="138" y="66"/>
                    <a:pt x="138" y="66"/>
                  </a:cubicBezTo>
                  <a:cubicBezTo>
                    <a:pt x="138" y="66"/>
                    <a:pt x="137" y="67"/>
                    <a:pt x="137" y="67"/>
                  </a:cubicBezTo>
                  <a:cubicBezTo>
                    <a:pt x="135" y="68"/>
                    <a:pt x="134" y="68"/>
                    <a:pt x="132" y="68"/>
                  </a:cubicBezTo>
                  <a:cubicBezTo>
                    <a:pt x="129" y="68"/>
                    <a:pt x="126" y="66"/>
                    <a:pt x="124" y="64"/>
                  </a:cubicBezTo>
                  <a:cubicBezTo>
                    <a:pt x="122" y="59"/>
                    <a:pt x="123" y="54"/>
                    <a:pt x="128" y="51"/>
                  </a:cubicBezTo>
                  <a:cubicBezTo>
                    <a:pt x="128" y="51"/>
                    <a:pt x="129" y="51"/>
                    <a:pt x="129" y="51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3" y="50"/>
                    <a:pt x="133" y="50"/>
                    <a:pt x="133" y="50"/>
                  </a:cubicBezTo>
                  <a:cubicBezTo>
                    <a:pt x="134" y="50"/>
                    <a:pt x="135" y="50"/>
                    <a:pt x="136" y="50"/>
                  </a:cubicBezTo>
                  <a:cubicBezTo>
                    <a:pt x="136" y="50"/>
                    <a:pt x="136" y="50"/>
                    <a:pt x="136" y="50"/>
                  </a:cubicBezTo>
                  <a:cubicBezTo>
                    <a:pt x="120" y="22"/>
                    <a:pt x="120" y="22"/>
                    <a:pt x="120" y="22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2" y="18"/>
                    <a:pt x="83" y="15"/>
                    <a:pt x="86" y="12"/>
                  </a:cubicBezTo>
                  <a:cubicBezTo>
                    <a:pt x="86" y="12"/>
                    <a:pt x="86" y="12"/>
                    <a:pt x="86" y="12"/>
                  </a:cubicBezTo>
                  <a:cubicBezTo>
                    <a:pt x="86" y="10"/>
                    <a:pt x="87" y="9"/>
                    <a:pt x="87" y="7"/>
                  </a:cubicBezTo>
                  <a:cubicBezTo>
                    <a:pt x="87" y="4"/>
                    <a:pt x="84" y="0"/>
                    <a:pt x="80" y="0"/>
                  </a:cubicBezTo>
                  <a:cubicBezTo>
                    <a:pt x="76" y="0"/>
                    <a:pt x="73" y="4"/>
                    <a:pt x="73" y="7"/>
                  </a:cubicBezTo>
                  <a:cubicBezTo>
                    <a:pt x="73" y="9"/>
                    <a:pt x="73" y="10"/>
                    <a:pt x="74" y="12"/>
                  </a:cubicBezTo>
                  <a:cubicBezTo>
                    <a:pt x="74" y="12"/>
                    <a:pt x="74" y="12"/>
                    <a:pt x="74" y="12"/>
                  </a:cubicBezTo>
                  <a:cubicBezTo>
                    <a:pt x="77" y="15"/>
                    <a:pt x="78" y="18"/>
                    <a:pt x="78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120" y="160"/>
                    <a:pt x="120" y="160"/>
                    <a:pt x="120" y="160"/>
                  </a:cubicBezTo>
                  <a:cubicBezTo>
                    <a:pt x="138" y="129"/>
                    <a:pt x="138" y="129"/>
                    <a:pt x="138" y="129"/>
                  </a:cubicBezTo>
                  <a:cubicBezTo>
                    <a:pt x="137" y="129"/>
                    <a:pt x="136" y="129"/>
                    <a:pt x="135" y="129"/>
                  </a:cubicBezTo>
                  <a:cubicBezTo>
                    <a:pt x="134" y="129"/>
                    <a:pt x="133" y="129"/>
                    <a:pt x="132" y="129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29" y="128"/>
                    <a:pt x="129" y="128"/>
                    <a:pt x="129" y="128"/>
                  </a:cubicBezTo>
                  <a:cubicBezTo>
                    <a:pt x="128" y="128"/>
                    <a:pt x="128" y="128"/>
                    <a:pt x="127" y="128"/>
                  </a:cubicBezTo>
                  <a:cubicBezTo>
                    <a:pt x="125" y="126"/>
                    <a:pt x="123" y="124"/>
                    <a:pt x="123" y="122"/>
                  </a:cubicBezTo>
                  <a:cubicBezTo>
                    <a:pt x="122" y="120"/>
                    <a:pt x="122" y="117"/>
                    <a:pt x="124" y="115"/>
                  </a:cubicBezTo>
                  <a:cubicBezTo>
                    <a:pt x="125" y="113"/>
                    <a:pt x="128" y="111"/>
                    <a:pt x="131" y="111"/>
                  </a:cubicBezTo>
                  <a:cubicBezTo>
                    <a:pt x="133" y="111"/>
                    <a:pt x="135" y="111"/>
                    <a:pt x="136" y="112"/>
                  </a:cubicBezTo>
                  <a:cubicBezTo>
                    <a:pt x="137" y="112"/>
                    <a:pt x="137" y="113"/>
                    <a:pt x="138" y="113"/>
                  </a:cubicBezTo>
                  <a:cubicBezTo>
                    <a:pt x="139" y="115"/>
                    <a:pt x="139" y="115"/>
                    <a:pt x="139" y="115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40" y="118"/>
                    <a:pt x="141" y="120"/>
                    <a:pt x="142" y="121"/>
                  </a:cubicBezTo>
                  <a:cubicBezTo>
                    <a:pt x="160" y="91"/>
                    <a:pt x="160" y="91"/>
                    <a:pt x="160" y="91"/>
                  </a:cubicBezTo>
                  <a:lnTo>
                    <a:pt x="142" y="60"/>
                  </a:lnTo>
                  <a:close/>
                </a:path>
              </a:pathLst>
            </a:custGeom>
            <a:solidFill>
              <a:srgbClr val="D3381C"/>
            </a:solidFill>
            <a:ln w="19050">
              <a:solidFill>
                <a:srgbClr val="D3381C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5" name="Freeform 1897"/>
            <p:cNvSpPr/>
            <p:nvPr/>
          </p:nvSpPr>
          <p:spPr bwMode="auto">
            <a:xfrm>
              <a:off x="5040536" y="4403339"/>
              <a:ext cx="2109273" cy="1807948"/>
            </a:xfrm>
            <a:custGeom>
              <a:avLst/>
              <a:gdLst>
                <a:gd name="T0" fmla="*/ 143 w 161"/>
                <a:gd name="T1" fmla="*/ 37 h 138"/>
                <a:gd name="T2" fmla="*/ 140 w 161"/>
                <a:gd name="T3" fmla="*/ 42 h 138"/>
                <a:gd name="T4" fmla="*/ 139 w 161"/>
                <a:gd name="T5" fmla="*/ 44 h 138"/>
                <a:gd name="T6" fmla="*/ 138 w 161"/>
                <a:gd name="T7" fmla="*/ 45 h 138"/>
                <a:gd name="T8" fmla="*/ 136 w 161"/>
                <a:gd name="T9" fmla="*/ 46 h 138"/>
                <a:gd name="T10" fmla="*/ 131 w 161"/>
                <a:gd name="T11" fmla="*/ 47 h 138"/>
                <a:gd name="T12" fmla="*/ 124 w 161"/>
                <a:gd name="T13" fmla="*/ 43 h 138"/>
                <a:gd name="T14" fmla="*/ 123 w 161"/>
                <a:gd name="T15" fmla="*/ 36 h 138"/>
                <a:gd name="T16" fmla="*/ 127 w 161"/>
                <a:gd name="T17" fmla="*/ 31 h 138"/>
                <a:gd name="T18" fmla="*/ 129 w 161"/>
                <a:gd name="T19" fmla="*/ 30 h 138"/>
                <a:gd name="T20" fmla="*/ 130 w 161"/>
                <a:gd name="T21" fmla="*/ 30 h 138"/>
                <a:gd name="T22" fmla="*/ 132 w 161"/>
                <a:gd name="T23" fmla="*/ 29 h 138"/>
                <a:gd name="T24" fmla="*/ 135 w 161"/>
                <a:gd name="T25" fmla="*/ 30 h 138"/>
                <a:gd name="T26" fmla="*/ 138 w 161"/>
                <a:gd name="T27" fmla="*/ 29 h 138"/>
                <a:gd name="T28" fmla="*/ 121 w 161"/>
                <a:gd name="T29" fmla="*/ 0 h 138"/>
                <a:gd name="T30" fmla="*/ 86 w 161"/>
                <a:gd name="T31" fmla="*/ 0 h 138"/>
                <a:gd name="T32" fmla="*/ 88 w 161"/>
                <a:gd name="T33" fmla="*/ 2 h 138"/>
                <a:gd name="T34" fmla="*/ 88 w 161"/>
                <a:gd name="T35" fmla="*/ 4 h 138"/>
                <a:gd name="T36" fmla="*/ 89 w 161"/>
                <a:gd name="T37" fmla="*/ 5 h 138"/>
                <a:gd name="T38" fmla="*/ 89 w 161"/>
                <a:gd name="T39" fmla="*/ 7 h 138"/>
                <a:gd name="T40" fmla="*/ 80 w 161"/>
                <a:gd name="T41" fmla="*/ 16 h 138"/>
                <a:gd name="T42" fmla="*/ 71 w 161"/>
                <a:gd name="T43" fmla="*/ 7 h 138"/>
                <a:gd name="T44" fmla="*/ 71 w 161"/>
                <a:gd name="T45" fmla="*/ 6 h 138"/>
                <a:gd name="T46" fmla="*/ 72 w 161"/>
                <a:gd name="T47" fmla="*/ 4 h 138"/>
                <a:gd name="T48" fmla="*/ 73 w 161"/>
                <a:gd name="T49" fmla="*/ 2 h 138"/>
                <a:gd name="T50" fmla="*/ 75 w 161"/>
                <a:gd name="T51" fmla="*/ 0 h 138"/>
                <a:gd name="T52" fmla="*/ 41 w 161"/>
                <a:gd name="T53" fmla="*/ 0 h 138"/>
                <a:gd name="T54" fmla="*/ 22 w 161"/>
                <a:gd name="T55" fmla="*/ 32 h 138"/>
                <a:gd name="T56" fmla="*/ 15 w 161"/>
                <a:gd name="T57" fmla="*/ 24 h 138"/>
                <a:gd name="T58" fmla="*/ 15 w 161"/>
                <a:gd name="T59" fmla="*/ 24 h 138"/>
                <a:gd name="T60" fmla="*/ 12 w 161"/>
                <a:gd name="T61" fmla="*/ 21 h 138"/>
                <a:gd name="T62" fmla="*/ 2 w 161"/>
                <a:gd name="T63" fmla="*/ 23 h 138"/>
                <a:gd name="T64" fmla="*/ 5 w 161"/>
                <a:gd name="T65" fmla="*/ 33 h 138"/>
                <a:gd name="T66" fmla="*/ 9 w 161"/>
                <a:gd name="T67" fmla="*/ 34 h 138"/>
                <a:gd name="T68" fmla="*/ 9 w 161"/>
                <a:gd name="T69" fmla="*/ 34 h 138"/>
                <a:gd name="T70" fmla="*/ 20 w 161"/>
                <a:gd name="T71" fmla="*/ 36 h 138"/>
                <a:gd name="T72" fmla="*/ 1 w 161"/>
                <a:gd name="T73" fmla="*/ 69 h 138"/>
                <a:gd name="T74" fmla="*/ 41 w 161"/>
                <a:gd name="T75" fmla="*/ 138 h 138"/>
                <a:gd name="T76" fmla="*/ 121 w 161"/>
                <a:gd name="T77" fmla="*/ 138 h 138"/>
                <a:gd name="T78" fmla="*/ 161 w 161"/>
                <a:gd name="T79" fmla="*/ 69 h 138"/>
                <a:gd name="T80" fmla="*/ 143 w 161"/>
                <a:gd name="T81" fmla="*/ 3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1" h="138">
                  <a:moveTo>
                    <a:pt x="143" y="37"/>
                  </a:moveTo>
                  <a:cubicBezTo>
                    <a:pt x="142" y="38"/>
                    <a:pt x="141" y="40"/>
                    <a:pt x="140" y="42"/>
                  </a:cubicBezTo>
                  <a:cubicBezTo>
                    <a:pt x="139" y="44"/>
                    <a:pt x="139" y="44"/>
                    <a:pt x="139" y="44"/>
                  </a:cubicBezTo>
                  <a:cubicBezTo>
                    <a:pt x="138" y="45"/>
                    <a:pt x="138" y="45"/>
                    <a:pt x="138" y="45"/>
                  </a:cubicBezTo>
                  <a:cubicBezTo>
                    <a:pt x="137" y="45"/>
                    <a:pt x="137" y="46"/>
                    <a:pt x="136" y="46"/>
                  </a:cubicBezTo>
                  <a:cubicBezTo>
                    <a:pt x="135" y="47"/>
                    <a:pt x="133" y="47"/>
                    <a:pt x="131" y="47"/>
                  </a:cubicBezTo>
                  <a:cubicBezTo>
                    <a:pt x="128" y="47"/>
                    <a:pt x="125" y="46"/>
                    <a:pt x="124" y="43"/>
                  </a:cubicBezTo>
                  <a:cubicBezTo>
                    <a:pt x="122" y="41"/>
                    <a:pt x="122" y="38"/>
                    <a:pt x="123" y="36"/>
                  </a:cubicBezTo>
                  <a:cubicBezTo>
                    <a:pt x="123" y="34"/>
                    <a:pt x="125" y="32"/>
                    <a:pt x="127" y="31"/>
                  </a:cubicBezTo>
                  <a:cubicBezTo>
                    <a:pt x="128" y="30"/>
                    <a:pt x="128" y="30"/>
                    <a:pt x="129" y="30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32" y="29"/>
                    <a:pt x="132" y="29"/>
                    <a:pt x="132" y="29"/>
                  </a:cubicBezTo>
                  <a:cubicBezTo>
                    <a:pt x="133" y="30"/>
                    <a:pt x="134" y="30"/>
                    <a:pt x="135" y="30"/>
                  </a:cubicBezTo>
                  <a:cubicBezTo>
                    <a:pt x="136" y="30"/>
                    <a:pt x="137" y="29"/>
                    <a:pt x="138" y="29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7" y="0"/>
                    <a:pt x="87" y="1"/>
                    <a:pt x="88" y="2"/>
                  </a:cubicBezTo>
                  <a:cubicBezTo>
                    <a:pt x="88" y="4"/>
                    <a:pt x="88" y="4"/>
                    <a:pt x="88" y="4"/>
                  </a:cubicBezTo>
                  <a:cubicBezTo>
                    <a:pt x="89" y="5"/>
                    <a:pt x="89" y="5"/>
                    <a:pt x="89" y="5"/>
                  </a:cubicBezTo>
                  <a:cubicBezTo>
                    <a:pt x="89" y="6"/>
                    <a:pt x="89" y="7"/>
                    <a:pt x="89" y="7"/>
                  </a:cubicBezTo>
                  <a:cubicBezTo>
                    <a:pt x="89" y="12"/>
                    <a:pt x="85" y="16"/>
                    <a:pt x="80" y="16"/>
                  </a:cubicBezTo>
                  <a:cubicBezTo>
                    <a:pt x="75" y="16"/>
                    <a:pt x="71" y="12"/>
                    <a:pt x="71" y="7"/>
                  </a:cubicBezTo>
                  <a:cubicBezTo>
                    <a:pt x="71" y="7"/>
                    <a:pt x="71" y="6"/>
                    <a:pt x="71" y="6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73" y="2"/>
                    <a:pt x="73" y="2"/>
                    <a:pt x="73" y="2"/>
                  </a:cubicBezTo>
                  <a:cubicBezTo>
                    <a:pt x="74" y="1"/>
                    <a:pt x="74" y="0"/>
                    <a:pt x="75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19" y="31"/>
                    <a:pt x="17" y="28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4" y="23"/>
                    <a:pt x="13" y="22"/>
                    <a:pt x="12" y="21"/>
                  </a:cubicBezTo>
                  <a:cubicBezTo>
                    <a:pt x="9" y="19"/>
                    <a:pt x="4" y="20"/>
                    <a:pt x="2" y="23"/>
                  </a:cubicBezTo>
                  <a:cubicBezTo>
                    <a:pt x="0" y="27"/>
                    <a:pt x="2" y="31"/>
                    <a:pt x="5" y="33"/>
                  </a:cubicBezTo>
                  <a:cubicBezTo>
                    <a:pt x="6" y="34"/>
                    <a:pt x="8" y="34"/>
                    <a:pt x="9" y="3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14" y="33"/>
                    <a:pt x="17" y="34"/>
                    <a:pt x="20" y="36"/>
                  </a:cubicBezTo>
                  <a:cubicBezTo>
                    <a:pt x="1" y="69"/>
                    <a:pt x="1" y="69"/>
                    <a:pt x="1" y="69"/>
                  </a:cubicBezTo>
                  <a:cubicBezTo>
                    <a:pt x="41" y="138"/>
                    <a:pt x="41" y="138"/>
                    <a:pt x="41" y="138"/>
                  </a:cubicBezTo>
                  <a:cubicBezTo>
                    <a:pt x="121" y="138"/>
                    <a:pt x="121" y="138"/>
                    <a:pt x="121" y="138"/>
                  </a:cubicBezTo>
                  <a:cubicBezTo>
                    <a:pt x="161" y="69"/>
                    <a:pt x="161" y="69"/>
                    <a:pt x="161" y="69"/>
                  </a:cubicBezTo>
                  <a:lnTo>
                    <a:pt x="143" y="37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FFFFFF">
                    <a:lumMod val="100000"/>
                  </a:srgbClr>
                </a:gs>
                <a:gs pos="0">
                  <a:srgbClr val="D9D9DA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" name="Freeform 1907"/>
            <p:cNvSpPr/>
            <p:nvPr/>
          </p:nvSpPr>
          <p:spPr bwMode="auto">
            <a:xfrm>
              <a:off x="6651464" y="3448040"/>
              <a:ext cx="2122518" cy="1819538"/>
            </a:xfrm>
            <a:custGeom>
              <a:avLst/>
              <a:gdLst>
                <a:gd name="T0" fmla="*/ 122 w 162"/>
                <a:gd name="T1" fmla="*/ 0 h 139"/>
                <a:gd name="T2" fmla="*/ 85 w 162"/>
                <a:gd name="T3" fmla="*/ 0 h 139"/>
                <a:gd name="T4" fmla="*/ 87 w 162"/>
                <a:gd name="T5" fmla="*/ 5 h 139"/>
                <a:gd name="T6" fmla="*/ 88 w 162"/>
                <a:gd name="T7" fmla="*/ 7 h 139"/>
                <a:gd name="T8" fmla="*/ 89 w 162"/>
                <a:gd name="T9" fmla="*/ 8 h 139"/>
                <a:gd name="T10" fmla="*/ 89 w 162"/>
                <a:gd name="T11" fmla="*/ 11 h 139"/>
                <a:gd name="T12" fmla="*/ 80 w 162"/>
                <a:gd name="T13" fmla="*/ 20 h 139"/>
                <a:gd name="T14" fmla="*/ 71 w 162"/>
                <a:gd name="T15" fmla="*/ 11 h 139"/>
                <a:gd name="T16" fmla="*/ 71 w 162"/>
                <a:gd name="T17" fmla="*/ 9 h 139"/>
                <a:gd name="T18" fmla="*/ 72 w 162"/>
                <a:gd name="T19" fmla="*/ 7 h 139"/>
                <a:gd name="T20" fmla="*/ 73 w 162"/>
                <a:gd name="T21" fmla="*/ 5 h 139"/>
                <a:gd name="T22" fmla="*/ 75 w 162"/>
                <a:gd name="T23" fmla="*/ 0 h 139"/>
                <a:gd name="T24" fmla="*/ 42 w 162"/>
                <a:gd name="T25" fmla="*/ 0 h 139"/>
                <a:gd name="T26" fmla="*/ 25 w 162"/>
                <a:gd name="T27" fmla="*/ 30 h 139"/>
                <a:gd name="T28" fmla="*/ 25 w 162"/>
                <a:gd name="T29" fmla="*/ 30 h 139"/>
                <a:gd name="T30" fmla="*/ 28 w 162"/>
                <a:gd name="T31" fmla="*/ 30 h 139"/>
                <a:gd name="T32" fmla="*/ 30 w 162"/>
                <a:gd name="T33" fmla="*/ 30 h 139"/>
                <a:gd name="T34" fmla="*/ 31 w 162"/>
                <a:gd name="T35" fmla="*/ 31 h 139"/>
                <a:gd name="T36" fmla="*/ 33 w 162"/>
                <a:gd name="T37" fmla="*/ 31 h 139"/>
                <a:gd name="T38" fmla="*/ 37 w 162"/>
                <a:gd name="T39" fmla="*/ 37 h 139"/>
                <a:gd name="T40" fmla="*/ 36 w 162"/>
                <a:gd name="T41" fmla="*/ 44 h 139"/>
                <a:gd name="T42" fmla="*/ 29 w 162"/>
                <a:gd name="T43" fmla="*/ 48 h 139"/>
                <a:gd name="T44" fmla="*/ 24 w 162"/>
                <a:gd name="T45" fmla="*/ 47 h 139"/>
                <a:gd name="T46" fmla="*/ 23 w 162"/>
                <a:gd name="T47" fmla="*/ 46 h 139"/>
                <a:gd name="T48" fmla="*/ 22 w 162"/>
                <a:gd name="T49" fmla="*/ 45 h 139"/>
                <a:gd name="T50" fmla="*/ 20 w 162"/>
                <a:gd name="T51" fmla="*/ 43 h 139"/>
                <a:gd name="T52" fmla="*/ 19 w 162"/>
                <a:gd name="T53" fmla="*/ 40 h 139"/>
                <a:gd name="T54" fmla="*/ 2 w 162"/>
                <a:gd name="T55" fmla="*/ 70 h 139"/>
                <a:gd name="T56" fmla="*/ 21 w 162"/>
                <a:gd name="T57" fmla="*/ 102 h 139"/>
                <a:gd name="T58" fmla="*/ 9 w 162"/>
                <a:gd name="T59" fmla="*/ 104 h 139"/>
                <a:gd name="T60" fmla="*/ 9 w 162"/>
                <a:gd name="T61" fmla="*/ 104 h 139"/>
                <a:gd name="T62" fmla="*/ 5 w 162"/>
                <a:gd name="T63" fmla="*/ 105 h 139"/>
                <a:gd name="T64" fmla="*/ 2 w 162"/>
                <a:gd name="T65" fmla="*/ 115 h 139"/>
                <a:gd name="T66" fmla="*/ 12 w 162"/>
                <a:gd name="T67" fmla="*/ 117 h 139"/>
                <a:gd name="T68" fmla="*/ 15 w 162"/>
                <a:gd name="T69" fmla="*/ 114 h 139"/>
                <a:gd name="T70" fmla="*/ 15 w 162"/>
                <a:gd name="T71" fmla="*/ 114 h 139"/>
                <a:gd name="T72" fmla="*/ 23 w 162"/>
                <a:gd name="T73" fmla="*/ 106 h 139"/>
                <a:gd name="T74" fmla="*/ 42 w 162"/>
                <a:gd name="T75" fmla="*/ 139 h 139"/>
                <a:gd name="T76" fmla="*/ 122 w 162"/>
                <a:gd name="T77" fmla="*/ 139 h 139"/>
                <a:gd name="T78" fmla="*/ 162 w 162"/>
                <a:gd name="T79" fmla="*/ 70 h 139"/>
                <a:gd name="T80" fmla="*/ 122 w 162"/>
                <a:gd name="T8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2" h="139">
                  <a:moveTo>
                    <a:pt x="122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2"/>
                    <a:pt x="86" y="4"/>
                    <a:pt x="87" y="5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9" y="9"/>
                    <a:pt x="89" y="10"/>
                    <a:pt x="89" y="11"/>
                  </a:cubicBezTo>
                  <a:cubicBezTo>
                    <a:pt x="89" y="16"/>
                    <a:pt x="85" y="20"/>
                    <a:pt x="80" y="20"/>
                  </a:cubicBezTo>
                  <a:cubicBezTo>
                    <a:pt x="75" y="20"/>
                    <a:pt x="71" y="16"/>
                    <a:pt x="71" y="11"/>
                  </a:cubicBezTo>
                  <a:cubicBezTo>
                    <a:pt x="71" y="10"/>
                    <a:pt x="71" y="9"/>
                    <a:pt x="71" y="9"/>
                  </a:cubicBezTo>
                  <a:cubicBezTo>
                    <a:pt x="72" y="7"/>
                    <a:pt x="72" y="7"/>
                    <a:pt x="72" y="7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4" y="4"/>
                    <a:pt x="75" y="2"/>
                    <a:pt x="75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6" y="30"/>
                    <a:pt x="27" y="30"/>
                    <a:pt x="28" y="30"/>
                  </a:cubicBezTo>
                  <a:cubicBezTo>
                    <a:pt x="30" y="30"/>
                    <a:pt x="30" y="30"/>
                    <a:pt x="30" y="30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2" y="31"/>
                    <a:pt x="32" y="31"/>
                    <a:pt x="33" y="31"/>
                  </a:cubicBezTo>
                  <a:cubicBezTo>
                    <a:pt x="35" y="33"/>
                    <a:pt x="37" y="35"/>
                    <a:pt x="37" y="37"/>
                  </a:cubicBezTo>
                  <a:cubicBezTo>
                    <a:pt x="38" y="39"/>
                    <a:pt x="38" y="42"/>
                    <a:pt x="36" y="44"/>
                  </a:cubicBezTo>
                  <a:cubicBezTo>
                    <a:pt x="35" y="46"/>
                    <a:pt x="32" y="48"/>
                    <a:pt x="29" y="48"/>
                  </a:cubicBezTo>
                  <a:cubicBezTo>
                    <a:pt x="27" y="48"/>
                    <a:pt x="25" y="48"/>
                    <a:pt x="24" y="47"/>
                  </a:cubicBezTo>
                  <a:cubicBezTo>
                    <a:pt x="24" y="47"/>
                    <a:pt x="23" y="46"/>
                    <a:pt x="23" y="46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19" y="41"/>
                    <a:pt x="19" y="40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21" y="102"/>
                    <a:pt x="21" y="102"/>
                    <a:pt x="21" y="102"/>
                  </a:cubicBezTo>
                  <a:cubicBezTo>
                    <a:pt x="18" y="104"/>
                    <a:pt x="14" y="105"/>
                    <a:pt x="9" y="104"/>
                  </a:cubicBezTo>
                  <a:cubicBezTo>
                    <a:pt x="9" y="104"/>
                    <a:pt x="9" y="104"/>
                    <a:pt x="9" y="104"/>
                  </a:cubicBezTo>
                  <a:cubicBezTo>
                    <a:pt x="8" y="104"/>
                    <a:pt x="6" y="105"/>
                    <a:pt x="5" y="105"/>
                  </a:cubicBezTo>
                  <a:cubicBezTo>
                    <a:pt x="2" y="107"/>
                    <a:pt x="0" y="112"/>
                    <a:pt x="2" y="115"/>
                  </a:cubicBezTo>
                  <a:cubicBezTo>
                    <a:pt x="4" y="118"/>
                    <a:pt x="9" y="119"/>
                    <a:pt x="12" y="117"/>
                  </a:cubicBezTo>
                  <a:cubicBezTo>
                    <a:pt x="13" y="117"/>
                    <a:pt x="14" y="116"/>
                    <a:pt x="15" y="114"/>
                  </a:cubicBezTo>
                  <a:cubicBezTo>
                    <a:pt x="15" y="114"/>
                    <a:pt x="15" y="114"/>
                    <a:pt x="15" y="114"/>
                  </a:cubicBezTo>
                  <a:cubicBezTo>
                    <a:pt x="17" y="110"/>
                    <a:pt x="19" y="107"/>
                    <a:pt x="23" y="106"/>
                  </a:cubicBezTo>
                  <a:cubicBezTo>
                    <a:pt x="42" y="139"/>
                    <a:pt x="42" y="139"/>
                    <a:pt x="42" y="139"/>
                  </a:cubicBezTo>
                  <a:cubicBezTo>
                    <a:pt x="122" y="139"/>
                    <a:pt x="122" y="139"/>
                    <a:pt x="122" y="139"/>
                  </a:cubicBezTo>
                  <a:cubicBezTo>
                    <a:pt x="162" y="70"/>
                    <a:pt x="162" y="70"/>
                    <a:pt x="162" y="70"/>
                  </a:cubicBezTo>
                  <a:lnTo>
                    <a:pt x="122" y="0"/>
                  </a:lnTo>
                  <a:close/>
                </a:path>
              </a:pathLst>
            </a:custGeom>
            <a:solidFill>
              <a:srgbClr val="D3381C"/>
            </a:solidFill>
            <a:ln w="19050">
              <a:solidFill>
                <a:srgbClr val="D3381C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7" name="Freeform 1917"/>
            <p:cNvSpPr/>
            <p:nvPr/>
          </p:nvSpPr>
          <p:spPr bwMode="auto">
            <a:xfrm>
              <a:off x="6664709" y="1575522"/>
              <a:ext cx="2096028" cy="2107617"/>
            </a:xfrm>
            <a:custGeom>
              <a:avLst/>
              <a:gdLst>
                <a:gd name="T0" fmla="*/ 120 w 160"/>
                <a:gd name="T1" fmla="*/ 139 h 161"/>
                <a:gd name="T2" fmla="*/ 160 w 160"/>
                <a:gd name="T3" fmla="*/ 69 h 161"/>
                <a:gd name="T4" fmla="*/ 120 w 160"/>
                <a:gd name="T5" fmla="*/ 0 h 161"/>
                <a:gd name="T6" fmla="*/ 40 w 160"/>
                <a:gd name="T7" fmla="*/ 0 h 161"/>
                <a:gd name="T8" fmla="*/ 22 w 160"/>
                <a:gd name="T9" fmla="*/ 32 h 161"/>
                <a:gd name="T10" fmla="*/ 24 w 160"/>
                <a:gd name="T11" fmla="*/ 32 h 161"/>
                <a:gd name="T12" fmla="*/ 27 w 160"/>
                <a:gd name="T13" fmla="*/ 32 h 161"/>
                <a:gd name="T14" fmla="*/ 28 w 160"/>
                <a:gd name="T15" fmla="*/ 32 h 161"/>
                <a:gd name="T16" fmla="*/ 30 w 160"/>
                <a:gd name="T17" fmla="*/ 33 h 161"/>
                <a:gd name="T18" fmla="*/ 32 w 160"/>
                <a:gd name="T19" fmla="*/ 33 h 161"/>
                <a:gd name="T20" fmla="*/ 36 w 160"/>
                <a:gd name="T21" fmla="*/ 39 h 161"/>
                <a:gd name="T22" fmla="*/ 35 w 160"/>
                <a:gd name="T23" fmla="*/ 46 h 161"/>
                <a:gd name="T24" fmla="*/ 28 w 160"/>
                <a:gd name="T25" fmla="*/ 50 h 161"/>
                <a:gd name="T26" fmla="*/ 23 w 160"/>
                <a:gd name="T27" fmla="*/ 49 h 161"/>
                <a:gd name="T28" fmla="*/ 21 w 160"/>
                <a:gd name="T29" fmla="*/ 48 h 161"/>
                <a:gd name="T30" fmla="*/ 20 w 160"/>
                <a:gd name="T31" fmla="*/ 47 h 161"/>
                <a:gd name="T32" fmla="*/ 19 w 160"/>
                <a:gd name="T33" fmla="*/ 45 h 161"/>
                <a:gd name="T34" fmla="*/ 17 w 160"/>
                <a:gd name="T35" fmla="*/ 41 h 161"/>
                <a:gd name="T36" fmla="*/ 0 w 160"/>
                <a:gd name="T37" fmla="*/ 69 h 161"/>
                <a:gd name="T38" fmla="*/ 18 w 160"/>
                <a:gd name="T39" fmla="*/ 99 h 161"/>
                <a:gd name="T40" fmla="*/ 19 w 160"/>
                <a:gd name="T41" fmla="*/ 96 h 161"/>
                <a:gd name="T42" fmla="*/ 21 w 160"/>
                <a:gd name="T43" fmla="*/ 94 h 161"/>
                <a:gd name="T44" fmla="*/ 21 w 160"/>
                <a:gd name="T45" fmla="*/ 93 h 161"/>
                <a:gd name="T46" fmla="*/ 23 w 160"/>
                <a:gd name="T47" fmla="*/ 92 h 161"/>
                <a:gd name="T48" fmla="*/ 28 w 160"/>
                <a:gd name="T49" fmla="*/ 91 h 161"/>
                <a:gd name="T50" fmla="*/ 35 w 160"/>
                <a:gd name="T51" fmla="*/ 95 h 161"/>
                <a:gd name="T52" fmla="*/ 36 w 160"/>
                <a:gd name="T53" fmla="*/ 102 h 161"/>
                <a:gd name="T54" fmla="*/ 32 w 160"/>
                <a:gd name="T55" fmla="*/ 108 h 161"/>
                <a:gd name="T56" fmla="*/ 31 w 160"/>
                <a:gd name="T57" fmla="*/ 108 h 161"/>
                <a:gd name="T58" fmla="*/ 29 w 160"/>
                <a:gd name="T59" fmla="*/ 109 h 161"/>
                <a:gd name="T60" fmla="*/ 27 w 160"/>
                <a:gd name="T61" fmla="*/ 109 h 161"/>
                <a:gd name="T62" fmla="*/ 24 w 160"/>
                <a:gd name="T63" fmla="*/ 109 h 161"/>
                <a:gd name="T64" fmla="*/ 23 w 160"/>
                <a:gd name="T65" fmla="*/ 109 h 161"/>
                <a:gd name="T66" fmla="*/ 40 w 160"/>
                <a:gd name="T67" fmla="*/ 139 h 161"/>
                <a:gd name="T68" fmla="*/ 77 w 160"/>
                <a:gd name="T69" fmla="*/ 139 h 161"/>
                <a:gd name="T70" fmla="*/ 73 w 160"/>
                <a:gd name="T71" fmla="*/ 150 h 161"/>
                <a:gd name="T72" fmla="*/ 73 w 160"/>
                <a:gd name="T73" fmla="*/ 150 h 161"/>
                <a:gd name="T74" fmla="*/ 72 w 160"/>
                <a:gd name="T75" fmla="*/ 154 h 161"/>
                <a:gd name="T76" fmla="*/ 79 w 160"/>
                <a:gd name="T77" fmla="*/ 161 h 161"/>
                <a:gd name="T78" fmla="*/ 86 w 160"/>
                <a:gd name="T79" fmla="*/ 154 h 161"/>
                <a:gd name="T80" fmla="*/ 85 w 160"/>
                <a:gd name="T81" fmla="*/ 150 h 161"/>
                <a:gd name="T82" fmla="*/ 85 w 160"/>
                <a:gd name="T83" fmla="*/ 150 h 161"/>
                <a:gd name="T84" fmla="*/ 81 w 160"/>
                <a:gd name="T85" fmla="*/ 139 h 161"/>
                <a:gd name="T86" fmla="*/ 120 w 160"/>
                <a:gd name="T87" fmla="*/ 13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0" h="161">
                  <a:moveTo>
                    <a:pt x="120" y="139"/>
                  </a:moveTo>
                  <a:cubicBezTo>
                    <a:pt x="160" y="69"/>
                    <a:pt x="160" y="69"/>
                    <a:pt x="160" y="69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3" y="32"/>
                    <a:pt x="24" y="32"/>
                  </a:cubicBezTo>
                  <a:cubicBezTo>
                    <a:pt x="25" y="32"/>
                    <a:pt x="26" y="32"/>
                    <a:pt x="27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31" y="33"/>
                    <a:pt x="31" y="33"/>
                    <a:pt x="32" y="33"/>
                  </a:cubicBezTo>
                  <a:cubicBezTo>
                    <a:pt x="34" y="35"/>
                    <a:pt x="36" y="37"/>
                    <a:pt x="36" y="39"/>
                  </a:cubicBezTo>
                  <a:cubicBezTo>
                    <a:pt x="37" y="41"/>
                    <a:pt x="37" y="44"/>
                    <a:pt x="35" y="46"/>
                  </a:cubicBezTo>
                  <a:cubicBezTo>
                    <a:pt x="34" y="49"/>
                    <a:pt x="31" y="50"/>
                    <a:pt x="28" y="50"/>
                  </a:cubicBezTo>
                  <a:cubicBezTo>
                    <a:pt x="26" y="50"/>
                    <a:pt x="24" y="50"/>
                    <a:pt x="23" y="49"/>
                  </a:cubicBezTo>
                  <a:cubicBezTo>
                    <a:pt x="22" y="49"/>
                    <a:pt x="22" y="48"/>
                    <a:pt x="21" y="48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3"/>
                    <a:pt x="18" y="42"/>
                    <a:pt x="17" y="41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18" y="99"/>
                    <a:pt x="19" y="97"/>
                    <a:pt x="19" y="96"/>
                  </a:cubicBezTo>
                  <a:cubicBezTo>
                    <a:pt x="21" y="94"/>
                    <a:pt x="21" y="94"/>
                    <a:pt x="21" y="94"/>
                  </a:cubicBezTo>
                  <a:cubicBezTo>
                    <a:pt x="21" y="93"/>
                    <a:pt x="21" y="93"/>
                    <a:pt x="21" y="93"/>
                  </a:cubicBezTo>
                  <a:cubicBezTo>
                    <a:pt x="22" y="93"/>
                    <a:pt x="23" y="92"/>
                    <a:pt x="23" y="92"/>
                  </a:cubicBezTo>
                  <a:cubicBezTo>
                    <a:pt x="24" y="91"/>
                    <a:pt x="26" y="91"/>
                    <a:pt x="28" y="91"/>
                  </a:cubicBezTo>
                  <a:cubicBezTo>
                    <a:pt x="31" y="91"/>
                    <a:pt x="34" y="93"/>
                    <a:pt x="35" y="95"/>
                  </a:cubicBezTo>
                  <a:cubicBezTo>
                    <a:pt x="37" y="97"/>
                    <a:pt x="37" y="100"/>
                    <a:pt x="36" y="102"/>
                  </a:cubicBezTo>
                  <a:cubicBezTo>
                    <a:pt x="36" y="105"/>
                    <a:pt x="34" y="107"/>
                    <a:pt x="32" y="108"/>
                  </a:cubicBezTo>
                  <a:cubicBezTo>
                    <a:pt x="32" y="108"/>
                    <a:pt x="31" y="108"/>
                    <a:pt x="31" y="108"/>
                  </a:cubicBezTo>
                  <a:cubicBezTo>
                    <a:pt x="29" y="109"/>
                    <a:pt x="29" y="109"/>
                    <a:pt x="29" y="109"/>
                  </a:cubicBezTo>
                  <a:cubicBezTo>
                    <a:pt x="27" y="109"/>
                    <a:pt x="27" y="109"/>
                    <a:pt x="27" y="109"/>
                  </a:cubicBezTo>
                  <a:cubicBezTo>
                    <a:pt x="26" y="109"/>
                    <a:pt x="25" y="109"/>
                    <a:pt x="24" y="109"/>
                  </a:cubicBezTo>
                  <a:cubicBezTo>
                    <a:pt x="24" y="109"/>
                    <a:pt x="23" y="109"/>
                    <a:pt x="23" y="109"/>
                  </a:cubicBezTo>
                  <a:cubicBezTo>
                    <a:pt x="40" y="139"/>
                    <a:pt x="40" y="139"/>
                    <a:pt x="40" y="139"/>
                  </a:cubicBezTo>
                  <a:cubicBezTo>
                    <a:pt x="77" y="139"/>
                    <a:pt x="77" y="139"/>
                    <a:pt x="77" y="139"/>
                  </a:cubicBezTo>
                  <a:cubicBezTo>
                    <a:pt x="77" y="142"/>
                    <a:pt x="76" y="146"/>
                    <a:pt x="73" y="150"/>
                  </a:cubicBezTo>
                  <a:cubicBezTo>
                    <a:pt x="73" y="150"/>
                    <a:pt x="73" y="150"/>
                    <a:pt x="73" y="150"/>
                  </a:cubicBezTo>
                  <a:cubicBezTo>
                    <a:pt x="73" y="151"/>
                    <a:pt x="72" y="152"/>
                    <a:pt x="72" y="154"/>
                  </a:cubicBezTo>
                  <a:cubicBezTo>
                    <a:pt x="72" y="157"/>
                    <a:pt x="75" y="161"/>
                    <a:pt x="79" y="161"/>
                  </a:cubicBezTo>
                  <a:cubicBezTo>
                    <a:pt x="83" y="161"/>
                    <a:pt x="86" y="157"/>
                    <a:pt x="86" y="154"/>
                  </a:cubicBezTo>
                  <a:cubicBezTo>
                    <a:pt x="86" y="152"/>
                    <a:pt x="86" y="151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2" y="146"/>
                    <a:pt x="81" y="142"/>
                    <a:pt x="81" y="139"/>
                  </a:cubicBezTo>
                  <a:lnTo>
                    <a:pt x="120" y="139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FFFFFF">
                    <a:lumMod val="100000"/>
                  </a:srgbClr>
                </a:gs>
                <a:gs pos="0">
                  <a:srgbClr val="D9D9DA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8" name="Freeform 1927"/>
            <p:cNvSpPr/>
            <p:nvPr/>
          </p:nvSpPr>
          <p:spPr bwMode="auto">
            <a:xfrm>
              <a:off x="5040536" y="646714"/>
              <a:ext cx="2096028" cy="1819538"/>
            </a:xfrm>
            <a:custGeom>
              <a:avLst/>
              <a:gdLst>
                <a:gd name="T0" fmla="*/ 155 w 160"/>
                <a:gd name="T1" fmla="*/ 106 h 139"/>
                <a:gd name="T2" fmla="*/ 151 w 160"/>
                <a:gd name="T3" fmla="*/ 105 h 139"/>
                <a:gd name="T4" fmla="*/ 151 w 160"/>
                <a:gd name="T5" fmla="*/ 105 h 139"/>
                <a:gd name="T6" fmla="*/ 140 w 160"/>
                <a:gd name="T7" fmla="*/ 103 h 139"/>
                <a:gd name="T8" fmla="*/ 160 w 160"/>
                <a:gd name="T9" fmla="*/ 69 h 139"/>
                <a:gd name="T10" fmla="*/ 120 w 160"/>
                <a:gd name="T11" fmla="*/ 0 h 139"/>
                <a:gd name="T12" fmla="*/ 40 w 160"/>
                <a:gd name="T13" fmla="*/ 0 h 139"/>
                <a:gd name="T14" fmla="*/ 0 w 160"/>
                <a:gd name="T15" fmla="*/ 69 h 139"/>
                <a:gd name="T16" fmla="*/ 18 w 160"/>
                <a:gd name="T17" fmla="*/ 101 h 139"/>
                <a:gd name="T18" fmla="*/ 20 w 160"/>
                <a:gd name="T19" fmla="*/ 97 h 139"/>
                <a:gd name="T20" fmla="*/ 21 w 160"/>
                <a:gd name="T21" fmla="*/ 95 h 139"/>
                <a:gd name="T22" fmla="*/ 22 w 160"/>
                <a:gd name="T23" fmla="*/ 94 h 139"/>
                <a:gd name="T24" fmla="*/ 24 w 160"/>
                <a:gd name="T25" fmla="*/ 93 h 139"/>
                <a:gd name="T26" fmla="*/ 29 w 160"/>
                <a:gd name="T27" fmla="*/ 92 h 139"/>
                <a:gd name="T28" fmla="*/ 36 w 160"/>
                <a:gd name="T29" fmla="*/ 96 h 139"/>
                <a:gd name="T30" fmla="*/ 37 w 160"/>
                <a:gd name="T31" fmla="*/ 103 h 139"/>
                <a:gd name="T32" fmla="*/ 33 w 160"/>
                <a:gd name="T33" fmla="*/ 108 h 139"/>
                <a:gd name="T34" fmla="*/ 31 w 160"/>
                <a:gd name="T35" fmla="*/ 109 h 139"/>
                <a:gd name="T36" fmla="*/ 30 w 160"/>
                <a:gd name="T37" fmla="*/ 110 h 139"/>
                <a:gd name="T38" fmla="*/ 28 w 160"/>
                <a:gd name="T39" fmla="*/ 110 h 139"/>
                <a:gd name="T40" fmla="*/ 25 w 160"/>
                <a:gd name="T41" fmla="*/ 109 h 139"/>
                <a:gd name="T42" fmla="*/ 23 w 160"/>
                <a:gd name="T43" fmla="*/ 110 h 139"/>
                <a:gd name="T44" fmla="*/ 40 w 160"/>
                <a:gd name="T45" fmla="*/ 139 h 139"/>
                <a:gd name="T46" fmla="*/ 75 w 160"/>
                <a:gd name="T47" fmla="*/ 139 h 139"/>
                <a:gd name="T48" fmla="*/ 73 w 160"/>
                <a:gd name="T49" fmla="*/ 135 h 139"/>
                <a:gd name="T50" fmla="*/ 72 w 160"/>
                <a:gd name="T51" fmla="*/ 133 h 139"/>
                <a:gd name="T52" fmla="*/ 72 w 160"/>
                <a:gd name="T53" fmla="*/ 132 h 139"/>
                <a:gd name="T54" fmla="*/ 71 w 160"/>
                <a:gd name="T55" fmla="*/ 130 h 139"/>
                <a:gd name="T56" fmla="*/ 80 w 160"/>
                <a:gd name="T57" fmla="*/ 121 h 139"/>
                <a:gd name="T58" fmla="*/ 89 w 160"/>
                <a:gd name="T59" fmla="*/ 130 h 139"/>
                <a:gd name="T60" fmla="*/ 89 w 160"/>
                <a:gd name="T61" fmla="*/ 132 h 139"/>
                <a:gd name="T62" fmla="*/ 89 w 160"/>
                <a:gd name="T63" fmla="*/ 133 h 139"/>
                <a:gd name="T64" fmla="*/ 88 w 160"/>
                <a:gd name="T65" fmla="*/ 135 h 139"/>
                <a:gd name="T66" fmla="*/ 85 w 160"/>
                <a:gd name="T67" fmla="*/ 139 h 139"/>
                <a:gd name="T68" fmla="*/ 120 w 160"/>
                <a:gd name="T69" fmla="*/ 139 h 139"/>
                <a:gd name="T70" fmla="*/ 138 w 160"/>
                <a:gd name="T71" fmla="*/ 107 h 139"/>
                <a:gd name="T72" fmla="*/ 145 w 160"/>
                <a:gd name="T73" fmla="*/ 115 h 139"/>
                <a:gd name="T74" fmla="*/ 145 w 160"/>
                <a:gd name="T75" fmla="*/ 115 h 139"/>
                <a:gd name="T76" fmla="*/ 148 w 160"/>
                <a:gd name="T77" fmla="*/ 118 h 139"/>
                <a:gd name="T78" fmla="*/ 158 w 160"/>
                <a:gd name="T79" fmla="*/ 116 h 139"/>
                <a:gd name="T80" fmla="*/ 155 w 160"/>
                <a:gd name="T81" fmla="*/ 10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0" h="139">
                  <a:moveTo>
                    <a:pt x="155" y="106"/>
                  </a:moveTo>
                  <a:cubicBezTo>
                    <a:pt x="154" y="105"/>
                    <a:pt x="152" y="105"/>
                    <a:pt x="151" y="105"/>
                  </a:cubicBezTo>
                  <a:cubicBezTo>
                    <a:pt x="151" y="105"/>
                    <a:pt x="151" y="105"/>
                    <a:pt x="151" y="105"/>
                  </a:cubicBezTo>
                  <a:cubicBezTo>
                    <a:pt x="146" y="106"/>
                    <a:pt x="143" y="105"/>
                    <a:pt x="140" y="103"/>
                  </a:cubicBezTo>
                  <a:cubicBezTo>
                    <a:pt x="160" y="69"/>
                    <a:pt x="160" y="69"/>
                    <a:pt x="160" y="69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8" y="101"/>
                    <a:pt x="18" y="101"/>
                    <a:pt x="18" y="101"/>
                  </a:cubicBezTo>
                  <a:cubicBezTo>
                    <a:pt x="19" y="100"/>
                    <a:pt x="20" y="99"/>
                    <a:pt x="20" y="97"/>
                  </a:cubicBezTo>
                  <a:cubicBezTo>
                    <a:pt x="21" y="95"/>
                    <a:pt x="21" y="95"/>
                    <a:pt x="21" y="95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3" y="94"/>
                    <a:pt x="23" y="93"/>
                    <a:pt x="24" y="93"/>
                  </a:cubicBezTo>
                  <a:cubicBezTo>
                    <a:pt x="25" y="92"/>
                    <a:pt x="27" y="92"/>
                    <a:pt x="29" y="92"/>
                  </a:cubicBezTo>
                  <a:cubicBezTo>
                    <a:pt x="32" y="92"/>
                    <a:pt x="35" y="93"/>
                    <a:pt x="36" y="96"/>
                  </a:cubicBezTo>
                  <a:cubicBezTo>
                    <a:pt x="38" y="98"/>
                    <a:pt x="38" y="101"/>
                    <a:pt x="37" y="103"/>
                  </a:cubicBezTo>
                  <a:cubicBezTo>
                    <a:pt x="37" y="105"/>
                    <a:pt x="35" y="107"/>
                    <a:pt x="33" y="108"/>
                  </a:cubicBezTo>
                  <a:cubicBezTo>
                    <a:pt x="32" y="109"/>
                    <a:pt x="32" y="109"/>
                    <a:pt x="31" y="109"/>
                  </a:cubicBezTo>
                  <a:cubicBezTo>
                    <a:pt x="30" y="110"/>
                    <a:pt x="30" y="110"/>
                    <a:pt x="30" y="110"/>
                  </a:cubicBezTo>
                  <a:cubicBezTo>
                    <a:pt x="28" y="110"/>
                    <a:pt x="28" y="110"/>
                    <a:pt x="28" y="110"/>
                  </a:cubicBezTo>
                  <a:cubicBezTo>
                    <a:pt x="27" y="109"/>
                    <a:pt x="26" y="109"/>
                    <a:pt x="25" y="109"/>
                  </a:cubicBezTo>
                  <a:cubicBezTo>
                    <a:pt x="24" y="109"/>
                    <a:pt x="24" y="109"/>
                    <a:pt x="23" y="110"/>
                  </a:cubicBezTo>
                  <a:cubicBezTo>
                    <a:pt x="40" y="139"/>
                    <a:pt x="40" y="139"/>
                    <a:pt x="40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7"/>
                    <a:pt x="74" y="136"/>
                    <a:pt x="73" y="135"/>
                  </a:cubicBezTo>
                  <a:cubicBezTo>
                    <a:pt x="72" y="133"/>
                    <a:pt x="72" y="133"/>
                    <a:pt x="72" y="133"/>
                  </a:cubicBezTo>
                  <a:cubicBezTo>
                    <a:pt x="72" y="132"/>
                    <a:pt x="72" y="132"/>
                    <a:pt x="72" y="132"/>
                  </a:cubicBezTo>
                  <a:cubicBezTo>
                    <a:pt x="71" y="131"/>
                    <a:pt x="71" y="130"/>
                    <a:pt x="71" y="130"/>
                  </a:cubicBezTo>
                  <a:cubicBezTo>
                    <a:pt x="71" y="125"/>
                    <a:pt x="75" y="121"/>
                    <a:pt x="80" y="121"/>
                  </a:cubicBezTo>
                  <a:cubicBezTo>
                    <a:pt x="85" y="121"/>
                    <a:pt x="89" y="125"/>
                    <a:pt x="89" y="130"/>
                  </a:cubicBezTo>
                  <a:cubicBezTo>
                    <a:pt x="89" y="130"/>
                    <a:pt x="89" y="131"/>
                    <a:pt x="89" y="132"/>
                  </a:cubicBezTo>
                  <a:cubicBezTo>
                    <a:pt x="89" y="133"/>
                    <a:pt x="89" y="133"/>
                    <a:pt x="89" y="133"/>
                  </a:cubicBezTo>
                  <a:cubicBezTo>
                    <a:pt x="88" y="135"/>
                    <a:pt x="88" y="135"/>
                    <a:pt x="88" y="135"/>
                  </a:cubicBezTo>
                  <a:cubicBezTo>
                    <a:pt x="87" y="136"/>
                    <a:pt x="86" y="137"/>
                    <a:pt x="85" y="139"/>
                  </a:cubicBezTo>
                  <a:cubicBezTo>
                    <a:pt x="120" y="139"/>
                    <a:pt x="120" y="139"/>
                    <a:pt x="120" y="139"/>
                  </a:cubicBezTo>
                  <a:cubicBezTo>
                    <a:pt x="138" y="107"/>
                    <a:pt x="138" y="107"/>
                    <a:pt x="138" y="107"/>
                  </a:cubicBezTo>
                  <a:cubicBezTo>
                    <a:pt x="141" y="108"/>
                    <a:pt x="143" y="111"/>
                    <a:pt x="145" y="115"/>
                  </a:cubicBezTo>
                  <a:cubicBezTo>
                    <a:pt x="145" y="115"/>
                    <a:pt x="145" y="115"/>
                    <a:pt x="145" y="115"/>
                  </a:cubicBezTo>
                  <a:cubicBezTo>
                    <a:pt x="146" y="116"/>
                    <a:pt x="147" y="118"/>
                    <a:pt x="148" y="118"/>
                  </a:cubicBezTo>
                  <a:cubicBezTo>
                    <a:pt x="151" y="120"/>
                    <a:pt x="156" y="119"/>
                    <a:pt x="158" y="116"/>
                  </a:cubicBezTo>
                  <a:cubicBezTo>
                    <a:pt x="160" y="112"/>
                    <a:pt x="158" y="108"/>
                    <a:pt x="155" y="106"/>
                  </a:cubicBezTo>
                  <a:close/>
                </a:path>
              </a:pathLst>
            </a:custGeom>
            <a:solidFill>
              <a:srgbClr val="D3381C"/>
            </a:solidFill>
            <a:ln w="19050">
              <a:solidFill>
                <a:srgbClr val="D3381C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9" name="文本框 1977"/>
            <p:cNvSpPr txBox="1"/>
            <p:nvPr/>
          </p:nvSpPr>
          <p:spPr>
            <a:xfrm>
              <a:off x="4079155" y="2167664"/>
              <a:ext cx="714451" cy="6250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dirty="0" smtClean="0">
                  <a:solidFill>
                    <a:srgbClr val="D3381C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06</a:t>
              </a:r>
              <a:endParaRPr lang="zh-CN" altLang="en-US" sz="2400" dirty="0">
                <a:solidFill>
                  <a:srgbClr val="D3381C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endParaRPr>
            </a:p>
          </p:txBody>
        </p:sp>
        <p:sp>
          <p:nvSpPr>
            <p:cNvPr id="11" name="文本框 1979"/>
            <p:cNvSpPr txBox="1"/>
            <p:nvPr/>
          </p:nvSpPr>
          <p:spPr>
            <a:xfrm>
              <a:off x="7477764" y="2167935"/>
              <a:ext cx="714451" cy="6250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dirty="0" smtClean="0">
                  <a:solidFill>
                    <a:srgbClr val="D3381C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02</a:t>
              </a:r>
              <a:endParaRPr lang="zh-CN" altLang="en-US" sz="2400" dirty="0">
                <a:solidFill>
                  <a:srgbClr val="D3381C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endParaRPr>
            </a:p>
          </p:txBody>
        </p:sp>
        <p:sp>
          <p:nvSpPr>
            <p:cNvPr id="13" name="文本框 1981"/>
            <p:cNvSpPr txBox="1"/>
            <p:nvPr/>
          </p:nvSpPr>
          <p:spPr>
            <a:xfrm>
              <a:off x="5700696" y="5000523"/>
              <a:ext cx="714451" cy="6250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dirty="0" smtClean="0">
                  <a:solidFill>
                    <a:srgbClr val="D3381C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04</a:t>
              </a:r>
              <a:endParaRPr lang="zh-CN" altLang="en-US" sz="2400" dirty="0">
                <a:solidFill>
                  <a:srgbClr val="D3381C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endParaRPr>
            </a:p>
          </p:txBody>
        </p:sp>
        <p:sp>
          <p:nvSpPr>
            <p:cNvPr id="15" name="文本框 1983"/>
            <p:cNvSpPr txBox="1"/>
            <p:nvPr/>
          </p:nvSpPr>
          <p:spPr>
            <a:xfrm>
              <a:off x="4087011" y="4112278"/>
              <a:ext cx="527709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dirty="0" smtClean="0">
                  <a:solidFill>
                    <a:schemeClr val="bg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05</a:t>
              </a:r>
              <a:endParaRPr lang="zh-CN" altLang="en-US" sz="2400" dirty="0">
                <a:solidFill>
                  <a:schemeClr val="bg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endParaRPr>
            </a:p>
          </p:txBody>
        </p:sp>
        <p:sp>
          <p:nvSpPr>
            <p:cNvPr id="17" name="文本框 1985"/>
            <p:cNvSpPr txBox="1"/>
            <p:nvPr/>
          </p:nvSpPr>
          <p:spPr>
            <a:xfrm>
              <a:off x="7420785" y="4112278"/>
              <a:ext cx="527709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dirty="0" smtClean="0">
                  <a:solidFill>
                    <a:schemeClr val="bg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03</a:t>
              </a:r>
              <a:endParaRPr lang="zh-CN" altLang="en-US" sz="2400" dirty="0">
                <a:solidFill>
                  <a:schemeClr val="bg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endParaRPr>
            </a:p>
          </p:txBody>
        </p:sp>
        <p:sp>
          <p:nvSpPr>
            <p:cNvPr id="19" name="文本框 1987"/>
            <p:cNvSpPr txBox="1"/>
            <p:nvPr/>
          </p:nvSpPr>
          <p:spPr>
            <a:xfrm>
              <a:off x="5700696" y="1127102"/>
              <a:ext cx="527708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dirty="0" smtClean="0">
                  <a:solidFill>
                    <a:schemeClr val="bg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01</a:t>
              </a:r>
              <a:endParaRPr lang="zh-CN" altLang="en-US" sz="2400" dirty="0">
                <a:solidFill>
                  <a:schemeClr val="bg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endParaRPr>
            </a:p>
          </p:txBody>
        </p:sp>
      </p:grpSp>
      <p:sp>
        <p:nvSpPr>
          <p:cNvPr id="23" name="Text Placeholder 2"/>
          <p:cNvSpPr txBox="1"/>
          <p:nvPr/>
        </p:nvSpPr>
        <p:spPr>
          <a:xfrm>
            <a:off x="7103503" y="974535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4" name="文本框 36"/>
          <p:cNvSpPr txBox="1"/>
          <p:nvPr/>
        </p:nvSpPr>
        <p:spPr>
          <a:xfrm>
            <a:off x="6991105" y="597990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 Placeholder 2"/>
          <p:cNvSpPr txBox="1"/>
          <p:nvPr/>
        </p:nvSpPr>
        <p:spPr>
          <a:xfrm>
            <a:off x="2419965" y="5071590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6" name="文本框 36"/>
          <p:cNvSpPr txBox="1"/>
          <p:nvPr/>
        </p:nvSpPr>
        <p:spPr>
          <a:xfrm>
            <a:off x="2307567" y="4695045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 Placeholder 2"/>
          <p:cNvSpPr txBox="1"/>
          <p:nvPr/>
        </p:nvSpPr>
        <p:spPr>
          <a:xfrm>
            <a:off x="8225830" y="2845613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8" name="文本框 36"/>
          <p:cNvSpPr txBox="1"/>
          <p:nvPr/>
        </p:nvSpPr>
        <p:spPr>
          <a:xfrm>
            <a:off x="8113432" y="2469068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 Placeholder 2"/>
          <p:cNvSpPr txBox="1"/>
          <p:nvPr/>
        </p:nvSpPr>
        <p:spPr>
          <a:xfrm>
            <a:off x="7719992" y="5007911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文本框 36"/>
          <p:cNvSpPr txBox="1"/>
          <p:nvPr/>
        </p:nvSpPr>
        <p:spPr>
          <a:xfrm>
            <a:off x="7607594" y="4631366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 Placeholder 2"/>
          <p:cNvSpPr txBox="1"/>
          <p:nvPr/>
        </p:nvSpPr>
        <p:spPr>
          <a:xfrm>
            <a:off x="949020" y="3250139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2" name="文本框 36"/>
          <p:cNvSpPr txBox="1"/>
          <p:nvPr/>
        </p:nvSpPr>
        <p:spPr>
          <a:xfrm>
            <a:off x="836622" y="2873594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 Placeholder 2"/>
          <p:cNvSpPr txBox="1"/>
          <p:nvPr/>
        </p:nvSpPr>
        <p:spPr>
          <a:xfrm>
            <a:off x="1273955" y="1453834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4" name="文本框 36"/>
          <p:cNvSpPr txBox="1"/>
          <p:nvPr/>
        </p:nvSpPr>
        <p:spPr>
          <a:xfrm>
            <a:off x="1161557" y="1077289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5"/>
          <p:cNvSpPr>
            <a:spLocks noChangeArrowheads="1"/>
          </p:cNvSpPr>
          <p:nvPr/>
        </p:nvSpPr>
        <p:spPr bwMode="auto">
          <a:xfrm>
            <a:off x="5170558" y="2870769"/>
            <a:ext cx="1600233" cy="160023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814630" y="4527556"/>
            <a:ext cx="312087" cy="794881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886893" y="4527556"/>
            <a:ext cx="83782" cy="7948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Freeform 8"/>
          <p:cNvSpPr/>
          <p:nvPr/>
        </p:nvSpPr>
        <p:spPr bwMode="auto">
          <a:xfrm>
            <a:off x="5739227" y="4969505"/>
            <a:ext cx="464989" cy="955113"/>
          </a:xfrm>
          <a:custGeom>
            <a:avLst/>
            <a:gdLst>
              <a:gd name="T0" fmla="*/ 49 w 301"/>
              <a:gd name="T1" fmla="*/ 619 h 619"/>
              <a:gd name="T2" fmla="*/ 251 w 301"/>
              <a:gd name="T3" fmla="*/ 619 h 619"/>
              <a:gd name="T4" fmla="*/ 301 w 301"/>
              <a:gd name="T5" fmla="*/ 569 h 619"/>
              <a:gd name="T6" fmla="*/ 301 w 301"/>
              <a:gd name="T7" fmla="*/ 49 h 619"/>
              <a:gd name="T8" fmla="*/ 251 w 301"/>
              <a:gd name="T9" fmla="*/ 0 h 619"/>
              <a:gd name="T10" fmla="*/ 49 w 301"/>
              <a:gd name="T11" fmla="*/ 0 h 619"/>
              <a:gd name="T12" fmla="*/ 0 w 301"/>
              <a:gd name="T13" fmla="*/ 49 h 619"/>
              <a:gd name="T14" fmla="*/ 0 w 301"/>
              <a:gd name="T15" fmla="*/ 569 h 619"/>
              <a:gd name="T16" fmla="*/ 49 w 301"/>
              <a:gd name="T17" fmla="*/ 619 h 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1" h="619">
                <a:moveTo>
                  <a:pt x="49" y="619"/>
                </a:moveTo>
                <a:cubicBezTo>
                  <a:pt x="251" y="619"/>
                  <a:pt x="251" y="619"/>
                  <a:pt x="251" y="619"/>
                </a:cubicBezTo>
                <a:cubicBezTo>
                  <a:pt x="278" y="619"/>
                  <a:pt x="301" y="596"/>
                  <a:pt x="301" y="569"/>
                </a:cubicBezTo>
                <a:cubicBezTo>
                  <a:pt x="301" y="49"/>
                  <a:pt x="301" y="49"/>
                  <a:pt x="301" y="49"/>
                </a:cubicBezTo>
                <a:cubicBezTo>
                  <a:pt x="301" y="22"/>
                  <a:pt x="278" y="0"/>
                  <a:pt x="251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569"/>
                  <a:pt x="0" y="569"/>
                  <a:pt x="0" y="569"/>
                </a:cubicBezTo>
                <a:cubicBezTo>
                  <a:pt x="0" y="596"/>
                  <a:pt x="22" y="619"/>
                  <a:pt x="49" y="619"/>
                </a:cubicBezTo>
                <a:close/>
              </a:path>
            </a:pathLst>
          </a:custGeom>
          <a:solidFill>
            <a:srgbClr val="D3381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" name="Freeform 9"/>
          <p:cNvSpPr>
            <a:spLocks noEditPoints="1"/>
          </p:cNvSpPr>
          <p:nvPr/>
        </p:nvSpPr>
        <p:spPr bwMode="auto">
          <a:xfrm>
            <a:off x="5022892" y="2717868"/>
            <a:ext cx="1897659" cy="1897659"/>
          </a:xfrm>
          <a:custGeom>
            <a:avLst/>
            <a:gdLst>
              <a:gd name="T0" fmla="*/ 614 w 1229"/>
              <a:gd name="T1" fmla="*/ 0 h 1229"/>
              <a:gd name="T2" fmla="*/ 1229 w 1229"/>
              <a:gd name="T3" fmla="*/ 614 h 1229"/>
              <a:gd name="T4" fmla="*/ 614 w 1229"/>
              <a:gd name="T5" fmla="*/ 1229 h 1229"/>
              <a:gd name="T6" fmla="*/ 614 w 1229"/>
              <a:gd name="T7" fmla="*/ 1094 h 1229"/>
              <a:gd name="T8" fmla="*/ 1094 w 1229"/>
              <a:gd name="T9" fmla="*/ 614 h 1229"/>
              <a:gd name="T10" fmla="*/ 614 w 1229"/>
              <a:gd name="T11" fmla="*/ 134 h 1229"/>
              <a:gd name="T12" fmla="*/ 614 w 1229"/>
              <a:gd name="T13" fmla="*/ 0 h 1229"/>
              <a:gd name="T14" fmla="*/ 614 w 1229"/>
              <a:gd name="T15" fmla="*/ 1229 h 1229"/>
              <a:gd name="T16" fmla="*/ 0 w 1229"/>
              <a:gd name="T17" fmla="*/ 614 h 1229"/>
              <a:gd name="T18" fmla="*/ 614 w 1229"/>
              <a:gd name="T19" fmla="*/ 0 h 1229"/>
              <a:gd name="T20" fmla="*/ 614 w 1229"/>
              <a:gd name="T21" fmla="*/ 134 h 1229"/>
              <a:gd name="T22" fmla="*/ 134 w 1229"/>
              <a:gd name="T23" fmla="*/ 614 h 1229"/>
              <a:gd name="T24" fmla="*/ 614 w 1229"/>
              <a:gd name="T25" fmla="*/ 1094 h 1229"/>
              <a:gd name="T26" fmla="*/ 614 w 1229"/>
              <a:gd name="T27" fmla="*/ 1229 h 1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29" h="1229">
                <a:moveTo>
                  <a:pt x="614" y="0"/>
                </a:moveTo>
                <a:cubicBezTo>
                  <a:pt x="954" y="0"/>
                  <a:pt x="1229" y="275"/>
                  <a:pt x="1229" y="614"/>
                </a:cubicBezTo>
                <a:cubicBezTo>
                  <a:pt x="1229" y="954"/>
                  <a:pt x="954" y="1229"/>
                  <a:pt x="614" y="1229"/>
                </a:cubicBezTo>
                <a:cubicBezTo>
                  <a:pt x="614" y="1094"/>
                  <a:pt x="614" y="1094"/>
                  <a:pt x="614" y="1094"/>
                </a:cubicBezTo>
                <a:cubicBezTo>
                  <a:pt x="879" y="1094"/>
                  <a:pt x="1094" y="879"/>
                  <a:pt x="1094" y="614"/>
                </a:cubicBezTo>
                <a:cubicBezTo>
                  <a:pt x="1094" y="349"/>
                  <a:pt x="879" y="134"/>
                  <a:pt x="614" y="134"/>
                </a:cubicBezTo>
                <a:lnTo>
                  <a:pt x="614" y="0"/>
                </a:lnTo>
                <a:close/>
                <a:moveTo>
                  <a:pt x="614" y="1229"/>
                </a:moveTo>
                <a:cubicBezTo>
                  <a:pt x="275" y="1229"/>
                  <a:pt x="0" y="954"/>
                  <a:pt x="0" y="614"/>
                </a:cubicBezTo>
                <a:cubicBezTo>
                  <a:pt x="0" y="275"/>
                  <a:pt x="275" y="0"/>
                  <a:pt x="614" y="0"/>
                </a:cubicBezTo>
                <a:cubicBezTo>
                  <a:pt x="614" y="134"/>
                  <a:pt x="614" y="134"/>
                  <a:pt x="614" y="134"/>
                </a:cubicBezTo>
                <a:cubicBezTo>
                  <a:pt x="349" y="134"/>
                  <a:pt x="134" y="349"/>
                  <a:pt x="134" y="614"/>
                </a:cubicBezTo>
                <a:cubicBezTo>
                  <a:pt x="134" y="879"/>
                  <a:pt x="349" y="1094"/>
                  <a:pt x="614" y="1094"/>
                </a:cubicBezTo>
                <a:lnTo>
                  <a:pt x="614" y="122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" name="Freeform 10"/>
          <p:cNvSpPr/>
          <p:nvPr/>
        </p:nvSpPr>
        <p:spPr bwMode="auto">
          <a:xfrm>
            <a:off x="5807300" y="5051192"/>
            <a:ext cx="163375" cy="790692"/>
          </a:xfrm>
          <a:custGeom>
            <a:avLst/>
            <a:gdLst>
              <a:gd name="T0" fmla="*/ 40 w 106"/>
              <a:gd name="T1" fmla="*/ 512 h 512"/>
              <a:gd name="T2" fmla="*/ 106 w 106"/>
              <a:gd name="T3" fmla="*/ 512 h 512"/>
              <a:gd name="T4" fmla="*/ 106 w 106"/>
              <a:gd name="T5" fmla="*/ 0 h 512"/>
              <a:gd name="T6" fmla="*/ 40 w 106"/>
              <a:gd name="T7" fmla="*/ 0 h 512"/>
              <a:gd name="T8" fmla="*/ 0 w 106"/>
              <a:gd name="T9" fmla="*/ 35 h 512"/>
              <a:gd name="T10" fmla="*/ 0 w 106"/>
              <a:gd name="T11" fmla="*/ 477 h 512"/>
              <a:gd name="T12" fmla="*/ 40 w 106"/>
              <a:gd name="T13" fmla="*/ 51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" h="512">
                <a:moveTo>
                  <a:pt x="40" y="512"/>
                </a:moveTo>
                <a:cubicBezTo>
                  <a:pt x="106" y="512"/>
                  <a:pt x="106" y="512"/>
                  <a:pt x="106" y="512"/>
                </a:cubicBezTo>
                <a:cubicBezTo>
                  <a:pt x="106" y="0"/>
                  <a:pt x="106" y="0"/>
                  <a:pt x="106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6"/>
                  <a:pt x="0" y="35"/>
                </a:cubicBezTo>
                <a:cubicBezTo>
                  <a:pt x="0" y="477"/>
                  <a:pt x="0" y="477"/>
                  <a:pt x="0" y="477"/>
                </a:cubicBezTo>
                <a:cubicBezTo>
                  <a:pt x="0" y="496"/>
                  <a:pt x="18" y="512"/>
                  <a:pt x="40" y="512"/>
                </a:cubicBezTo>
                <a:close/>
              </a:path>
            </a:pathLst>
          </a:custGeom>
          <a:solidFill>
            <a:srgbClr val="D3381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9" name="Freeform 11"/>
          <p:cNvSpPr>
            <a:spLocks noEditPoints="1"/>
          </p:cNvSpPr>
          <p:nvPr/>
        </p:nvSpPr>
        <p:spPr bwMode="auto">
          <a:xfrm>
            <a:off x="5117147" y="2812122"/>
            <a:ext cx="1707055" cy="1708103"/>
          </a:xfrm>
          <a:custGeom>
            <a:avLst/>
            <a:gdLst>
              <a:gd name="T0" fmla="*/ 553 w 1106"/>
              <a:gd name="T1" fmla="*/ 0 h 1106"/>
              <a:gd name="T2" fmla="*/ 1106 w 1106"/>
              <a:gd name="T3" fmla="*/ 553 h 1106"/>
              <a:gd name="T4" fmla="*/ 553 w 1106"/>
              <a:gd name="T5" fmla="*/ 1106 h 1106"/>
              <a:gd name="T6" fmla="*/ 553 w 1106"/>
              <a:gd name="T7" fmla="*/ 1073 h 1106"/>
              <a:gd name="T8" fmla="*/ 1073 w 1106"/>
              <a:gd name="T9" fmla="*/ 553 h 1106"/>
              <a:gd name="T10" fmla="*/ 553 w 1106"/>
              <a:gd name="T11" fmla="*/ 34 h 1106"/>
              <a:gd name="T12" fmla="*/ 553 w 1106"/>
              <a:gd name="T13" fmla="*/ 0 h 1106"/>
              <a:gd name="T14" fmla="*/ 553 w 1106"/>
              <a:gd name="T15" fmla="*/ 0 h 1106"/>
              <a:gd name="T16" fmla="*/ 553 w 1106"/>
              <a:gd name="T17" fmla="*/ 0 h 1106"/>
              <a:gd name="T18" fmla="*/ 553 w 1106"/>
              <a:gd name="T19" fmla="*/ 34 h 1106"/>
              <a:gd name="T20" fmla="*/ 553 w 1106"/>
              <a:gd name="T21" fmla="*/ 34 h 1106"/>
              <a:gd name="T22" fmla="*/ 34 w 1106"/>
              <a:gd name="T23" fmla="*/ 553 h 1106"/>
              <a:gd name="T24" fmla="*/ 553 w 1106"/>
              <a:gd name="T25" fmla="*/ 1073 h 1106"/>
              <a:gd name="T26" fmla="*/ 553 w 1106"/>
              <a:gd name="T27" fmla="*/ 1073 h 1106"/>
              <a:gd name="T28" fmla="*/ 553 w 1106"/>
              <a:gd name="T29" fmla="*/ 1106 h 1106"/>
              <a:gd name="T30" fmla="*/ 553 w 1106"/>
              <a:gd name="T31" fmla="*/ 1106 h 1106"/>
              <a:gd name="T32" fmla="*/ 0 w 1106"/>
              <a:gd name="T33" fmla="*/ 553 h 1106"/>
              <a:gd name="T34" fmla="*/ 553 w 1106"/>
              <a:gd name="T35" fmla="*/ 0 h 1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06" h="1106">
                <a:moveTo>
                  <a:pt x="553" y="0"/>
                </a:moveTo>
                <a:cubicBezTo>
                  <a:pt x="859" y="0"/>
                  <a:pt x="1106" y="248"/>
                  <a:pt x="1106" y="553"/>
                </a:cubicBezTo>
                <a:cubicBezTo>
                  <a:pt x="1106" y="859"/>
                  <a:pt x="859" y="1106"/>
                  <a:pt x="553" y="1106"/>
                </a:cubicBezTo>
                <a:cubicBezTo>
                  <a:pt x="553" y="1073"/>
                  <a:pt x="553" y="1073"/>
                  <a:pt x="553" y="1073"/>
                </a:cubicBezTo>
                <a:cubicBezTo>
                  <a:pt x="840" y="1073"/>
                  <a:pt x="1073" y="840"/>
                  <a:pt x="1073" y="553"/>
                </a:cubicBezTo>
                <a:cubicBezTo>
                  <a:pt x="1073" y="266"/>
                  <a:pt x="840" y="34"/>
                  <a:pt x="553" y="34"/>
                </a:cubicBezTo>
                <a:lnTo>
                  <a:pt x="553" y="0"/>
                </a:lnTo>
                <a:close/>
                <a:moveTo>
                  <a:pt x="553" y="0"/>
                </a:moveTo>
                <a:cubicBezTo>
                  <a:pt x="553" y="0"/>
                  <a:pt x="553" y="0"/>
                  <a:pt x="553" y="0"/>
                </a:cubicBezTo>
                <a:cubicBezTo>
                  <a:pt x="553" y="34"/>
                  <a:pt x="553" y="34"/>
                  <a:pt x="553" y="34"/>
                </a:cubicBezTo>
                <a:cubicBezTo>
                  <a:pt x="553" y="34"/>
                  <a:pt x="553" y="34"/>
                  <a:pt x="553" y="34"/>
                </a:cubicBezTo>
                <a:cubicBezTo>
                  <a:pt x="266" y="34"/>
                  <a:pt x="34" y="266"/>
                  <a:pt x="34" y="553"/>
                </a:cubicBezTo>
                <a:cubicBezTo>
                  <a:pt x="34" y="840"/>
                  <a:pt x="266" y="1073"/>
                  <a:pt x="553" y="1073"/>
                </a:cubicBezTo>
                <a:cubicBezTo>
                  <a:pt x="553" y="1073"/>
                  <a:pt x="553" y="1073"/>
                  <a:pt x="553" y="1073"/>
                </a:cubicBezTo>
                <a:cubicBezTo>
                  <a:pt x="553" y="1106"/>
                  <a:pt x="553" y="1106"/>
                  <a:pt x="553" y="1106"/>
                </a:cubicBezTo>
                <a:cubicBezTo>
                  <a:pt x="553" y="1106"/>
                  <a:pt x="553" y="1106"/>
                  <a:pt x="553" y="1106"/>
                </a:cubicBezTo>
                <a:cubicBezTo>
                  <a:pt x="248" y="1106"/>
                  <a:pt x="0" y="859"/>
                  <a:pt x="0" y="553"/>
                </a:cubicBezTo>
                <a:cubicBezTo>
                  <a:pt x="0" y="248"/>
                  <a:pt x="248" y="0"/>
                  <a:pt x="55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6551387" y="2021402"/>
            <a:ext cx="738327" cy="617891"/>
            <a:chOff x="10593388" y="692150"/>
            <a:chExt cx="1119187" cy="936625"/>
          </a:xfrm>
          <a:solidFill>
            <a:srgbClr val="D3381C"/>
          </a:solidFill>
        </p:grpSpPr>
        <p:sp>
          <p:nvSpPr>
            <p:cNvPr id="70" name="Freeform 12"/>
            <p:cNvSpPr>
              <a:spLocks noEditPoints="1"/>
            </p:cNvSpPr>
            <p:nvPr/>
          </p:nvSpPr>
          <p:spPr bwMode="auto">
            <a:xfrm>
              <a:off x="10593388" y="827088"/>
              <a:ext cx="679450" cy="679450"/>
            </a:xfrm>
            <a:custGeom>
              <a:avLst/>
              <a:gdLst>
                <a:gd name="T0" fmla="*/ 145 w 290"/>
                <a:gd name="T1" fmla="*/ 290 h 290"/>
                <a:gd name="T2" fmla="*/ 168 w 290"/>
                <a:gd name="T3" fmla="*/ 290 h 290"/>
                <a:gd name="T4" fmla="*/ 168 w 290"/>
                <a:gd name="T5" fmla="*/ 268 h 290"/>
                <a:gd name="T6" fmla="*/ 216 w 290"/>
                <a:gd name="T7" fmla="*/ 249 h 290"/>
                <a:gd name="T8" fmla="*/ 231 w 290"/>
                <a:gd name="T9" fmla="*/ 264 h 290"/>
                <a:gd name="T10" fmla="*/ 264 w 290"/>
                <a:gd name="T11" fmla="*/ 232 h 290"/>
                <a:gd name="T12" fmla="*/ 248 w 290"/>
                <a:gd name="T13" fmla="*/ 216 h 290"/>
                <a:gd name="T14" fmla="*/ 268 w 290"/>
                <a:gd name="T15" fmla="*/ 168 h 290"/>
                <a:gd name="T16" fmla="*/ 290 w 290"/>
                <a:gd name="T17" fmla="*/ 168 h 290"/>
                <a:gd name="T18" fmla="*/ 290 w 290"/>
                <a:gd name="T19" fmla="*/ 122 h 290"/>
                <a:gd name="T20" fmla="*/ 268 w 290"/>
                <a:gd name="T21" fmla="*/ 122 h 290"/>
                <a:gd name="T22" fmla="*/ 248 w 290"/>
                <a:gd name="T23" fmla="*/ 74 h 290"/>
                <a:gd name="T24" fmla="*/ 264 w 290"/>
                <a:gd name="T25" fmla="*/ 59 h 290"/>
                <a:gd name="T26" fmla="*/ 231 w 290"/>
                <a:gd name="T27" fmla="*/ 27 h 290"/>
                <a:gd name="T28" fmla="*/ 216 w 290"/>
                <a:gd name="T29" fmla="*/ 42 h 290"/>
                <a:gd name="T30" fmla="*/ 168 w 290"/>
                <a:gd name="T31" fmla="*/ 22 h 290"/>
                <a:gd name="T32" fmla="*/ 168 w 290"/>
                <a:gd name="T33" fmla="*/ 0 h 290"/>
                <a:gd name="T34" fmla="*/ 145 w 290"/>
                <a:gd name="T35" fmla="*/ 0 h 290"/>
                <a:gd name="T36" fmla="*/ 145 w 290"/>
                <a:gd name="T37" fmla="*/ 53 h 290"/>
                <a:gd name="T38" fmla="*/ 237 w 290"/>
                <a:gd name="T39" fmla="*/ 145 h 290"/>
                <a:gd name="T40" fmla="*/ 145 w 290"/>
                <a:gd name="T41" fmla="*/ 238 h 290"/>
                <a:gd name="T42" fmla="*/ 145 w 290"/>
                <a:gd name="T43" fmla="*/ 290 h 290"/>
                <a:gd name="T44" fmla="*/ 42 w 290"/>
                <a:gd name="T45" fmla="*/ 216 h 290"/>
                <a:gd name="T46" fmla="*/ 26 w 290"/>
                <a:gd name="T47" fmla="*/ 232 h 290"/>
                <a:gd name="T48" fmla="*/ 59 w 290"/>
                <a:gd name="T49" fmla="*/ 264 h 290"/>
                <a:gd name="T50" fmla="*/ 74 w 290"/>
                <a:gd name="T51" fmla="*/ 249 h 290"/>
                <a:gd name="T52" fmla="*/ 122 w 290"/>
                <a:gd name="T53" fmla="*/ 268 h 290"/>
                <a:gd name="T54" fmla="*/ 122 w 290"/>
                <a:gd name="T55" fmla="*/ 290 h 290"/>
                <a:gd name="T56" fmla="*/ 145 w 290"/>
                <a:gd name="T57" fmla="*/ 290 h 290"/>
                <a:gd name="T58" fmla="*/ 145 w 290"/>
                <a:gd name="T59" fmla="*/ 238 h 290"/>
                <a:gd name="T60" fmla="*/ 145 w 290"/>
                <a:gd name="T61" fmla="*/ 238 h 290"/>
                <a:gd name="T62" fmla="*/ 52 w 290"/>
                <a:gd name="T63" fmla="*/ 145 h 290"/>
                <a:gd name="T64" fmla="*/ 145 w 290"/>
                <a:gd name="T65" fmla="*/ 53 h 290"/>
                <a:gd name="T66" fmla="*/ 145 w 290"/>
                <a:gd name="T67" fmla="*/ 53 h 290"/>
                <a:gd name="T68" fmla="*/ 145 w 290"/>
                <a:gd name="T69" fmla="*/ 53 h 290"/>
                <a:gd name="T70" fmla="*/ 145 w 290"/>
                <a:gd name="T71" fmla="*/ 0 h 290"/>
                <a:gd name="T72" fmla="*/ 122 w 290"/>
                <a:gd name="T73" fmla="*/ 0 h 290"/>
                <a:gd name="T74" fmla="*/ 122 w 290"/>
                <a:gd name="T75" fmla="*/ 22 h 290"/>
                <a:gd name="T76" fmla="*/ 74 w 290"/>
                <a:gd name="T77" fmla="*/ 42 h 290"/>
                <a:gd name="T78" fmla="*/ 59 w 290"/>
                <a:gd name="T79" fmla="*/ 27 h 290"/>
                <a:gd name="T80" fmla="*/ 26 w 290"/>
                <a:gd name="T81" fmla="*/ 59 h 290"/>
                <a:gd name="T82" fmla="*/ 42 w 290"/>
                <a:gd name="T83" fmla="*/ 74 h 290"/>
                <a:gd name="T84" fmla="*/ 22 w 290"/>
                <a:gd name="T85" fmla="*/ 122 h 290"/>
                <a:gd name="T86" fmla="*/ 0 w 290"/>
                <a:gd name="T87" fmla="*/ 122 h 290"/>
                <a:gd name="T88" fmla="*/ 0 w 290"/>
                <a:gd name="T89" fmla="*/ 168 h 290"/>
                <a:gd name="T90" fmla="*/ 22 w 290"/>
                <a:gd name="T91" fmla="*/ 168 h 290"/>
                <a:gd name="T92" fmla="*/ 42 w 290"/>
                <a:gd name="T93" fmla="*/ 21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0" h="290">
                  <a:moveTo>
                    <a:pt x="145" y="290"/>
                  </a:moveTo>
                  <a:cubicBezTo>
                    <a:pt x="168" y="290"/>
                    <a:pt x="168" y="290"/>
                    <a:pt x="168" y="290"/>
                  </a:cubicBezTo>
                  <a:cubicBezTo>
                    <a:pt x="168" y="268"/>
                    <a:pt x="168" y="268"/>
                    <a:pt x="168" y="268"/>
                  </a:cubicBezTo>
                  <a:cubicBezTo>
                    <a:pt x="185" y="265"/>
                    <a:pt x="202" y="258"/>
                    <a:pt x="216" y="249"/>
                  </a:cubicBezTo>
                  <a:cubicBezTo>
                    <a:pt x="231" y="264"/>
                    <a:pt x="231" y="264"/>
                    <a:pt x="231" y="264"/>
                  </a:cubicBezTo>
                  <a:cubicBezTo>
                    <a:pt x="264" y="232"/>
                    <a:pt x="264" y="232"/>
                    <a:pt x="264" y="232"/>
                  </a:cubicBezTo>
                  <a:cubicBezTo>
                    <a:pt x="248" y="216"/>
                    <a:pt x="248" y="216"/>
                    <a:pt x="248" y="216"/>
                  </a:cubicBezTo>
                  <a:cubicBezTo>
                    <a:pt x="258" y="202"/>
                    <a:pt x="265" y="186"/>
                    <a:pt x="268" y="168"/>
                  </a:cubicBezTo>
                  <a:cubicBezTo>
                    <a:pt x="290" y="168"/>
                    <a:pt x="290" y="168"/>
                    <a:pt x="290" y="168"/>
                  </a:cubicBezTo>
                  <a:cubicBezTo>
                    <a:pt x="290" y="122"/>
                    <a:pt x="290" y="122"/>
                    <a:pt x="290" y="122"/>
                  </a:cubicBezTo>
                  <a:cubicBezTo>
                    <a:pt x="268" y="122"/>
                    <a:pt x="268" y="122"/>
                    <a:pt x="268" y="122"/>
                  </a:cubicBezTo>
                  <a:cubicBezTo>
                    <a:pt x="265" y="105"/>
                    <a:pt x="258" y="89"/>
                    <a:pt x="248" y="74"/>
                  </a:cubicBezTo>
                  <a:cubicBezTo>
                    <a:pt x="264" y="59"/>
                    <a:pt x="264" y="59"/>
                    <a:pt x="264" y="59"/>
                  </a:cubicBezTo>
                  <a:cubicBezTo>
                    <a:pt x="231" y="27"/>
                    <a:pt x="231" y="27"/>
                    <a:pt x="231" y="27"/>
                  </a:cubicBezTo>
                  <a:cubicBezTo>
                    <a:pt x="216" y="42"/>
                    <a:pt x="216" y="42"/>
                    <a:pt x="216" y="42"/>
                  </a:cubicBezTo>
                  <a:cubicBezTo>
                    <a:pt x="202" y="32"/>
                    <a:pt x="185" y="25"/>
                    <a:pt x="168" y="22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45" y="53"/>
                    <a:pt x="145" y="53"/>
                    <a:pt x="145" y="53"/>
                  </a:cubicBezTo>
                  <a:cubicBezTo>
                    <a:pt x="196" y="53"/>
                    <a:pt x="237" y="94"/>
                    <a:pt x="237" y="145"/>
                  </a:cubicBezTo>
                  <a:cubicBezTo>
                    <a:pt x="237" y="196"/>
                    <a:pt x="196" y="238"/>
                    <a:pt x="145" y="238"/>
                  </a:cubicBezTo>
                  <a:lnTo>
                    <a:pt x="145" y="290"/>
                  </a:lnTo>
                  <a:close/>
                  <a:moveTo>
                    <a:pt x="42" y="216"/>
                  </a:moveTo>
                  <a:cubicBezTo>
                    <a:pt x="26" y="232"/>
                    <a:pt x="26" y="232"/>
                    <a:pt x="26" y="232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74" y="249"/>
                    <a:pt x="74" y="249"/>
                    <a:pt x="74" y="249"/>
                  </a:cubicBezTo>
                  <a:cubicBezTo>
                    <a:pt x="88" y="258"/>
                    <a:pt x="105" y="265"/>
                    <a:pt x="122" y="268"/>
                  </a:cubicBezTo>
                  <a:cubicBezTo>
                    <a:pt x="122" y="290"/>
                    <a:pt x="122" y="290"/>
                    <a:pt x="122" y="290"/>
                  </a:cubicBezTo>
                  <a:cubicBezTo>
                    <a:pt x="145" y="290"/>
                    <a:pt x="145" y="290"/>
                    <a:pt x="145" y="290"/>
                  </a:cubicBezTo>
                  <a:cubicBezTo>
                    <a:pt x="145" y="238"/>
                    <a:pt x="145" y="238"/>
                    <a:pt x="145" y="238"/>
                  </a:cubicBezTo>
                  <a:cubicBezTo>
                    <a:pt x="145" y="238"/>
                    <a:pt x="145" y="238"/>
                    <a:pt x="145" y="238"/>
                  </a:cubicBezTo>
                  <a:cubicBezTo>
                    <a:pt x="94" y="238"/>
                    <a:pt x="52" y="196"/>
                    <a:pt x="52" y="145"/>
                  </a:cubicBezTo>
                  <a:cubicBezTo>
                    <a:pt x="52" y="94"/>
                    <a:pt x="94" y="53"/>
                    <a:pt x="145" y="53"/>
                  </a:cubicBezTo>
                  <a:cubicBezTo>
                    <a:pt x="145" y="53"/>
                    <a:pt x="145" y="53"/>
                    <a:pt x="145" y="53"/>
                  </a:cubicBezTo>
                  <a:cubicBezTo>
                    <a:pt x="145" y="53"/>
                    <a:pt x="145" y="53"/>
                    <a:pt x="145" y="53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2" y="22"/>
                    <a:pt x="122" y="22"/>
                    <a:pt x="122" y="22"/>
                  </a:cubicBezTo>
                  <a:cubicBezTo>
                    <a:pt x="105" y="25"/>
                    <a:pt x="88" y="32"/>
                    <a:pt x="74" y="42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32" y="89"/>
                    <a:pt x="25" y="105"/>
                    <a:pt x="22" y="122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22" y="168"/>
                    <a:pt x="22" y="168"/>
                    <a:pt x="22" y="168"/>
                  </a:cubicBezTo>
                  <a:cubicBezTo>
                    <a:pt x="25" y="186"/>
                    <a:pt x="32" y="202"/>
                    <a:pt x="42" y="2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1" name="Freeform 13"/>
            <p:cNvSpPr>
              <a:spLocks noEditPoints="1"/>
            </p:cNvSpPr>
            <p:nvPr/>
          </p:nvSpPr>
          <p:spPr bwMode="auto">
            <a:xfrm>
              <a:off x="11268075" y="1190625"/>
              <a:ext cx="438150" cy="438150"/>
            </a:xfrm>
            <a:custGeom>
              <a:avLst/>
              <a:gdLst>
                <a:gd name="T0" fmla="*/ 93 w 187"/>
                <a:gd name="T1" fmla="*/ 15 h 187"/>
                <a:gd name="T2" fmla="*/ 118 w 187"/>
                <a:gd name="T3" fmla="*/ 19 h 187"/>
                <a:gd name="T4" fmla="*/ 123 w 187"/>
                <a:gd name="T5" fmla="*/ 5 h 187"/>
                <a:gd name="T6" fmla="*/ 155 w 187"/>
                <a:gd name="T7" fmla="*/ 23 h 187"/>
                <a:gd name="T8" fmla="*/ 145 w 187"/>
                <a:gd name="T9" fmla="*/ 34 h 187"/>
                <a:gd name="T10" fmla="*/ 164 w 187"/>
                <a:gd name="T11" fmla="*/ 58 h 187"/>
                <a:gd name="T12" fmla="*/ 177 w 187"/>
                <a:gd name="T13" fmla="*/ 52 h 187"/>
                <a:gd name="T14" fmla="*/ 187 w 187"/>
                <a:gd name="T15" fmla="*/ 87 h 187"/>
                <a:gd name="T16" fmla="*/ 172 w 187"/>
                <a:gd name="T17" fmla="*/ 88 h 187"/>
                <a:gd name="T18" fmla="*/ 168 w 187"/>
                <a:gd name="T19" fmla="*/ 119 h 187"/>
                <a:gd name="T20" fmla="*/ 182 w 187"/>
                <a:gd name="T21" fmla="*/ 123 h 187"/>
                <a:gd name="T22" fmla="*/ 164 w 187"/>
                <a:gd name="T23" fmla="*/ 155 h 187"/>
                <a:gd name="T24" fmla="*/ 153 w 187"/>
                <a:gd name="T25" fmla="*/ 145 h 187"/>
                <a:gd name="T26" fmla="*/ 129 w 187"/>
                <a:gd name="T27" fmla="*/ 164 h 187"/>
                <a:gd name="T28" fmla="*/ 135 w 187"/>
                <a:gd name="T29" fmla="*/ 178 h 187"/>
                <a:gd name="T30" fmla="*/ 100 w 187"/>
                <a:gd name="T31" fmla="*/ 187 h 187"/>
                <a:gd name="T32" fmla="*/ 99 w 187"/>
                <a:gd name="T33" fmla="*/ 172 h 187"/>
                <a:gd name="T34" fmla="*/ 93 w 187"/>
                <a:gd name="T35" fmla="*/ 172 h 187"/>
                <a:gd name="T36" fmla="*/ 93 w 187"/>
                <a:gd name="T37" fmla="*/ 132 h 187"/>
                <a:gd name="T38" fmla="*/ 130 w 187"/>
                <a:gd name="T39" fmla="*/ 106 h 187"/>
                <a:gd name="T40" fmla="*/ 105 w 187"/>
                <a:gd name="T41" fmla="*/ 57 h 187"/>
                <a:gd name="T42" fmla="*/ 93 w 187"/>
                <a:gd name="T43" fmla="*/ 55 h 187"/>
                <a:gd name="T44" fmla="*/ 93 w 187"/>
                <a:gd name="T45" fmla="*/ 15 h 187"/>
                <a:gd name="T46" fmla="*/ 23 w 187"/>
                <a:gd name="T47" fmla="*/ 129 h 187"/>
                <a:gd name="T48" fmla="*/ 9 w 187"/>
                <a:gd name="T49" fmla="*/ 135 h 187"/>
                <a:gd name="T50" fmla="*/ 0 w 187"/>
                <a:gd name="T51" fmla="*/ 100 h 187"/>
                <a:gd name="T52" fmla="*/ 15 w 187"/>
                <a:gd name="T53" fmla="*/ 99 h 187"/>
                <a:gd name="T54" fmla="*/ 19 w 187"/>
                <a:gd name="T55" fmla="*/ 69 h 187"/>
                <a:gd name="T56" fmla="*/ 4 w 187"/>
                <a:gd name="T57" fmla="*/ 64 h 187"/>
                <a:gd name="T58" fmla="*/ 23 w 187"/>
                <a:gd name="T59" fmla="*/ 32 h 187"/>
                <a:gd name="T60" fmla="*/ 34 w 187"/>
                <a:gd name="T61" fmla="*/ 42 h 187"/>
                <a:gd name="T62" fmla="*/ 58 w 187"/>
                <a:gd name="T63" fmla="*/ 23 h 187"/>
                <a:gd name="T64" fmla="*/ 51 w 187"/>
                <a:gd name="T65" fmla="*/ 10 h 187"/>
                <a:gd name="T66" fmla="*/ 87 w 187"/>
                <a:gd name="T67" fmla="*/ 0 h 187"/>
                <a:gd name="T68" fmla="*/ 88 w 187"/>
                <a:gd name="T69" fmla="*/ 15 h 187"/>
                <a:gd name="T70" fmla="*/ 93 w 187"/>
                <a:gd name="T71" fmla="*/ 15 h 187"/>
                <a:gd name="T72" fmla="*/ 93 w 187"/>
                <a:gd name="T73" fmla="*/ 55 h 187"/>
                <a:gd name="T74" fmla="*/ 57 w 187"/>
                <a:gd name="T75" fmla="*/ 81 h 187"/>
                <a:gd name="T76" fmla="*/ 81 w 187"/>
                <a:gd name="T77" fmla="*/ 130 h 187"/>
                <a:gd name="T78" fmla="*/ 93 w 187"/>
                <a:gd name="T79" fmla="*/ 132 h 187"/>
                <a:gd name="T80" fmla="*/ 93 w 187"/>
                <a:gd name="T81" fmla="*/ 172 h 187"/>
                <a:gd name="T82" fmla="*/ 68 w 187"/>
                <a:gd name="T83" fmla="*/ 168 h 187"/>
                <a:gd name="T84" fmla="*/ 64 w 187"/>
                <a:gd name="T85" fmla="*/ 183 h 187"/>
                <a:gd name="T86" fmla="*/ 32 w 187"/>
                <a:gd name="T87" fmla="*/ 164 h 187"/>
                <a:gd name="T88" fmla="*/ 42 w 187"/>
                <a:gd name="T89" fmla="*/ 153 h 187"/>
                <a:gd name="T90" fmla="*/ 23 w 187"/>
                <a:gd name="T91" fmla="*/ 129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7" h="187">
                  <a:moveTo>
                    <a:pt x="93" y="15"/>
                  </a:moveTo>
                  <a:cubicBezTo>
                    <a:pt x="102" y="15"/>
                    <a:pt x="110" y="16"/>
                    <a:pt x="118" y="19"/>
                  </a:cubicBezTo>
                  <a:cubicBezTo>
                    <a:pt x="123" y="5"/>
                    <a:pt x="123" y="5"/>
                    <a:pt x="123" y="5"/>
                  </a:cubicBezTo>
                  <a:cubicBezTo>
                    <a:pt x="135" y="9"/>
                    <a:pt x="146" y="15"/>
                    <a:pt x="155" y="23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53" y="41"/>
                    <a:pt x="159" y="49"/>
                    <a:pt x="164" y="58"/>
                  </a:cubicBezTo>
                  <a:cubicBezTo>
                    <a:pt x="177" y="52"/>
                    <a:pt x="177" y="52"/>
                    <a:pt x="177" y="52"/>
                  </a:cubicBezTo>
                  <a:cubicBezTo>
                    <a:pt x="183" y="63"/>
                    <a:pt x="186" y="75"/>
                    <a:pt x="187" y="87"/>
                  </a:cubicBezTo>
                  <a:cubicBezTo>
                    <a:pt x="172" y="88"/>
                    <a:pt x="172" y="88"/>
                    <a:pt x="172" y="88"/>
                  </a:cubicBezTo>
                  <a:cubicBezTo>
                    <a:pt x="173" y="98"/>
                    <a:pt x="172" y="108"/>
                    <a:pt x="168" y="119"/>
                  </a:cubicBezTo>
                  <a:cubicBezTo>
                    <a:pt x="182" y="123"/>
                    <a:pt x="182" y="123"/>
                    <a:pt x="182" y="123"/>
                  </a:cubicBezTo>
                  <a:cubicBezTo>
                    <a:pt x="178" y="135"/>
                    <a:pt x="172" y="146"/>
                    <a:pt x="164" y="155"/>
                  </a:cubicBezTo>
                  <a:cubicBezTo>
                    <a:pt x="153" y="145"/>
                    <a:pt x="153" y="145"/>
                    <a:pt x="153" y="145"/>
                  </a:cubicBezTo>
                  <a:cubicBezTo>
                    <a:pt x="146" y="153"/>
                    <a:pt x="138" y="160"/>
                    <a:pt x="129" y="164"/>
                  </a:cubicBezTo>
                  <a:cubicBezTo>
                    <a:pt x="135" y="178"/>
                    <a:pt x="135" y="178"/>
                    <a:pt x="135" y="178"/>
                  </a:cubicBezTo>
                  <a:cubicBezTo>
                    <a:pt x="124" y="183"/>
                    <a:pt x="112" y="186"/>
                    <a:pt x="100" y="187"/>
                  </a:cubicBezTo>
                  <a:cubicBezTo>
                    <a:pt x="99" y="172"/>
                    <a:pt x="99" y="172"/>
                    <a:pt x="99" y="172"/>
                  </a:cubicBezTo>
                  <a:cubicBezTo>
                    <a:pt x="97" y="172"/>
                    <a:pt x="95" y="172"/>
                    <a:pt x="93" y="172"/>
                  </a:cubicBezTo>
                  <a:cubicBezTo>
                    <a:pt x="93" y="132"/>
                    <a:pt x="93" y="132"/>
                    <a:pt x="93" y="132"/>
                  </a:cubicBezTo>
                  <a:cubicBezTo>
                    <a:pt x="109" y="132"/>
                    <a:pt x="124" y="122"/>
                    <a:pt x="130" y="106"/>
                  </a:cubicBezTo>
                  <a:cubicBezTo>
                    <a:pt x="136" y="86"/>
                    <a:pt x="126" y="64"/>
                    <a:pt x="105" y="57"/>
                  </a:cubicBezTo>
                  <a:cubicBezTo>
                    <a:pt x="101" y="56"/>
                    <a:pt x="97" y="55"/>
                    <a:pt x="93" y="55"/>
                  </a:cubicBezTo>
                  <a:lnTo>
                    <a:pt x="93" y="15"/>
                  </a:lnTo>
                  <a:close/>
                  <a:moveTo>
                    <a:pt x="23" y="129"/>
                  </a:moveTo>
                  <a:cubicBezTo>
                    <a:pt x="9" y="135"/>
                    <a:pt x="9" y="135"/>
                    <a:pt x="9" y="135"/>
                  </a:cubicBezTo>
                  <a:cubicBezTo>
                    <a:pt x="4" y="125"/>
                    <a:pt x="1" y="113"/>
                    <a:pt x="0" y="100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4" y="89"/>
                    <a:pt x="15" y="79"/>
                    <a:pt x="19" y="69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8" y="52"/>
                    <a:pt x="15" y="41"/>
                    <a:pt x="23" y="3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41" y="34"/>
                    <a:pt x="49" y="28"/>
                    <a:pt x="58" y="23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62" y="4"/>
                    <a:pt x="74" y="1"/>
                    <a:pt x="87" y="0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90" y="15"/>
                    <a:pt x="92" y="15"/>
                    <a:pt x="93" y="1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77" y="55"/>
                    <a:pt x="62" y="65"/>
                    <a:pt x="57" y="81"/>
                  </a:cubicBezTo>
                  <a:cubicBezTo>
                    <a:pt x="50" y="101"/>
                    <a:pt x="61" y="123"/>
                    <a:pt x="81" y="130"/>
                  </a:cubicBezTo>
                  <a:cubicBezTo>
                    <a:pt x="85" y="131"/>
                    <a:pt x="89" y="132"/>
                    <a:pt x="93" y="132"/>
                  </a:cubicBezTo>
                  <a:cubicBezTo>
                    <a:pt x="93" y="172"/>
                    <a:pt x="93" y="172"/>
                    <a:pt x="93" y="172"/>
                  </a:cubicBezTo>
                  <a:cubicBezTo>
                    <a:pt x="85" y="172"/>
                    <a:pt x="77" y="171"/>
                    <a:pt x="68" y="168"/>
                  </a:cubicBezTo>
                  <a:cubicBezTo>
                    <a:pt x="64" y="183"/>
                    <a:pt x="64" y="183"/>
                    <a:pt x="64" y="183"/>
                  </a:cubicBezTo>
                  <a:cubicBezTo>
                    <a:pt x="52" y="179"/>
                    <a:pt x="41" y="172"/>
                    <a:pt x="32" y="164"/>
                  </a:cubicBezTo>
                  <a:cubicBezTo>
                    <a:pt x="42" y="153"/>
                    <a:pt x="42" y="153"/>
                    <a:pt x="42" y="153"/>
                  </a:cubicBezTo>
                  <a:cubicBezTo>
                    <a:pt x="34" y="146"/>
                    <a:pt x="27" y="138"/>
                    <a:pt x="23" y="1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2" name="Freeform 14"/>
            <p:cNvSpPr>
              <a:spLocks noEditPoints="1"/>
            </p:cNvSpPr>
            <p:nvPr/>
          </p:nvSpPr>
          <p:spPr bwMode="auto">
            <a:xfrm>
              <a:off x="11256963" y="692150"/>
              <a:ext cx="455612" cy="454025"/>
            </a:xfrm>
            <a:custGeom>
              <a:avLst/>
              <a:gdLst>
                <a:gd name="T0" fmla="*/ 104 w 195"/>
                <a:gd name="T1" fmla="*/ 29 h 194"/>
                <a:gd name="T2" fmla="*/ 107 w 195"/>
                <a:gd name="T3" fmla="*/ 0 h 194"/>
                <a:gd name="T4" fmla="*/ 148 w 195"/>
                <a:gd name="T5" fmla="*/ 13 h 194"/>
                <a:gd name="T6" fmla="*/ 133 w 195"/>
                <a:gd name="T7" fmla="*/ 38 h 194"/>
                <a:gd name="T8" fmla="*/ 155 w 195"/>
                <a:gd name="T9" fmla="*/ 59 h 194"/>
                <a:gd name="T10" fmla="*/ 180 w 195"/>
                <a:gd name="T11" fmla="*/ 43 h 194"/>
                <a:gd name="T12" fmla="*/ 190 w 195"/>
                <a:gd name="T13" fmla="*/ 62 h 194"/>
                <a:gd name="T14" fmla="*/ 195 w 195"/>
                <a:gd name="T15" fmla="*/ 83 h 194"/>
                <a:gd name="T16" fmla="*/ 166 w 195"/>
                <a:gd name="T17" fmla="*/ 87 h 194"/>
                <a:gd name="T18" fmla="*/ 164 w 195"/>
                <a:gd name="T19" fmla="*/ 118 h 194"/>
                <a:gd name="T20" fmla="*/ 192 w 195"/>
                <a:gd name="T21" fmla="*/ 127 h 194"/>
                <a:gd name="T22" fmla="*/ 169 w 195"/>
                <a:gd name="T23" fmla="*/ 164 h 194"/>
                <a:gd name="T24" fmla="*/ 148 w 195"/>
                <a:gd name="T25" fmla="*/ 144 h 194"/>
                <a:gd name="T26" fmla="*/ 123 w 195"/>
                <a:gd name="T27" fmla="*/ 161 h 194"/>
                <a:gd name="T28" fmla="*/ 123 w 195"/>
                <a:gd name="T29" fmla="*/ 161 h 194"/>
                <a:gd name="T30" fmla="*/ 133 w 195"/>
                <a:gd name="T31" fmla="*/ 188 h 194"/>
                <a:gd name="T32" fmla="*/ 99 w 195"/>
                <a:gd name="T33" fmla="*/ 194 h 194"/>
                <a:gd name="T34" fmla="*/ 99 w 195"/>
                <a:gd name="T35" fmla="*/ 154 h 194"/>
                <a:gd name="T36" fmla="*/ 119 w 195"/>
                <a:gd name="T37" fmla="*/ 150 h 194"/>
                <a:gd name="T38" fmla="*/ 152 w 195"/>
                <a:gd name="T39" fmla="*/ 77 h 194"/>
                <a:gd name="T40" fmla="*/ 99 w 195"/>
                <a:gd name="T41" fmla="*/ 40 h 194"/>
                <a:gd name="T42" fmla="*/ 99 w 195"/>
                <a:gd name="T43" fmla="*/ 28 h 194"/>
                <a:gd name="T44" fmla="*/ 104 w 195"/>
                <a:gd name="T45" fmla="*/ 29 h 194"/>
                <a:gd name="T46" fmla="*/ 99 w 195"/>
                <a:gd name="T47" fmla="*/ 194 h 194"/>
                <a:gd name="T48" fmla="*/ 90 w 195"/>
                <a:gd name="T49" fmla="*/ 194 h 194"/>
                <a:gd name="T50" fmla="*/ 93 w 195"/>
                <a:gd name="T51" fmla="*/ 165 h 194"/>
                <a:gd name="T52" fmla="*/ 64 w 195"/>
                <a:gd name="T53" fmla="*/ 156 h 194"/>
                <a:gd name="T54" fmla="*/ 49 w 195"/>
                <a:gd name="T55" fmla="*/ 181 h 194"/>
                <a:gd name="T56" fmla="*/ 17 w 195"/>
                <a:gd name="T57" fmla="*/ 151 h 194"/>
                <a:gd name="T58" fmla="*/ 42 w 195"/>
                <a:gd name="T59" fmla="*/ 135 h 194"/>
                <a:gd name="T60" fmla="*/ 35 w 195"/>
                <a:gd name="T61" fmla="*/ 121 h 194"/>
                <a:gd name="T62" fmla="*/ 31 w 195"/>
                <a:gd name="T63" fmla="*/ 106 h 194"/>
                <a:gd name="T64" fmla="*/ 2 w 195"/>
                <a:gd name="T65" fmla="*/ 111 h 194"/>
                <a:gd name="T66" fmla="*/ 6 w 195"/>
                <a:gd name="T67" fmla="*/ 67 h 194"/>
                <a:gd name="T68" fmla="*/ 33 w 195"/>
                <a:gd name="T69" fmla="*/ 76 h 194"/>
                <a:gd name="T70" fmla="*/ 49 w 195"/>
                <a:gd name="T71" fmla="*/ 50 h 194"/>
                <a:gd name="T72" fmla="*/ 28 w 195"/>
                <a:gd name="T73" fmla="*/ 30 h 194"/>
                <a:gd name="T74" fmla="*/ 64 w 195"/>
                <a:gd name="T75" fmla="*/ 6 h 194"/>
                <a:gd name="T76" fmla="*/ 74 w 195"/>
                <a:gd name="T77" fmla="*/ 33 h 194"/>
                <a:gd name="T78" fmla="*/ 99 w 195"/>
                <a:gd name="T79" fmla="*/ 28 h 194"/>
                <a:gd name="T80" fmla="*/ 99 w 195"/>
                <a:gd name="T81" fmla="*/ 40 h 194"/>
                <a:gd name="T82" fmla="*/ 78 w 195"/>
                <a:gd name="T83" fmla="*/ 44 h 194"/>
                <a:gd name="T84" fmla="*/ 45 w 195"/>
                <a:gd name="T85" fmla="*/ 117 h 194"/>
                <a:gd name="T86" fmla="*/ 99 w 195"/>
                <a:gd name="T87" fmla="*/ 154 h 194"/>
                <a:gd name="T88" fmla="*/ 99 w 195"/>
                <a:gd name="T89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5" h="194">
                  <a:moveTo>
                    <a:pt x="104" y="29"/>
                  </a:moveTo>
                  <a:cubicBezTo>
                    <a:pt x="107" y="0"/>
                    <a:pt x="107" y="0"/>
                    <a:pt x="107" y="0"/>
                  </a:cubicBezTo>
                  <a:cubicBezTo>
                    <a:pt x="121" y="1"/>
                    <a:pt x="136" y="5"/>
                    <a:pt x="148" y="13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42" y="43"/>
                    <a:pt x="150" y="50"/>
                    <a:pt x="155" y="59"/>
                  </a:cubicBezTo>
                  <a:cubicBezTo>
                    <a:pt x="180" y="43"/>
                    <a:pt x="180" y="43"/>
                    <a:pt x="180" y="43"/>
                  </a:cubicBezTo>
                  <a:cubicBezTo>
                    <a:pt x="184" y="49"/>
                    <a:pt x="187" y="55"/>
                    <a:pt x="190" y="62"/>
                  </a:cubicBezTo>
                  <a:cubicBezTo>
                    <a:pt x="192" y="69"/>
                    <a:pt x="194" y="76"/>
                    <a:pt x="195" y="83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68" y="98"/>
                    <a:pt x="167" y="108"/>
                    <a:pt x="164" y="118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87" y="140"/>
                    <a:pt x="180" y="153"/>
                    <a:pt x="169" y="164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41" y="151"/>
                    <a:pt x="133" y="157"/>
                    <a:pt x="123" y="161"/>
                  </a:cubicBezTo>
                  <a:cubicBezTo>
                    <a:pt x="123" y="161"/>
                    <a:pt x="123" y="161"/>
                    <a:pt x="123" y="161"/>
                  </a:cubicBezTo>
                  <a:cubicBezTo>
                    <a:pt x="133" y="188"/>
                    <a:pt x="133" y="188"/>
                    <a:pt x="133" y="188"/>
                  </a:cubicBezTo>
                  <a:cubicBezTo>
                    <a:pt x="122" y="192"/>
                    <a:pt x="110" y="194"/>
                    <a:pt x="99" y="194"/>
                  </a:cubicBezTo>
                  <a:cubicBezTo>
                    <a:pt x="99" y="154"/>
                    <a:pt x="99" y="154"/>
                    <a:pt x="99" y="154"/>
                  </a:cubicBezTo>
                  <a:cubicBezTo>
                    <a:pt x="105" y="154"/>
                    <a:pt x="112" y="153"/>
                    <a:pt x="119" y="150"/>
                  </a:cubicBezTo>
                  <a:cubicBezTo>
                    <a:pt x="148" y="139"/>
                    <a:pt x="163" y="106"/>
                    <a:pt x="152" y="77"/>
                  </a:cubicBezTo>
                  <a:cubicBezTo>
                    <a:pt x="143" y="54"/>
                    <a:pt x="121" y="40"/>
                    <a:pt x="99" y="40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100" y="28"/>
                    <a:pt x="102" y="29"/>
                    <a:pt x="104" y="29"/>
                  </a:cubicBezTo>
                  <a:close/>
                  <a:moveTo>
                    <a:pt x="99" y="194"/>
                  </a:moveTo>
                  <a:cubicBezTo>
                    <a:pt x="96" y="194"/>
                    <a:pt x="93" y="194"/>
                    <a:pt x="90" y="194"/>
                  </a:cubicBezTo>
                  <a:cubicBezTo>
                    <a:pt x="93" y="165"/>
                    <a:pt x="93" y="165"/>
                    <a:pt x="93" y="165"/>
                  </a:cubicBezTo>
                  <a:cubicBezTo>
                    <a:pt x="82" y="164"/>
                    <a:pt x="73" y="161"/>
                    <a:pt x="64" y="156"/>
                  </a:cubicBezTo>
                  <a:cubicBezTo>
                    <a:pt x="49" y="181"/>
                    <a:pt x="49" y="181"/>
                    <a:pt x="49" y="181"/>
                  </a:cubicBezTo>
                  <a:cubicBezTo>
                    <a:pt x="37" y="174"/>
                    <a:pt x="26" y="164"/>
                    <a:pt x="17" y="151"/>
                  </a:cubicBezTo>
                  <a:cubicBezTo>
                    <a:pt x="42" y="135"/>
                    <a:pt x="42" y="135"/>
                    <a:pt x="42" y="135"/>
                  </a:cubicBezTo>
                  <a:cubicBezTo>
                    <a:pt x="39" y="131"/>
                    <a:pt x="36" y="126"/>
                    <a:pt x="35" y="121"/>
                  </a:cubicBezTo>
                  <a:cubicBezTo>
                    <a:pt x="33" y="116"/>
                    <a:pt x="31" y="111"/>
                    <a:pt x="31" y="106"/>
                  </a:cubicBezTo>
                  <a:cubicBezTo>
                    <a:pt x="2" y="111"/>
                    <a:pt x="2" y="111"/>
                    <a:pt x="2" y="111"/>
                  </a:cubicBezTo>
                  <a:cubicBezTo>
                    <a:pt x="0" y="96"/>
                    <a:pt x="1" y="81"/>
                    <a:pt x="6" y="67"/>
                  </a:cubicBezTo>
                  <a:cubicBezTo>
                    <a:pt x="33" y="76"/>
                    <a:pt x="33" y="76"/>
                    <a:pt x="33" y="76"/>
                  </a:cubicBezTo>
                  <a:cubicBezTo>
                    <a:pt x="36" y="66"/>
                    <a:pt x="42" y="57"/>
                    <a:pt x="49" y="5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19"/>
                    <a:pt x="50" y="11"/>
                    <a:pt x="64" y="6"/>
                  </a:cubicBezTo>
                  <a:cubicBezTo>
                    <a:pt x="74" y="33"/>
                    <a:pt x="74" y="33"/>
                    <a:pt x="74" y="33"/>
                  </a:cubicBezTo>
                  <a:cubicBezTo>
                    <a:pt x="82" y="30"/>
                    <a:pt x="90" y="28"/>
                    <a:pt x="99" y="28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2" y="40"/>
                    <a:pt x="85" y="41"/>
                    <a:pt x="78" y="44"/>
                  </a:cubicBezTo>
                  <a:cubicBezTo>
                    <a:pt x="49" y="55"/>
                    <a:pt x="34" y="88"/>
                    <a:pt x="45" y="117"/>
                  </a:cubicBezTo>
                  <a:cubicBezTo>
                    <a:pt x="54" y="140"/>
                    <a:pt x="76" y="154"/>
                    <a:pt x="99" y="154"/>
                  </a:cubicBezTo>
                  <a:lnTo>
                    <a:pt x="99" y="1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066732" y="3381839"/>
            <a:ext cx="599040" cy="581237"/>
            <a:chOff x="6345238" y="2830513"/>
            <a:chExt cx="908050" cy="881063"/>
          </a:xfrm>
          <a:solidFill>
            <a:srgbClr val="D3381C"/>
          </a:solidFill>
        </p:grpSpPr>
        <p:sp>
          <p:nvSpPr>
            <p:cNvPr id="67" name="Freeform 15"/>
            <p:cNvSpPr/>
            <p:nvPr/>
          </p:nvSpPr>
          <p:spPr bwMode="auto">
            <a:xfrm>
              <a:off x="6464300" y="3198813"/>
              <a:ext cx="369887" cy="504825"/>
            </a:xfrm>
            <a:custGeom>
              <a:avLst/>
              <a:gdLst>
                <a:gd name="T0" fmla="*/ 106 w 158"/>
                <a:gd name="T1" fmla="*/ 85 h 216"/>
                <a:gd name="T2" fmla="*/ 106 w 158"/>
                <a:gd name="T3" fmla="*/ 190 h 216"/>
                <a:gd name="T4" fmla="*/ 80 w 158"/>
                <a:gd name="T5" fmla="*/ 216 h 216"/>
                <a:gd name="T6" fmla="*/ 80 w 158"/>
                <a:gd name="T7" fmla="*/ 216 h 216"/>
                <a:gd name="T8" fmla="*/ 54 w 158"/>
                <a:gd name="T9" fmla="*/ 190 h 216"/>
                <a:gd name="T10" fmla="*/ 54 w 158"/>
                <a:gd name="T11" fmla="*/ 85 h 216"/>
                <a:gd name="T12" fmla="*/ 18 w 158"/>
                <a:gd name="T13" fmla="*/ 85 h 216"/>
                <a:gd name="T14" fmla="*/ 11 w 158"/>
                <a:gd name="T15" fmla="*/ 62 h 216"/>
                <a:gd name="T16" fmla="*/ 61 w 158"/>
                <a:gd name="T17" fmla="*/ 12 h 216"/>
                <a:gd name="T18" fmla="*/ 98 w 158"/>
                <a:gd name="T19" fmla="*/ 12 h 216"/>
                <a:gd name="T20" fmla="*/ 149 w 158"/>
                <a:gd name="T21" fmla="*/ 62 h 216"/>
                <a:gd name="T22" fmla="*/ 139 w 158"/>
                <a:gd name="T23" fmla="*/ 85 h 216"/>
                <a:gd name="T24" fmla="*/ 106 w 158"/>
                <a:gd name="T25" fmla="*/ 8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216">
                  <a:moveTo>
                    <a:pt x="106" y="85"/>
                  </a:moveTo>
                  <a:cubicBezTo>
                    <a:pt x="106" y="190"/>
                    <a:pt x="106" y="190"/>
                    <a:pt x="106" y="190"/>
                  </a:cubicBezTo>
                  <a:cubicBezTo>
                    <a:pt x="106" y="204"/>
                    <a:pt x="94" y="216"/>
                    <a:pt x="80" y="216"/>
                  </a:cubicBezTo>
                  <a:cubicBezTo>
                    <a:pt x="80" y="216"/>
                    <a:pt x="80" y="216"/>
                    <a:pt x="80" y="216"/>
                  </a:cubicBezTo>
                  <a:cubicBezTo>
                    <a:pt x="65" y="216"/>
                    <a:pt x="54" y="204"/>
                    <a:pt x="54" y="190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18" y="85"/>
                    <a:pt x="18" y="85"/>
                    <a:pt x="18" y="85"/>
                  </a:cubicBezTo>
                  <a:cubicBezTo>
                    <a:pt x="3" y="85"/>
                    <a:pt x="0" y="72"/>
                    <a:pt x="11" y="6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73" y="0"/>
                    <a:pt x="85" y="0"/>
                    <a:pt x="98" y="12"/>
                  </a:cubicBezTo>
                  <a:cubicBezTo>
                    <a:pt x="149" y="62"/>
                    <a:pt x="149" y="62"/>
                    <a:pt x="149" y="62"/>
                  </a:cubicBezTo>
                  <a:cubicBezTo>
                    <a:pt x="158" y="71"/>
                    <a:pt x="157" y="85"/>
                    <a:pt x="139" y="85"/>
                  </a:cubicBezTo>
                  <a:lnTo>
                    <a:pt x="106" y="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8" name="Freeform 16"/>
            <p:cNvSpPr/>
            <p:nvPr/>
          </p:nvSpPr>
          <p:spPr bwMode="auto">
            <a:xfrm>
              <a:off x="6345238" y="2830513"/>
              <a:ext cx="908050" cy="636588"/>
            </a:xfrm>
            <a:custGeom>
              <a:avLst/>
              <a:gdLst>
                <a:gd name="T0" fmla="*/ 308 w 388"/>
                <a:gd name="T1" fmla="*/ 99 h 272"/>
                <a:gd name="T2" fmla="*/ 388 w 388"/>
                <a:gd name="T3" fmla="*/ 184 h 272"/>
                <a:gd name="T4" fmla="*/ 388 w 388"/>
                <a:gd name="T5" fmla="*/ 184 h 272"/>
                <a:gd name="T6" fmla="*/ 304 w 388"/>
                <a:gd name="T7" fmla="*/ 270 h 272"/>
                <a:gd name="T8" fmla="*/ 304 w 388"/>
                <a:gd name="T9" fmla="*/ 186 h 272"/>
                <a:gd name="T10" fmla="*/ 293 w 388"/>
                <a:gd name="T11" fmla="*/ 158 h 272"/>
                <a:gd name="T12" fmla="*/ 266 w 388"/>
                <a:gd name="T13" fmla="*/ 147 h 272"/>
                <a:gd name="T14" fmla="*/ 238 w 388"/>
                <a:gd name="T15" fmla="*/ 158 h 272"/>
                <a:gd name="T16" fmla="*/ 227 w 388"/>
                <a:gd name="T17" fmla="*/ 186 h 272"/>
                <a:gd name="T18" fmla="*/ 227 w 388"/>
                <a:gd name="T19" fmla="*/ 272 h 272"/>
                <a:gd name="T20" fmla="*/ 170 w 388"/>
                <a:gd name="T21" fmla="*/ 272 h 272"/>
                <a:gd name="T22" fmla="*/ 170 w 388"/>
                <a:gd name="T23" fmla="*/ 255 h 272"/>
                <a:gd name="T24" fmla="*/ 190 w 388"/>
                <a:gd name="T25" fmla="*/ 255 h 272"/>
                <a:gd name="T26" fmla="*/ 206 w 388"/>
                <a:gd name="T27" fmla="*/ 251 h 272"/>
                <a:gd name="T28" fmla="*/ 217 w 388"/>
                <a:gd name="T29" fmla="*/ 239 h 272"/>
                <a:gd name="T30" fmla="*/ 217 w 388"/>
                <a:gd name="T31" fmla="*/ 224 h 272"/>
                <a:gd name="T32" fmla="*/ 209 w 388"/>
                <a:gd name="T33" fmla="*/ 210 h 272"/>
                <a:gd name="T34" fmla="*/ 158 w 388"/>
                <a:gd name="T35" fmla="*/ 160 h 272"/>
                <a:gd name="T36" fmla="*/ 131 w 388"/>
                <a:gd name="T37" fmla="*/ 147 h 272"/>
                <a:gd name="T38" fmla="*/ 103 w 388"/>
                <a:gd name="T39" fmla="*/ 160 h 272"/>
                <a:gd name="T40" fmla="*/ 53 w 388"/>
                <a:gd name="T41" fmla="*/ 210 h 272"/>
                <a:gd name="T42" fmla="*/ 44 w 388"/>
                <a:gd name="T43" fmla="*/ 225 h 272"/>
                <a:gd name="T44" fmla="*/ 44 w 388"/>
                <a:gd name="T45" fmla="*/ 239 h 272"/>
                <a:gd name="T46" fmla="*/ 54 w 388"/>
                <a:gd name="T47" fmla="*/ 251 h 272"/>
                <a:gd name="T48" fmla="*/ 69 w 388"/>
                <a:gd name="T49" fmla="*/ 255 h 272"/>
                <a:gd name="T50" fmla="*/ 92 w 388"/>
                <a:gd name="T51" fmla="*/ 255 h 272"/>
                <a:gd name="T52" fmla="*/ 92 w 388"/>
                <a:gd name="T53" fmla="*/ 271 h 272"/>
                <a:gd name="T54" fmla="*/ 0 w 388"/>
                <a:gd name="T55" fmla="*/ 184 h 272"/>
                <a:gd name="T56" fmla="*/ 0 w 388"/>
                <a:gd name="T57" fmla="*/ 184 h 272"/>
                <a:gd name="T58" fmla="*/ 80 w 388"/>
                <a:gd name="T59" fmla="*/ 99 h 272"/>
                <a:gd name="T60" fmla="*/ 80 w 388"/>
                <a:gd name="T61" fmla="*/ 96 h 272"/>
                <a:gd name="T62" fmla="*/ 194 w 388"/>
                <a:gd name="T63" fmla="*/ 0 h 272"/>
                <a:gd name="T64" fmla="*/ 308 w 388"/>
                <a:gd name="T65" fmla="*/ 96 h 272"/>
                <a:gd name="T66" fmla="*/ 308 w 388"/>
                <a:gd name="T67" fmla="*/ 99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8" h="272">
                  <a:moveTo>
                    <a:pt x="308" y="99"/>
                  </a:moveTo>
                  <a:cubicBezTo>
                    <a:pt x="354" y="108"/>
                    <a:pt x="388" y="143"/>
                    <a:pt x="388" y="184"/>
                  </a:cubicBezTo>
                  <a:cubicBezTo>
                    <a:pt x="388" y="184"/>
                    <a:pt x="388" y="184"/>
                    <a:pt x="388" y="184"/>
                  </a:cubicBezTo>
                  <a:cubicBezTo>
                    <a:pt x="388" y="227"/>
                    <a:pt x="352" y="262"/>
                    <a:pt x="304" y="270"/>
                  </a:cubicBezTo>
                  <a:cubicBezTo>
                    <a:pt x="304" y="186"/>
                    <a:pt x="304" y="186"/>
                    <a:pt x="304" y="186"/>
                  </a:cubicBezTo>
                  <a:cubicBezTo>
                    <a:pt x="304" y="175"/>
                    <a:pt x="300" y="165"/>
                    <a:pt x="293" y="158"/>
                  </a:cubicBezTo>
                  <a:cubicBezTo>
                    <a:pt x="286" y="151"/>
                    <a:pt x="276" y="147"/>
                    <a:pt x="266" y="147"/>
                  </a:cubicBezTo>
                  <a:cubicBezTo>
                    <a:pt x="255" y="147"/>
                    <a:pt x="245" y="151"/>
                    <a:pt x="238" y="158"/>
                  </a:cubicBezTo>
                  <a:cubicBezTo>
                    <a:pt x="231" y="165"/>
                    <a:pt x="227" y="175"/>
                    <a:pt x="227" y="186"/>
                  </a:cubicBezTo>
                  <a:cubicBezTo>
                    <a:pt x="227" y="272"/>
                    <a:pt x="227" y="272"/>
                    <a:pt x="227" y="272"/>
                  </a:cubicBezTo>
                  <a:cubicBezTo>
                    <a:pt x="170" y="272"/>
                    <a:pt x="170" y="272"/>
                    <a:pt x="170" y="272"/>
                  </a:cubicBezTo>
                  <a:cubicBezTo>
                    <a:pt x="170" y="255"/>
                    <a:pt x="170" y="255"/>
                    <a:pt x="170" y="255"/>
                  </a:cubicBezTo>
                  <a:cubicBezTo>
                    <a:pt x="190" y="255"/>
                    <a:pt x="190" y="255"/>
                    <a:pt x="190" y="255"/>
                  </a:cubicBezTo>
                  <a:cubicBezTo>
                    <a:pt x="196" y="255"/>
                    <a:pt x="202" y="253"/>
                    <a:pt x="206" y="251"/>
                  </a:cubicBezTo>
                  <a:cubicBezTo>
                    <a:pt x="211" y="248"/>
                    <a:pt x="215" y="244"/>
                    <a:pt x="217" y="239"/>
                  </a:cubicBezTo>
                  <a:cubicBezTo>
                    <a:pt x="218" y="234"/>
                    <a:pt x="219" y="229"/>
                    <a:pt x="217" y="224"/>
                  </a:cubicBezTo>
                  <a:cubicBezTo>
                    <a:pt x="216" y="219"/>
                    <a:pt x="213" y="214"/>
                    <a:pt x="209" y="210"/>
                  </a:cubicBezTo>
                  <a:cubicBezTo>
                    <a:pt x="158" y="160"/>
                    <a:pt x="158" y="160"/>
                    <a:pt x="158" y="160"/>
                  </a:cubicBezTo>
                  <a:cubicBezTo>
                    <a:pt x="149" y="151"/>
                    <a:pt x="140" y="147"/>
                    <a:pt x="131" y="147"/>
                  </a:cubicBezTo>
                  <a:cubicBezTo>
                    <a:pt x="121" y="147"/>
                    <a:pt x="112" y="152"/>
                    <a:pt x="103" y="160"/>
                  </a:cubicBezTo>
                  <a:cubicBezTo>
                    <a:pt x="53" y="210"/>
                    <a:pt x="53" y="210"/>
                    <a:pt x="53" y="210"/>
                  </a:cubicBezTo>
                  <a:cubicBezTo>
                    <a:pt x="48" y="215"/>
                    <a:pt x="45" y="220"/>
                    <a:pt x="44" y="225"/>
                  </a:cubicBezTo>
                  <a:cubicBezTo>
                    <a:pt x="42" y="230"/>
                    <a:pt x="42" y="235"/>
                    <a:pt x="44" y="239"/>
                  </a:cubicBezTo>
                  <a:cubicBezTo>
                    <a:pt x="46" y="244"/>
                    <a:pt x="49" y="248"/>
                    <a:pt x="54" y="251"/>
                  </a:cubicBezTo>
                  <a:cubicBezTo>
                    <a:pt x="58" y="253"/>
                    <a:pt x="63" y="255"/>
                    <a:pt x="69" y="255"/>
                  </a:cubicBezTo>
                  <a:cubicBezTo>
                    <a:pt x="92" y="255"/>
                    <a:pt x="92" y="255"/>
                    <a:pt x="92" y="255"/>
                  </a:cubicBezTo>
                  <a:cubicBezTo>
                    <a:pt x="92" y="271"/>
                    <a:pt x="92" y="271"/>
                    <a:pt x="92" y="271"/>
                  </a:cubicBezTo>
                  <a:cubicBezTo>
                    <a:pt x="40" y="266"/>
                    <a:pt x="0" y="229"/>
                    <a:pt x="0" y="184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43"/>
                    <a:pt x="34" y="108"/>
                    <a:pt x="80" y="99"/>
                  </a:cubicBezTo>
                  <a:cubicBezTo>
                    <a:pt x="80" y="98"/>
                    <a:pt x="80" y="97"/>
                    <a:pt x="80" y="96"/>
                  </a:cubicBezTo>
                  <a:cubicBezTo>
                    <a:pt x="80" y="43"/>
                    <a:pt x="131" y="0"/>
                    <a:pt x="194" y="0"/>
                  </a:cubicBezTo>
                  <a:cubicBezTo>
                    <a:pt x="257" y="0"/>
                    <a:pt x="308" y="43"/>
                    <a:pt x="308" y="96"/>
                  </a:cubicBezTo>
                  <a:cubicBezTo>
                    <a:pt x="308" y="97"/>
                    <a:pt x="308" y="98"/>
                    <a:pt x="308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9" name="Freeform 17"/>
            <p:cNvSpPr/>
            <p:nvPr/>
          </p:nvSpPr>
          <p:spPr bwMode="auto">
            <a:xfrm>
              <a:off x="6780213" y="3205163"/>
              <a:ext cx="369887" cy="506413"/>
            </a:xfrm>
            <a:custGeom>
              <a:avLst/>
              <a:gdLst>
                <a:gd name="T0" fmla="*/ 106 w 158"/>
                <a:gd name="T1" fmla="*/ 131 h 216"/>
                <a:gd name="T2" fmla="*/ 106 w 158"/>
                <a:gd name="T3" fmla="*/ 26 h 216"/>
                <a:gd name="T4" fmla="*/ 80 w 158"/>
                <a:gd name="T5" fmla="*/ 0 h 216"/>
                <a:gd name="T6" fmla="*/ 80 w 158"/>
                <a:gd name="T7" fmla="*/ 0 h 216"/>
                <a:gd name="T8" fmla="*/ 54 w 158"/>
                <a:gd name="T9" fmla="*/ 26 h 216"/>
                <a:gd name="T10" fmla="*/ 54 w 158"/>
                <a:gd name="T11" fmla="*/ 131 h 216"/>
                <a:gd name="T12" fmla="*/ 18 w 158"/>
                <a:gd name="T13" fmla="*/ 131 h 216"/>
                <a:gd name="T14" fmla="*/ 10 w 158"/>
                <a:gd name="T15" fmla="*/ 153 h 216"/>
                <a:gd name="T16" fmla="*/ 61 w 158"/>
                <a:gd name="T17" fmla="*/ 203 h 216"/>
                <a:gd name="T18" fmla="*/ 98 w 158"/>
                <a:gd name="T19" fmla="*/ 203 h 216"/>
                <a:gd name="T20" fmla="*/ 149 w 158"/>
                <a:gd name="T21" fmla="*/ 153 h 216"/>
                <a:gd name="T22" fmla="*/ 138 w 158"/>
                <a:gd name="T23" fmla="*/ 131 h 216"/>
                <a:gd name="T24" fmla="*/ 106 w 158"/>
                <a:gd name="T25" fmla="*/ 13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216">
                  <a:moveTo>
                    <a:pt x="106" y="131"/>
                  </a:moveTo>
                  <a:cubicBezTo>
                    <a:pt x="106" y="26"/>
                    <a:pt x="106" y="26"/>
                    <a:pt x="106" y="26"/>
                  </a:cubicBezTo>
                  <a:cubicBezTo>
                    <a:pt x="106" y="12"/>
                    <a:pt x="94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65" y="0"/>
                    <a:pt x="54" y="12"/>
                    <a:pt x="54" y="26"/>
                  </a:cubicBezTo>
                  <a:cubicBezTo>
                    <a:pt x="54" y="131"/>
                    <a:pt x="54" y="131"/>
                    <a:pt x="54" y="131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3" y="131"/>
                    <a:pt x="0" y="143"/>
                    <a:pt x="10" y="153"/>
                  </a:cubicBezTo>
                  <a:cubicBezTo>
                    <a:pt x="61" y="203"/>
                    <a:pt x="61" y="203"/>
                    <a:pt x="61" y="203"/>
                  </a:cubicBezTo>
                  <a:cubicBezTo>
                    <a:pt x="73" y="216"/>
                    <a:pt x="85" y="216"/>
                    <a:pt x="98" y="203"/>
                  </a:cubicBezTo>
                  <a:cubicBezTo>
                    <a:pt x="149" y="153"/>
                    <a:pt x="149" y="153"/>
                    <a:pt x="149" y="153"/>
                  </a:cubicBezTo>
                  <a:cubicBezTo>
                    <a:pt x="158" y="144"/>
                    <a:pt x="156" y="131"/>
                    <a:pt x="138" y="131"/>
                  </a:cubicBezTo>
                  <a:lnTo>
                    <a:pt x="106" y="1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494019" y="4754814"/>
            <a:ext cx="793833" cy="277528"/>
            <a:chOff x="6992938" y="4911725"/>
            <a:chExt cx="1203325" cy="420688"/>
          </a:xfrm>
          <a:solidFill>
            <a:srgbClr val="D3381C"/>
          </a:solidFill>
        </p:grpSpPr>
        <p:sp>
          <p:nvSpPr>
            <p:cNvPr id="64" name="Freeform 18"/>
            <p:cNvSpPr/>
            <p:nvPr/>
          </p:nvSpPr>
          <p:spPr bwMode="auto">
            <a:xfrm>
              <a:off x="6992938" y="4911725"/>
              <a:ext cx="552450" cy="420688"/>
            </a:xfrm>
            <a:custGeom>
              <a:avLst/>
              <a:gdLst>
                <a:gd name="T0" fmla="*/ 90 w 236"/>
                <a:gd name="T1" fmla="*/ 0 h 180"/>
                <a:gd name="T2" fmla="*/ 155 w 236"/>
                <a:gd name="T3" fmla="*/ 0 h 180"/>
                <a:gd name="T4" fmla="*/ 219 w 236"/>
                <a:gd name="T5" fmla="*/ 26 h 180"/>
                <a:gd name="T6" fmla="*/ 236 w 236"/>
                <a:gd name="T7" fmla="*/ 51 h 180"/>
                <a:gd name="T8" fmla="*/ 187 w 236"/>
                <a:gd name="T9" fmla="*/ 51 h 180"/>
                <a:gd name="T10" fmla="*/ 155 w 236"/>
                <a:gd name="T11" fmla="*/ 40 h 180"/>
                <a:gd name="T12" fmla="*/ 90 w 236"/>
                <a:gd name="T13" fmla="*/ 40 h 180"/>
                <a:gd name="T14" fmla="*/ 55 w 236"/>
                <a:gd name="T15" fmla="*/ 55 h 180"/>
                <a:gd name="T16" fmla="*/ 40 w 236"/>
                <a:gd name="T17" fmla="*/ 90 h 180"/>
                <a:gd name="T18" fmla="*/ 40 w 236"/>
                <a:gd name="T19" fmla="*/ 90 h 180"/>
                <a:gd name="T20" fmla="*/ 55 w 236"/>
                <a:gd name="T21" fmla="*/ 125 h 180"/>
                <a:gd name="T22" fmla="*/ 90 w 236"/>
                <a:gd name="T23" fmla="*/ 140 h 180"/>
                <a:gd name="T24" fmla="*/ 155 w 236"/>
                <a:gd name="T25" fmla="*/ 140 h 180"/>
                <a:gd name="T26" fmla="*/ 187 w 236"/>
                <a:gd name="T27" fmla="*/ 128 h 180"/>
                <a:gd name="T28" fmla="*/ 236 w 236"/>
                <a:gd name="T29" fmla="*/ 128 h 180"/>
                <a:gd name="T30" fmla="*/ 219 w 236"/>
                <a:gd name="T31" fmla="*/ 153 h 180"/>
                <a:gd name="T32" fmla="*/ 155 w 236"/>
                <a:gd name="T33" fmla="*/ 180 h 180"/>
                <a:gd name="T34" fmla="*/ 90 w 236"/>
                <a:gd name="T35" fmla="*/ 180 h 180"/>
                <a:gd name="T36" fmla="*/ 27 w 236"/>
                <a:gd name="T37" fmla="*/ 153 h 180"/>
                <a:gd name="T38" fmla="*/ 0 w 236"/>
                <a:gd name="T39" fmla="*/ 90 h 180"/>
                <a:gd name="T40" fmla="*/ 0 w 236"/>
                <a:gd name="T41" fmla="*/ 90 h 180"/>
                <a:gd name="T42" fmla="*/ 27 w 236"/>
                <a:gd name="T43" fmla="*/ 26 h 180"/>
                <a:gd name="T44" fmla="*/ 90 w 236"/>
                <a:gd name="T45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6" h="180">
                  <a:moveTo>
                    <a:pt x="90" y="0"/>
                  </a:moveTo>
                  <a:cubicBezTo>
                    <a:pt x="155" y="0"/>
                    <a:pt x="155" y="0"/>
                    <a:pt x="155" y="0"/>
                  </a:cubicBezTo>
                  <a:cubicBezTo>
                    <a:pt x="180" y="0"/>
                    <a:pt x="202" y="10"/>
                    <a:pt x="219" y="26"/>
                  </a:cubicBezTo>
                  <a:cubicBezTo>
                    <a:pt x="226" y="34"/>
                    <a:pt x="232" y="42"/>
                    <a:pt x="236" y="51"/>
                  </a:cubicBezTo>
                  <a:cubicBezTo>
                    <a:pt x="187" y="51"/>
                    <a:pt x="187" y="51"/>
                    <a:pt x="187" y="51"/>
                  </a:cubicBezTo>
                  <a:cubicBezTo>
                    <a:pt x="178" y="44"/>
                    <a:pt x="167" y="40"/>
                    <a:pt x="155" y="40"/>
                  </a:cubicBezTo>
                  <a:cubicBezTo>
                    <a:pt x="90" y="40"/>
                    <a:pt x="90" y="40"/>
                    <a:pt x="90" y="40"/>
                  </a:cubicBezTo>
                  <a:cubicBezTo>
                    <a:pt x="76" y="40"/>
                    <a:pt x="64" y="46"/>
                    <a:pt x="55" y="55"/>
                  </a:cubicBezTo>
                  <a:cubicBezTo>
                    <a:pt x="46" y="64"/>
                    <a:pt x="40" y="76"/>
                    <a:pt x="40" y="90"/>
                  </a:cubicBezTo>
                  <a:cubicBezTo>
                    <a:pt x="40" y="90"/>
                    <a:pt x="40" y="90"/>
                    <a:pt x="40" y="90"/>
                  </a:cubicBezTo>
                  <a:cubicBezTo>
                    <a:pt x="40" y="104"/>
                    <a:pt x="46" y="116"/>
                    <a:pt x="55" y="125"/>
                  </a:cubicBezTo>
                  <a:cubicBezTo>
                    <a:pt x="64" y="134"/>
                    <a:pt x="76" y="140"/>
                    <a:pt x="90" y="140"/>
                  </a:cubicBezTo>
                  <a:cubicBezTo>
                    <a:pt x="155" y="140"/>
                    <a:pt x="155" y="140"/>
                    <a:pt x="155" y="140"/>
                  </a:cubicBezTo>
                  <a:cubicBezTo>
                    <a:pt x="167" y="140"/>
                    <a:pt x="178" y="135"/>
                    <a:pt x="187" y="128"/>
                  </a:cubicBezTo>
                  <a:cubicBezTo>
                    <a:pt x="236" y="128"/>
                    <a:pt x="236" y="128"/>
                    <a:pt x="236" y="128"/>
                  </a:cubicBezTo>
                  <a:cubicBezTo>
                    <a:pt x="232" y="138"/>
                    <a:pt x="226" y="146"/>
                    <a:pt x="219" y="153"/>
                  </a:cubicBezTo>
                  <a:cubicBezTo>
                    <a:pt x="202" y="170"/>
                    <a:pt x="180" y="180"/>
                    <a:pt x="155" y="180"/>
                  </a:cubicBezTo>
                  <a:cubicBezTo>
                    <a:pt x="90" y="180"/>
                    <a:pt x="90" y="180"/>
                    <a:pt x="90" y="180"/>
                  </a:cubicBezTo>
                  <a:cubicBezTo>
                    <a:pt x="65" y="180"/>
                    <a:pt x="43" y="170"/>
                    <a:pt x="27" y="153"/>
                  </a:cubicBezTo>
                  <a:cubicBezTo>
                    <a:pt x="10" y="137"/>
                    <a:pt x="0" y="115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65"/>
                    <a:pt x="10" y="43"/>
                    <a:pt x="27" y="26"/>
                  </a:cubicBezTo>
                  <a:cubicBezTo>
                    <a:pt x="43" y="10"/>
                    <a:pt x="65" y="0"/>
                    <a:pt x="9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5" name="Freeform 19"/>
            <p:cNvSpPr/>
            <p:nvPr/>
          </p:nvSpPr>
          <p:spPr bwMode="auto">
            <a:xfrm>
              <a:off x="7643813" y="4911725"/>
              <a:ext cx="552450" cy="420688"/>
            </a:xfrm>
            <a:custGeom>
              <a:avLst/>
              <a:gdLst>
                <a:gd name="T0" fmla="*/ 81 w 236"/>
                <a:gd name="T1" fmla="*/ 0 h 180"/>
                <a:gd name="T2" fmla="*/ 146 w 236"/>
                <a:gd name="T3" fmla="*/ 0 h 180"/>
                <a:gd name="T4" fmla="*/ 209 w 236"/>
                <a:gd name="T5" fmla="*/ 26 h 180"/>
                <a:gd name="T6" fmla="*/ 236 w 236"/>
                <a:gd name="T7" fmla="*/ 90 h 180"/>
                <a:gd name="T8" fmla="*/ 236 w 236"/>
                <a:gd name="T9" fmla="*/ 90 h 180"/>
                <a:gd name="T10" fmla="*/ 209 w 236"/>
                <a:gd name="T11" fmla="*/ 153 h 180"/>
                <a:gd name="T12" fmla="*/ 146 w 236"/>
                <a:gd name="T13" fmla="*/ 180 h 180"/>
                <a:gd name="T14" fmla="*/ 81 w 236"/>
                <a:gd name="T15" fmla="*/ 180 h 180"/>
                <a:gd name="T16" fmla="*/ 17 w 236"/>
                <a:gd name="T17" fmla="*/ 153 h 180"/>
                <a:gd name="T18" fmla="*/ 0 w 236"/>
                <a:gd name="T19" fmla="*/ 128 h 180"/>
                <a:gd name="T20" fmla="*/ 49 w 236"/>
                <a:gd name="T21" fmla="*/ 128 h 180"/>
                <a:gd name="T22" fmla="*/ 81 w 236"/>
                <a:gd name="T23" fmla="*/ 140 h 180"/>
                <a:gd name="T24" fmla="*/ 146 w 236"/>
                <a:gd name="T25" fmla="*/ 140 h 180"/>
                <a:gd name="T26" fmla="*/ 181 w 236"/>
                <a:gd name="T27" fmla="*/ 125 h 180"/>
                <a:gd name="T28" fmla="*/ 196 w 236"/>
                <a:gd name="T29" fmla="*/ 90 h 180"/>
                <a:gd name="T30" fmla="*/ 196 w 236"/>
                <a:gd name="T31" fmla="*/ 90 h 180"/>
                <a:gd name="T32" fmla="*/ 181 w 236"/>
                <a:gd name="T33" fmla="*/ 55 h 180"/>
                <a:gd name="T34" fmla="*/ 146 w 236"/>
                <a:gd name="T35" fmla="*/ 40 h 180"/>
                <a:gd name="T36" fmla="*/ 81 w 236"/>
                <a:gd name="T37" fmla="*/ 40 h 180"/>
                <a:gd name="T38" fmla="*/ 49 w 236"/>
                <a:gd name="T39" fmla="*/ 51 h 180"/>
                <a:gd name="T40" fmla="*/ 0 w 236"/>
                <a:gd name="T41" fmla="*/ 51 h 180"/>
                <a:gd name="T42" fmla="*/ 17 w 236"/>
                <a:gd name="T43" fmla="*/ 26 h 180"/>
                <a:gd name="T44" fmla="*/ 81 w 236"/>
                <a:gd name="T45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6" h="180">
                  <a:moveTo>
                    <a:pt x="81" y="0"/>
                  </a:moveTo>
                  <a:cubicBezTo>
                    <a:pt x="146" y="0"/>
                    <a:pt x="146" y="0"/>
                    <a:pt x="146" y="0"/>
                  </a:cubicBezTo>
                  <a:cubicBezTo>
                    <a:pt x="170" y="0"/>
                    <a:pt x="193" y="10"/>
                    <a:pt x="209" y="26"/>
                  </a:cubicBezTo>
                  <a:cubicBezTo>
                    <a:pt x="226" y="43"/>
                    <a:pt x="236" y="65"/>
                    <a:pt x="236" y="90"/>
                  </a:cubicBezTo>
                  <a:cubicBezTo>
                    <a:pt x="236" y="90"/>
                    <a:pt x="236" y="90"/>
                    <a:pt x="236" y="90"/>
                  </a:cubicBezTo>
                  <a:cubicBezTo>
                    <a:pt x="236" y="115"/>
                    <a:pt x="226" y="137"/>
                    <a:pt x="209" y="153"/>
                  </a:cubicBezTo>
                  <a:cubicBezTo>
                    <a:pt x="193" y="170"/>
                    <a:pt x="170" y="180"/>
                    <a:pt x="146" y="180"/>
                  </a:cubicBezTo>
                  <a:cubicBezTo>
                    <a:pt x="81" y="180"/>
                    <a:pt x="81" y="180"/>
                    <a:pt x="81" y="180"/>
                  </a:cubicBezTo>
                  <a:cubicBezTo>
                    <a:pt x="56" y="180"/>
                    <a:pt x="33" y="170"/>
                    <a:pt x="17" y="153"/>
                  </a:cubicBezTo>
                  <a:cubicBezTo>
                    <a:pt x="10" y="146"/>
                    <a:pt x="4" y="138"/>
                    <a:pt x="0" y="128"/>
                  </a:cubicBezTo>
                  <a:cubicBezTo>
                    <a:pt x="49" y="128"/>
                    <a:pt x="49" y="128"/>
                    <a:pt x="49" y="128"/>
                  </a:cubicBezTo>
                  <a:cubicBezTo>
                    <a:pt x="58" y="135"/>
                    <a:pt x="69" y="140"/>
                    <a:pt x="81" y="140"/>
                  </a:cubicBezTo>
                  <a:cubicBezTo>
                    <a:pt x="146" y="140"/>
                    <a:pt x="146" y="140"/>
                    <a:pt x="146" y="140"/>
                  </a:cubicBezTo>
                  <a:cubicBezTo>
                    <a:pt x="159" y="140"/>
                    <a:pt x="172" y="134"/>
                    <a:pt x="181" y="125"/>
                  </a:cubicBezTo>
                  <a:cubicBezTo>
                    <a:pt x="190" y="116"/>
                    <a:pt x="196" y="104"/>
                    <a:pt x="196" y="90"/>
                  </a:cubicBezTo>
                  <a:cubicBezTo>
                    <a:pt x="196" y="90"/>
                    <a:pt x="196" y="90"/>
                    <a:pt x="196" y="90"/>
                  </a:cubicBezTo>
                  <a:cubicBezTo>
                    <a:pt x="196" y="76"/>
                    <a:pt x="190" y="64"/>
                    <a:pt x="181" y="55"/>
                  </a:cubicBezTo>
                  <a:cubicBezTo>
                    <a:pt x="172" y="46"/>
                    <a:pt x="159" y="40"/>
                    <a:pt x="146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69" y="40"/>
                    <a:pt x="58" y="44"/>
                    <a:pt x="49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4" y="42"/>
                    <a:pt x="10" y="34"/>
                    <a:pt x="17" y="26"/>
                  </a:cubicBezTo>
                  <a:cubicBezTo>
                    <a:pt x="33" y="10"/>
                    <a:pt x="56" y="0"/>
                    <a:pt x="8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6" name="Freeform 20"/>
            <p:cNvSpPr/>
            <p:nvPr/>
          </p:nvSpPr>
          <p:spPr bwMode="auto">
            <a:xfrm>
              <a:off x="7377113" y="5078413"/>
              <a:ext cx="466725" cy="85725"/>
            </a:xfrm>
            <a:custGeom>
              <a:avLst/>
              <a:gdLst>
                <a:gd name="T0" fmla="*/ 19 w 199"/>
                <a:gd name="T1" fmla="*/ 0 h 37"/>
                <a:gd name="T2" fmla="*/ 181 w 199"/>
                <a:gd name="T3" fmla="*/ 0 h 37"/>
                <a:gd name="T4" fmla="*/ 199 w 199"/>
                <a:gd name="T5" fmla="*/ 19 h 37"/>
                <a:gd name="T6" fmla="*/ 199 w 199"/>
                <a:gd name="T7" fmla="*/ 19 h 37"/>
                <a:gd name="T8" fmla="*/ 181 w 199"/>
                <a:gd name="T9" fmla="*/ 37 h 37"/>
                <a:gd name="T10" fmla="*/ 19 w 199"/>
                <a:gd name="T11" fmla="*/ 37 h 37"/>
                <a:gd name="T12" fmla="*/ 0 w 199"/>
                <a:gd name="T13" fmla="*/ 19 h 37"/>
                <a:gd name="T14" fmla="*/ 0 w 199"/>
                <a:gd name="T15" fmla="*/ 19 h 37"/>
                <a:gd name="T16" fmla="*/ 19 w 199"/>
                <a:gd name="T1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" h="37">
                  <a:moveTo>
                    <a:pt x="19" y="0"/>
                  </a:moveTo>
                  <a:cubicBezTo>
                    <a:pt x="181" y="0"/>
                    <a:pt x="181" y="0"/>
                    <a:pt x="181" y="0"/>
                  </a:cubicBezTo>
                  <a:cubicBezTo>
                    <a:pt x="191" y="0"/>
                    <a:pt x="199" y="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ubicBezTo>
                    <a:pt x="199" y="29"/>
                    <a:pt x="191" y="37"/>
                    <a:pt x="181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8" y="37"/>
                    <a:pt x="0" y="2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8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527008" y="2024544"/>
            <a:ext cx="748800" cy="494313"/>
            <a:chOff x="8664575" y="176213"/>
            <a:chExt cx="1135062" cy="749300"/>
          </a:xfrm>
          <a:solidFill>
            <a:srgbClr val="D3381C"/>
          </a:solidFill>
        </p:grpSpPr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8805863" y="903288"/>
              <a:ext cx="923925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9563100" y="406400"/>
              <a:ext cx="166687" cy="496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7" name="Rectangle 23"/>
            <p:cNvSpPr>
              <a:spLocks noChangeArrowheads="1"/>
            </p:cNvSpPr>
            <p:nvPr/>
          </p:nvSpPr>
          <p:spPr bwMode="auto">
            <a:xfrm>
              <a:off x="9374188" y="593725"/>
              <a:ext cx="166687" cy="309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8" name="Rectangle 24"/>
            <p:cNvSpPr>
              <a:spLocks noChangeArrowheads="1"/>
            </p:cNvSpPr>
            <p:nvPr/>
          </p:nvSpPr>
          <p:spPr bwMode="auto">
            <a:xfrm>
              <a:off x="9185275" y="698500"/>
              <a:ext cx="163512" cy="2047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9" name="Rectangle 25"/>
            <p:cNvSpPr>
              <a:spLocks noChangeArrowheads="1"/>
            </p:cNvSpPr>
            <p:nvPr/>
          </p:nvSpPr>
          <p:spPr bwMode="auto">
            <a:xfrm>
              <a:off x="8994775" y="603250"/>
              <a:ext cx="163512" cy="300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0" name="Rectangle 26"/>
            <p:cNvSpPr>
              <a:spLocks noChangeArrowheads="1"/>
            </p:cNvSpPr>
            <p:nvPr/>
          </p:nvSpPr>
          <p:spPr bwMode="auto">
            <a:xfrm>
              <a:off x="8805863" y="687388"/>
              <a:ext cx="163512" cy="215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1" name="Oval 27"/>
            <p:cNvSpPr>
              <a:spLocks noChangeArrowheads="1"/>
            </p:cNvSpPr>
            <p:nvPr/>
          </p:nvSpPr>
          <p:spPr bwMode="auto">
            <a:xfrm>
              <a:off x="8664575" y="622300"/>
              <a:ext cx="87312" cy="889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2" name="Freeform 28"/>
            <p:cNvSpPr/>
            <p:nvPr/>
          </p:nvSpPr>
          <p:spPr bwMode="auto">
            <a:xfrm>
              <a:off x="9683750" y="176213"/>
              <a:ext cx="115887" cy="112713"/>
            </a:xfrm>
            <a:custGeom>
              <a:avLst/>
              <a:gdLst>
                <a:gd name="T0" fmla="*/ 73 w 73"/>
                <a:gd name="T1" fmla="*/ 0 h 71"/>
                <a:gd name="T2" fmla="*/ 0 w 73"/>
                <a:gd name="T3" fmla="*/ 2 h 71"/>
                <a:gd name="T4" fmla="*/ 26 w 73"/>
                <a:gd name="T5" fmla="*/ 36 h 71"/>
                <a:gd name="T6" fmla="*/ 51 w 73"/>
                <a:gd name="T7" fmla="*/ 71 h 71"/>
                <a:gd name="T8" fmla="*/ 73 w 73"/>
                <a:gd name="T9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1">
                  <a:moveTo>
                    <a:pt x="73" y="0"/>
                  </a:moveTo>
                  <a:lnTo>
                    <a:pt x="0" y="2"/>
                  </a:lnTo>
                  <a:lnTo>
                    <a:pt x="26" y="36"/>
                  </a:lnTo>
                  <a:lnTo>
                    <a:pt x="51" y="71"/>
                  </a:lnTo>
                  <a:lnTo>
                    <a:pt x="7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3" name="Freeform 29"/>
            <p:cNvSpPr/>
            <p:nvPr/>
          </p:nvSpPr>
          <p:spPr bwMode="auto">
            <a:xfrm>
              <a:off x="8747125" y="233363"/>
              <a:ext cx="966787" cy="406400"/>
            </a:xfrm>
            <a:custGeom>
              <a:avLst/>
              <a:gdLst>
                <a:gd name="T0" fmla="*/ 0 w 413"/>
                <a:gd name="T1" fmla="*/ 165 h 174"/>
                <a:gd name="T2" fmla="*/ 142 w 413"/>
                <a:gd name="T3" fmla="*/ 59 h 174"/>
                <a:gd name="T4" fmla="*/ 147 w 413"/>
                <a:gd name="T5" fmla="*/ 56 h 174"/>
                <a:gd name="T6" fmla="*/ 150 w 413"/>
                <a:gd name="T7" fmla="*/ 60 h 174"/>
                <a:gd name="T8" fmla="*/ 218 w 413"/>
                <a:gd name="T9" fmla="*/ 140 h 174"/>
                <a:gd name="T10" fmla="*/ 406 w 413"/>
                <a:gd name="T11" fmla="*/ 0 h 174"/>
                <a:gd name="T12" fmla="*/ 410 w 413"/>
                <a:gd name="T13" fmla="*/ 5 h 174"/>
                <a:gd name="T14" fmla="*/ 413 w 413"/>
                <a:gd name="T15" fmla="*/ 9 h 174"/>
                <a:gd name="T16" fmla="*/ 221 w 413"/>
                <a:gd name="T17" fmla="*/ 153 h 174"/>
                <a:gd name="T18" fmla="*/ 216 w 413"/>
                <a:gd name="T19" fmla="*/ 156 h 174"/>
                <a:gd name="T20" fmla="*/ 212 w 413"/>
                <a:gd name="T21" fmla="*/ 152 h 174"/>
                <a:gd name="T22" fmla="*/ 145 w 413"/>
                <a:gd name="T23" fmla="*/ 72 h 174"/>
                <a:gd name="T24" fmla="*/ 7 w 413"/>
                <a:gd name="T25" fmla="*/ 174 h 174"/>
                <a:gd name="T26" fmla="*/ 0 w 413"/>
                <a:gd name="T27" fmla="*/ 165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3" h="174">
                  <a:moveTo>
                    <a:pt x="0" y="165"/>
                  </a:moveTo>
                  <a:cubicBezTo>
                    <a:pt x="142" y="59"/>
                    <a:pt x="142" y="59"/>
                    <a:pt x="142" y="59"/>
                  </a:cubicBezTo>
                  <a:cubicBezTo>
                    <a:pt x="147" y="56"/>
                    <a:pt x="147" y="56"/>
                    <a:pt x="147" y="56"/>
                  </a:cubicBezTo>
                  <a:cubicBezTo>
                    <a:pt x="150" y="60"/>
                    <a:pt x="150" y="60"/>
                    <a:pt x="150" y="60"/>
                  </a:cubicBezTo>
                  <a:cubicBezTo>
                    <a:pt x="218" y="140"/>
                    <a:pt x="218" y="140"/>
                    <a:pt x="218" y="14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410" y="5"/>
                    <a:pt x="410" y="5"/>
                    <a:pt x="410" y="5"/>
                  </a:cubicBezTo>
                  <a:cubicBezTo>
                    <a:pt x="413" y="9"/>
                    <a:pt x="413" y="9"/>
                    <a:pt x="413" y="9"/>
                  </a:cubicBezTo>
                  <a:cubicBezTo>
                    <a:pt x="221" y="153"/>
                    <a:pt x="221" y="153"/>
                    <a:pt x="221" y="153"/>
                  </a:cubicBezTo>
                  <a:cubicBezTo>
                    <a:pt x="216" y="156"/>
                    <a:pt x="216" y="156"/>
                    <a:pt x="216" y="156"/>
                  </a:cubicBezTo>
                  <a:cubicBezTo>
                    <a:pt x="212" y="152"/>
                    <a:pt x="212" y="152"/>
                    <a:pt x="212" y="152"/>
                  </a:cubicBezTo>
                  <a:cubicBezTo>
                    <a:pt x="145" y="72"/>
                    <a:pt x="145" y="72"/>
                    <a:pt x="145" y="72"/>
                  </a:cubicBezTo>
                  <a:cubicBezTo>
                    <a:pt x="7" y="174"/>
                    <a:pt x="7" y="174"/>
                    <a:pt x="7" y="174"/>
                  </a:cubicBezTo>
                  <a:cubicBezTo>
                    <a:pt x="6" y="171"/>
                    <a:pt x="3" y="167"/>
                    <a:pt x="0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453118" y="3249767"/>
            <a:ext cx="331985" cy="710051"/>
            <a:chOff x="11495088" y="2563813"/>
            <a:chExt cx="503237" cy="1076325"/>
          </a:xfrm>
          <a:solidFill>
            <a:srgbClr val="D3381C"/>
          </a:solidFill>
        </p:grpSpPr>
        <p:sp>
          <p:nvSpPr>
            <p:cNvPr id="50" name="Oval 30"/>
            <p:cNvSpPr>
              <a:spLocks noChangeArrowheads="1"/>
            </p:cNvSpPr>
            <p:nvPr/>
          </p:nvSpPr>
          <p:spPr bwMode="auto">
            <a:xfrm>
              <a:off x="11495088" y="2563813"/>
              <a:ext cx="503237" cy="5032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1" name="Freeform 31"/>
            <p:cNvSpPr/>
            <p:nvPr/>
          </p:nvSpPr>
          <p:spPr bwMode="auto">
            <a:xfrm>
              <a:off x="11668125" y="3017838"/>
              <a:ext cx="157162" cy="622300"/>
            </a:xfrm>
            <a:custGeom>
              <a:avLst/>
              <a:gdLst>
                <a:gd name="T0" fmla="*/ 67 w 67"/>
                <a:gd name="T1" fmla="*/ 0 h 266"/>
                <a:gd name="T2" fmla="*/ 67 w 67"/>
                <a:gd name="T3" fmla="*/ 233 h 266"/>
                <a:gd name="T4" fmla="*/ 34 w 67"/>
                <a:gd name="T5" fmla="*/ 266 h 266"/>
                <a:gd name="T6" fmla="*/ 34 w 67"/>
                <a:gd name="T7" fmla="*/ 266 h 266"/>
                <a:gd name="T8" fmla="*/ 0 w 67"/>
                <a:gd name="T9" fmla="*/ 233 h 266"/>
                <a:gd name="T10" fmla="*/ 0 w 67"/>
                <a:gd name="T11" fmla="*/ 0 h 266"/>
                <a:gd name="T12" fmla="*/ 67 w 67"/>
                <a:gd name="T1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266">
                  <a:moveTo>
                    <a:pt x="67" y="0"/>
                  </a:moveTo>
                  <a:cubicBezTo>
                    <a:pt x="67" y="233"/>
                    <a:pt x="67" y="233"/>
                    <a:pt x="67" y="233"/>
                  </a:cubicBezTo>
                  <a:cubicBezTo>
                    <a:pt x="67" y="251"/>
                    <a:pt x="52" y="266"/>
                    <a:pt x="34" y="266"/>
                  </a:cubicBezTo>
                  <a:cubicBezTo>
                    <a:pt x="34" y="266"/>
                    <a:pt x="34" y="266"/>
                    <a:pt x="34" y="266"/>
                  </a:cubicBezTo>
                  <a:cubicBezTo>
                    <a:pt x="15" y="266"/>
                    <a:pt x="0" y="251"/>
                    <a:pt x="0" y="23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2" name="Oval 32"/>
            <p:cNvSpPr>
              <a:spLocks noChangeArrowheads="1"/>
            </p:cNvSpPr>
            <p:nvPr/>
          </p:nvSpPr>
          <p:spPr bwMode="auto">
            <a:xfrm>
              <a:off x="11604625" y="2676525"/>
              <a:ext cx="284162" cy="2809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3" name="Freeform 33"/>
            <p:cNvSpPr/>
            <p:nvPr/>
          </p:nvSpPr>
          <p:spPr bwMode="auto">
            <a:xfrm>
              <a:off x="11733213" y="3378200"/>
              <a:ext cx="215900" cy="157163"/>
            </a:xfrm>
            <a:custGeom>
              <a:avLst/>
              <a:gdLst>
                <a:gd name="T0" fmla="*/ 20 w 92"/>
                <a:gd name="T1" fmla="*/ 0 h 67"/>
                <a:gd name="T2" fmla="*/ 71 w 92"/>
                <a:gd name="T3" fmla="*/ 0 h 67"/>
                <a:gd name="T4" fmla="*/ 92 w 92"/>
                <a:gd name="T5" fmla="*/ 21 h 67"/>
                <a:gd name="T6" fmla="*/ 92 w 92"/>
                <a:gd name="T7" fmla="*/ 46 h 67"/>
                <a:gd name="T8" fmla="*/ 71 w 92"/>
                <a:gd name="T9" fmla="*/ 67 h 67"/>
                <a:gd name="T10" fmla="*/ 20 w 92"/>
                <a:gd name="T11" fmla="*/ 67 h 67"/>
                <a:gd name="T12" fmla="*/ 0 w 92"/>
                <a:gd name="T13" fmla="*/ 46 h 67"/>
                <a:gd name="T14" fmla="*/ 0 w 92"/>
                <a:gd name="T15" fmla="*/ 21 h 67"/>
                <a:gd name="T16" fmla="*/ 20 w 92"/>
                <a:gd name="T1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67">
                  <a:moveTo>
                    <a:pt x="20" y="0"/>
                  </a:moveTo>
                  <a:cubicBezTo>
                    <a:pt x="71" y="0"/>
                    <a:pt x="71" y="0"/>
                    <a:pt x="71" y="0"/>
                  </a:cubicBezTo>
                  <a:cubicBezTo>
                    <a:pt x="83" y="0"/>
                    <a:pt x="92" y="10"/>
                    <a:pt x="92" y="21"/>
                  </a:cubicBezTo>
                  <a:cubicBezTo>
                    <a:pt x="92" y="46"/>
                    <a:pt x="92" y="46"/>
                    <a:pt x="92" y="46"/>
                  </a:cubicBezTo>
                  <a:cubicBezTo>
                    <a:pt x="92" y="57"/>
                    <a:pt x="83" y="67"/>
                    <a:pt x="71" y="67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9" y="67"/>
                    <a:pt x="0" y="57"/>
                    <a:pt x="0" y="4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0"/>
                    <a:pt x="9" y="0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4" name="Freeform 34"/>
            <p:cNvSpPr/>
            <p:nvPr/>
          </p:nvSpPr>
          <p:spPr bwMode="auto">
            <a:xfrm>
              <a:off x="11733213" y="3198813"/>
              <a:ext cx="215900" cy="153988"/>
            </a:xfrm>
            <a:custGeom>
              <a:avLst/>
              <a:gdLst>
                <a:gd name="T0" fmla="*/ 20 w 92"/>
                <a:gd name="T1" fmla="*/ 0 h 66"/>
                <a:gd name="T2" fmla="*/ 71 w 92"/>
                <a:gd name="T3" fmla="*/ 0 h 66"/>
                <a:gd name="T4" fmla="*/ 92 w 92"/>
                <a:gd name="T5" fmla="*/ 20 h 66"/>
                <a:gd name="T6" fmla="*/ 92 w 92"/>
                <a:gd name="T7" fmla="*/ 46 h 66"/>
                <a:gd name="T8" fmla="*/ 71 w 92"/>
                <a:gd name="T9" fmla="*/ 66 h 66"/>
                <a:gd name="T10" fmla="*/ 20 w 92"/>
                <a:gd name="T11" fmla="*/ 66 h 66"/>
                <a:gd name="T12" fmla="*/ 0 w 92"/>
                <a:gd name="T13" fmla="*/ 46 h 66"/>
                <a:gd name="T14" fmla="*/ 0 w 92"/>
                <a:gd name="T15" fmla="*/ 20 h 66"/>
                <a:gd name="T16" fmla="*/ 20 w 92"/>
                <a:gd name="T1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66">
                  <a:moveTo>
                    <a:pt x="20" y="0"/>
                  </a:moveTo>
                  <a:cubicBezTo>
                    <a:pt x="71" y="0"/>
                    <a:pt x="71" y="0"/>
                    <a:pt x="71" y="0"/>
                  </a:cubicBezTo>
                  <a:cubicBezTo>
                    <a:pt x="83" y="0"/>
                    <a:pt x="92" y="9"/>
                    <a:pt x="92" y="20"/>
                  </a:cubicBezTo>
                  <a:cubicBezTo>
                    <a:pt x="92" y="46"/>
                    <a:pt x="92" y="46"/>
                    <a:pt x="92" y="46"/>
                  </a:cubicBezTo>
                  <a:cubicBezTo>
                    <a:pt x="92" y="57"/>
                    <a:pt x="83" y="66"/>
                    <a:pt x="71" y="66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9" y="66"/>
                    <a:pt x="0" y="57"/>
                    <a:pt x="0" y="46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832168" y="4632283"/>
            <a:ext cx="810589" cy="503739"/>
            <a:chOff x="10237788" y="4819650"/>
            <a:chExt cx="1228725" cy="763588"/>
          </a:xfrm>
          <a:solidFill>
            <a:srgbClr val="D3381C"/>
          </a:solidFill>
        </p:grpSpPr>
        <p:sp>
          <p:nvSpPr>
            <p:cNvPr id="33" name="Freeform 35"/>
            <p:cNvSpPr/>
            <p:nvPr/>
          </p:nvSpPr>
          <p:spPr bwMode="auto">
            <a:xfrm>
              <a:off x="10394950" y="4819650"/>
              <a:ext cx="914400" cy="601663"/>
            </a:xfrm>
            <a:custGeom>
              <a:avLst/>
              <a:gdLst>
                <a:gd name="T0" fmla="*/ 14 w 391"/>
                <a:gd name="T1" fmla="*/ 0 h 257"/>
                <a:gd name="T2" fmla="*/ 377 w 391"/>
                <a:gd name="T3" fmla="*/ 0 h 257"/>
                <a:gd name="T4" fmla="*/ 391 w 391"/>
                <a:gd name="T5" fmla="*/ 14 h 257"/>
                <a:gd name="T6" fmla="*/ 391 w 391"/>
                <a:gd name="T7" fmla="*/ 243 h 257"/>
                <a:gd name="T8" fmla="*/ 377 w 391"/>
                <a:gd name="T9" fmla="*/ 257 h 257"/>
                <a:gd name="T10" fmla="*/ 14 w 391"/>
                <a:gd name="T11" fmla="*/ 257 h 257"/>
                <a:gd name="T12" fmla="*/ 0 w 391"/>
                <a:gd name="T13" fmla="*/ 243 h 257"/>
                <a:gd name="T14" fmla="*/ 0 w 391"/>
                <a:gd name="T15" fmla="*/ 14 h 257"/>
                <a:gd name="T16" fmla="*/ 14 w 391"/>
                <a:gd name="T17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1" h="257">
                  <a:moveTo>
                    <a:pt x="14" y="0"/>
                  </a:moveTo>
                  <a:cubicBezTo>
                    <a:pt x="377" y="0"/>
                    <a:pt x="377" y="0"/>
                    <a:pt x="377" y="0"/>
                  </a:cubicBezTo>
                  <a:cubicBezTo>
                    <a:pt x="384" y="0"/>
                    <a:pt x="391" y="6"/>
                    <a:pt x="391" y="14"/>
                  </a:cubicBezTo>
                  <a:cubicBezTo>
                    <a:pt x="391" y="243"/>
                    <a:pt x="391" y="243"/>
                    <a:pt x="391" y="243"/>
                  </a:cubicBezTo>
                  <a:cubicBezTo>
                    <a:pt x="391" y="251"/>
                    <a:pt x="384" y="257"/>
                    <a:pt x="377" y="257"/>
                  </a:cubicBezTo>
                  <a:cubicBezTo>
                    <a:pt x="14" y="257"/>
                    <a:pt x="14" y="257"/>
                    <a:pt x="14" y="257"/>
                  </a:cubicBezTo>
                  <a:cubicBezTo>
                    <a:pt x="6" y="257"/>
                    <a:pt x="0" y="251"/>
                    <a:pt x="0" y="24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4" name="Rectangle 36"/>
            <p:cNvSpPr>
              <a:spLocks noChangeArrowheads="1"/>
            </p:cNvSpPr>
            <p:nvPr/>
          </p:nvSpPr>
          <p:spPr bwMode="auto">
            <a:xfrm>
              <a:off x="10444163" y="4883150"/>
              <a:ext cx="815975" cy="4397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5" name="Oval 37"/>
            <p:cNvSpPr>
              <a:spLocks noChangeArrowheads="1"/>
            </p:cNvSpPr>
            <p:nvPr/>
          </p:nvSpPr>
          <p:spPr bwMode="auto">
            <a:xfrm>
              <a:off x="10842625" y="4841875"/>
              <a:ext cx="20637" cy="222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6" name="Rectangle 38"/>
            <p:cNvSpPr>
              <a:spLocks noChangeArrowheads="1"/>
            </p:cNvSpPr>
            <p:nvPr/>
          </p:nvSpPr>
          <p:spPr bwMode="auto">
            <a:xfrm>
              <a:off x="10833100" y="5349875"/>
              <a:ext cx="39687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7" name="Freeform 39"/>
            <p:cNvSpPr/>
            <p:nvPr/>
          </p:nvSpPr>
          <p:spPr bwMode="auto">
            <a:xfrm>
              <a:off x="10237788" y="5421313"/>
              <a:ext cx="1228725" cy="103188"/>
            </a:xfrm>
            <a:custGeom>
              <a:avLst/>
              <a:gdLst>
                <a:gd name="T0" fmla="*/ 99 w 774"/>
                <a:gd name="T1" fmla="*/ 0 h 65"/>
                <a:gd name="T2" fmla="*/ 675 w 774"/>
                <a:gd name="T3" fmla="*/ 0 h 65"/>
                <a:gd name="T4" fmla="*/ 774 w 774"/>
                <a:gd name="T5" fmla="*/ 65 h 65"/>
                <a:gd name="T6" fmla="*/ 0 w 774"/>
                <a:gd name="T7" fmla="*/ 65 h 65"/>
                <a:gd name="T8" fmla="*/ 99 w 774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4" h="65">
                  <a:moveTo>
                    <a:pt x="99" y="0"/>
                  </a:moveTo>
                  <a:lnTo>
                    <a:pt x="675" y="0"/>
                  </a:lnTo>
                  <a:lnTo>
                    <a:pt x="774" y="65"/>
                  </a:lnTo>
                  <a:lnTo>
                    <a:pt x="0" y="65"/>
                  </a:lnTo>
                  <a:lnTo>
                    <a:pt x="9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8" name="Freeform 40"/>
            <p:cNvSpPr/>
            <p:nvPr/>
          </p:nvSpPr>
          <p:spPr bwMode="auto">
            <a:xfrm>
              <a:off x="10237788" y="5524500"/>
              <a:ext cx="1228725" cy="58738"/>
            </a:xfrm>
            <a:custGeom>
              <a:avLst/>
              <a:gdLst>
                <a:gd name="T0" fmla="*/ 0 w 525"/>
                <a:gd name="T1" fmla="*/ 0 h 25"/>
                <a:gd name="T2" fmla="*/ 525 w 525"/>
                <a:gd name="T3" fmla="*/ 0 h 25"/>
                <a:gd name="T4" fmla="*/ 525 w 525"/>
                <a:gd name="T5" fmla="*/ 15 h 25"/>
                <a:gd name="T6" fmla="*/ 516 w 525"/>
                <a:gd name="T7" fmla="*/ 25 h 25"/>
                <a:gd name="T8" fmla="*/ 9 w 525"/>
                <a:gd name="T9" fmla="*/ 25 h 25"/>
                <a:gd name="T10" fmla="*/ 0 w 525"/>
                <a:gd name="T11" fmla="*/ 15 h 25"/>
                <a:gd name="T12" fmla="*/ 0 w 525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5" h="25">
                  <a:moveTo>
                    <a:pt x="0" y="0"/>
                  </a:moveTo>
                  <a:cubicBezTo>
                    <a:pt x="525" y="0"/>
                    <a:pt x="525" y="0"/>
                    <a:pt x="525" y="0"/>
                  </a:cubicBezTo>
                  <a:cubicBezTo>
                    <a:pt x="525" y="15"/>
                    <a:pt x="525" y="15"/>
                    <a:pt x="525" y="15"/>
                  </a:cubicBezTo>
                  <a:cubicBezTo>
                    <a:pt x="525" y="21"/>
                    <a:pt x="521" y="25"/>
                    <a:pt x="516" y="25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4" y="25"/>
                    <a:pt x="0" y="21"/>
                    <a:pt x="0" y="1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9" name="Rectangle 41"/>
            <p:cNvSpPr>
              <a:spLocks noChangeArrowheads="1"/>
            </p:cNvSpPr>
            <p:nvPr/>
          </p:nvSpPr>
          <p:spPr bwMode="auto">
            <a:xfrm>
              <a:off x="10726738" y="5554663"/>
              <a:ext cx="250825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0" name="Rectangle 42"/>
            <p:cNvSpPr>
              <a:spLocks noChangeArrowheads="1"/>
            </p:cNvSpPr>
            <p:nvPr/>
          </p:nvSpPr>
          <p:spPr bwMode="auto">
            <a:xfrm>
              <a:off x="10237788" y="5524500"/>
              <a:ext cx="1228725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1" name="Freeform 43"/>
            <p:cNvSpPr>
              <a:spLocks noEditPoints="1"/>
            </p:cNvSpPr>
            <p:nvPr/>
          </p:nvSpPr>
          <p:spPr bwMode="auto">
            <a:xfrm>
              <a:off x="10525125" y="5029200"/>
              <a:ext cx="255587" cy="254000"/>
            </a:xfrm>
            <a:custGeom>
              <a:avLst/>
              <a:gdLst>
                <a:gd name="T0" fmla="*/ 54 w 109"/>
                <a:gd name="T1" fmla="*/ 109 h 109"/>
                <a:gd name="T2" fmla="*/ 63 w 109"/>
                <a:gd name="T3" fmla="*/ 109 h 109"/>
                <a:gd name="T4" fmla="*/ 63 w 109"/>
                <a:gd name="T5" fmla="*/ 101 h 109"/>
                <a:gd name="T6" fmla="*/ 81 w 109"/>
                <a:gd name="T7" fmla="*/ 94 h 109"/>
                <a:gd name="T8" fmla="*/ 87 w 109"/>
                <a:gd name="T9" fmla="*/ 99 h 109"/>
                <a:gd name="T10" fmla="*/ 99 w 109"/>
                <a:gd name="T11" fmla="*/ 87 h 109"/>
                <a:gd name="T12" fmla="*/ 93 w 109"/>
                <a:gd name="T13" fmla="*/ 81 h 109"/>
                <a:gd name="T14" fmla="*/ 101 w 109"/>
                <a:gd name="T15" fmla="*/ 63 h 109"/>
                <a:gd name="T16" fmla="*/ 109 w 109"/>
                <a:gd name="T17" fmla="*/ 63 h 109"/>
                <a:gd name="T18" fmla="*/ 109 w 109"/>
                <a:gd name="T19" fmla="*/ 46 h 109"/>
                <a:gd name="T20" fmla="*/ 101 w 109"/>
                <a:gd name="T21" fmla="*/ 46 h 109"/>
                <a:gd name="T22" fmla="*/ 93 w 109"/>
                <a:gd name="T23" fmla="*/ 28 h 109"/>
                <a:gd name="T24" fmla="*/ 99 w 109"/>
                <a:gd name="T25" fmla="*/ 22 h 109"/>
                <a:gd name="T26" fmla="*/ 87 w 109"/>
                <a:gd name="T27" fmla="*/ 10 h 109"/>
                <a:gd name="T28" fmla="*/ 81 w 109"/>
                <a:gd name="T29" fmla="*/ 16 h 109"/>
                <a:gd name="T30" fmla="*/ 63 w 109"/>
                <a:gd name="T31" fmla="*/ 8 h 109"/>
                <a:gd name="T32" fmla="*/ 63 w 109"/>
                <a:gd name="T33" fmla="*/ 0 h 109"/>
                <a:gd name="T34" fmla="*/ 54 w 109"/>
                <a:gd name="T35" fmla="*/ 0 h 109"/>
                <a:gd name="T36" fmla="*/ 54 w 109"/>
                <a:gd name="T37" fmla="*/ 20 h 109"/>
                <a:gd name="T38" fmla="*/ 89 w 109"/>
                <a:gd name="T39" fmla="*/ 55 h 109"/>
                <a:gd name="T40" fmla="*/ 54 w 109"/>
                <a:gd name="T41" fmla="*/ 90 h 109"/>
                <a:gd name="T42" fmla="*/ 54 w 109"/>
                <a:gd name="T43" fmla="*/ 109 h 109"/>
                <a:gd name="T44" fmla="*/ 16 w 109"/>
                <a:gd name="T45" fmla="*/ 81 h 109"/>
                <a:gd name="T46" fmla="*/ 10 w 109"/>
                <a:gd name="T47" fmla="*/ 87 h 109"/>
                <a:gd name="T48" fmla="*/ 22 w 109"/>
                <a:gd name="T49" fmla="*/ 99 h 109"/>
                <a:gd name="T50" fmla="*/ 28 w 109"/>
                <a:gd name="T51" fmla="*/ 94 h 109"/>
                <a:gd name="T52" fmla="*/ 46 w 109"/>
                <a:gd name="T53" fmla="*/ 101 h 109"/>
                <a:gd name="T54" fmla="*/ 46 w 109"/>
                <a:gd name="T55" fmla="*/ 109 h 109"/>
                <a:gd name="T56" fmla="*/ 54 w 109"/>
                <a:gd name="T57" fmla="*/ 109 h 109"/>
                <a:gd name="T58" fmla="*/ 54 w 109"/>
                <a:gd name="T59" fmla="*/ 90 h 109"/>
                <a:gd name="T60" fmla="*/ 54 w 109"/>
                <a:gd name="T61" fmla="*/ 90 h 109"/>
                <a:gd name="T62" fmla="*/ 20 w 109"/>
                <a:gd name="T63" fmla="*/ 55 h 109"/>
                <a:gd name="T64" fmla="*/ 54 w 109"/>
                <a:gd name="T65" fmla="*/ 20 h 109"/>
                <a:gd name="T66" fmla="*/ 54 w 109"/>
                <a:gd name="T67" fmla="*/ 20 h 109"/>
                <a:gd name="T68" fmla="*/ 54 w 109"/>
                <a:gd name="T69" fmla="*/ 20 h 109"/>
                <a:gd name="T70" fmla="*/ 54 w 109"/>
                <a:gd name="T71" fmla="*/ 0 h 109"/>
                <a:gd name="T72" fmla="*/ 46 w 109"/>
                <a:gd name="T73" fmla="*/ 0 h 109"/>
                <a:gd name="T74" fmla="*/ 46 w 109"/>
                <a:gd name="T75" fmla="*/ 8 h 109"/>
                <a:gd name="T76" fmla="*/ 28 w 109"/>
                <a:gd name="T77" fmla="*/ 16 h 109"/>
                <a:gd name="T78" fmla="*/ 22 w 109"/>
                <a:gd name="T79" fmla="*/ 10 h 109"/>
                <a:gd name="T80" fmla="*/ 10 w 109"/>
                <a:gd name="T81" fmla="*/ 22 h 109"/>
                <a:gd name="T82" fmla="*/ 16 w 109"/>
                <a:gd name="T83" fmla="*/ 28 h 109"/>
                <a:gd name="T84" fmla="*/ 8 w 109"/>
                <a:gd name="T85" fmla="*/ 46 h 109"/>
                <a:gd name="T86" fmla="*/ 0 w 109"/>
                <a:gd name="T87" fmla="*/ 46 h 109"/>
                <a:gd name="T88" fmla="*/ 0 w 109"/>
                <a:gd name="T89" fmla="*/ 63 h 109"/>
                <a:gd name="T90" fmla="*/ 8 w 109"/>
                <a:gd name="T91" fmla="*/ 63 h 109"/>
                <a:gd name="T92" fmla="*/ 16 w 109"/>
                <a:gd name="T93" fmla="*/ 8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9" h="109">
                  <a:moveTo>
                    <a:pt x="54" y="109"/>
                  </a:moveTo>
                  <a:cubicBezTo>
                    <a:pt x="63" y="109"/>
                    <a:pt x="63" y="109"/>
                    <a:pt x="63" y="109"/>
                  </a:cubicBezTo>
                  <a:cubicBezTo>
                    <a:pt x="63" y="101"/>
                    <a:pt x="63" y="101"/>
                    <a:pt x="63" y="101"/>
                  </a:cubicBezTo>
                  <a:cubicBezTo>
                    <a:pt x="70" y="100"/>
                    <a:pt x="76" y="97"/>
                    <a:pt x="81" y="94"/>
                  </a:cubicBezTo>
                  <a:cubicBezTo>
                    <a:pt x="87" y="99"/>
                    <a:pt x="87" y="99"/>
                    <a:pt x="87" y="99"/>
                  </a:cubicBezTo>
                  <a:cubicBezTo>
                    <a:pt x="99" y="87"/>
                    <a:pt x="99" y="87"/>
                    <a:pt x="99" y="87"/>
                  </a:cubicBezTo>
                  <a:cubicBezTo>
                    <a:pt x="93" y="81"/>
                    <a:pt x="93" y="81"/>
                    <a:pt x="93" y="81"/>
                  </a:cubicBezTo>
                  <a:cubicBezTo>
                    <a:pt x="97" y="76"/>
                    <a:pt x="100" y="70"/>
                    <a:pt x="101" y="63"/>
                  </a:cubicBezTo>
                  <a:cubicBezTo>
                    <a:pt x="109" y="63"/>
                    <a:pt x="109" y="63"/>
                    <a:pt x="109" y="63"/>
                  </a:cubicBezTo>
                  <a:cubicBezTo>
                    <a:pt x="109" y="46"/>
                    <a:pt x="109" y="46"/>
                    <a:pt x="109" y="46"/>
                  </a:cubicBezTo>
                  <a:cubicBezTo>
                    <a:pt x="101" y="46"/>
                    <a:pt x="101" y="46"/>
                    <a:pt x="101" y="46"/>
                  </a:cubicBezTo>
                  <a:cubicBezTo>
                    <a:pt x="100" y="39"/>
                    <a:pt x="97" y="33"/>
                    <a:pt x="93" y="28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87" y="10"/>
                    <a:pt x="87" y="10"/>
                    <a:pt x="87" y="10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76" y="12"/>
                    <a:pt x="70" y="10"/>
                    <a:pt x="63" y="8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74" y="20"/>
                    <a:pt x="89" y="35"/>
                    <a:pt x="89" y="55"/>
                  </a:cubicBezTo>
                  <a:cubicBezTo>
                    <a:pt x="89" y="74"/>
                    <a:pt x="74" y="90"/>
                    <a:pt x="54" y="90"/>
                  </a:cubicBezTo>
                  <a:lnTo>
                    <a:pt x="54" y="109"/>
                  </a:lnTo>
                  <a:close/>
                  <a:moveTo>
                    <a:pt x="16" y="81"/>
                  </a:moveTo>
                  <a:cubicBezTo>
                    <a:pt x="10" y="87"/>
                    <a:pt x="10" y="87"/>
                    <a:pt x="10" y="87"/>
                  </a:cubicBezTo>
                  <a:cubicBezTo>
                    <a:pt x="22" y="99"/>
                    <a:pt x="22" y="99"/>
                    <a:pt x="22" y="99"/>
                  </a:cubicBezTo>
                  <a:cubicBezTo>
                    <a:pt x="28" y="94"/>
                    <a:pt x="28" y="94"/>
                    <a:pt x="28" y="94"/>
                  </a:cubicBezTo>
                  <a:cubicBezTo>
                    <a:pt x="33" y="97"/>
                    <a:pt x="39" y="100"/>
                    <a:pt x="46" y="101"/>
                  </a:cubicBezTo>
                  <a:cubicBezTo>
                    <a:pt x="46" y="109"/>
                    <a:pt x="46" y="109"/>
                    <a:pt x="46" y="109"/>
                  </a:cubicBezTo>
                  <a:cubicBezTo>
                    <a:pt x="54" y="109"/>
                    <a:pt x="54" y="109"/>
                    <a:pt x="54" y="109"/>
                  </a:cubicBezTo>
                  <a:cubicBezTo>
                    <a:pt x="54" y="90"/>
                    <a:pt x="54" y="90"/>
                    <a:pt x="54" y="90"/>
                  </a:cubicBezTo>
                  <a:cubicBezTo>
                    <a:pt x="54" y="90"/>
                    <a:pt x="54" y="90"/>
                    <a:pt x="54" y="90"/>
                  </a:cubicBezTo>
                  <a:cubicBezTo>
                    <a:pt x="35" y="90"/>
                    <a:pt x="20" y="74"/>
                    <a:pt x="20" y="55"/>
                  </a:cubicBezTo>
                  <a:cubicBezTo>
                    <a:pt x="20" y="35"/>
                    <a:pt x="35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39" y="10"/>
                    <a:pt x="33" y="12"/>
                    <a:pt x="28" y="16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2" y="33"/>
                    <a:pt x="9" y="39"/>
                    <a:pt x="8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9" y="70"/>
                    <a:pt x="12" y="76"/>
                    <a:pt x="16" y="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2" name="Freeform 44"/>
            <p:cNvSpPr/>
            <p:nvPr/>
          </p:nvSpPr>
          <p:spPr bwMode="auto">
            <a:xfrm>
              <a:off x="10902950" y="4940300"/>
              <a:ext cx="268287" cy="188913"/>
            </a:xfrm>
            <a:custGeom>
              <a:avLst/>
              <a:gdLst>
                <a:gd name="T0" fmla="*/ 92 w 115"/>
                <a:gd name="T1" fmla="*/ 29 h 81"/>
                <a:gd name="T2" fmla="*/ 115 w 115"/>
                <a:gd name="T3" fmla="*/ 55 h 81"/>
                <a:gd name="T4" fmla="*/ 115 w 115"/>
                <a:gd name="T5" fmla="*/ 55 h 81"/>
                <a:gd name="T6" fmla="*/ 91 w 115"/>
                <a:gd name="T7" fmla="*/ 81 h 81"/>
                <a:gd name="T8" fmla="*/ 27 w 115"/>
                <a:gd name="T9" fmla="*/ 81 h 81"/>
                <a:gd name="T10" fmla="*/ 0 w 115"/>
                <a:gd name="T11" fmla="*/ 55 h 81"/>
                <a:gd name="T12" fmla="*/ 0 w 115"/>
                <a:gd name="T13" fmla="*/ 55 h 81"/>
                <a:gd name="T14" fmla="*/ 24 w 115"/>
                <a:gd name="T15" fmla="*/ 29 h 81"/>
                <a:gd name="T16" fmla="*/ 24 w 115"/>
                <a:gd name="T17" fmla="*/ 29 h 81"/>
                <a:gd name="T18" fmla="*/ 58 w 115"/>
                <a:gd name="T19" fmla="*/ 0 h 81"/>
                <a:gd name="T20" fmla="*/ 92 w 115"/>
                <a:gd name="T21" fmla="*/ 29 h 81"/>
                <a:gd name="T22" fmla="*/ 92 w 115"/>
                <a:gd name="T23" fmla="*/ 2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" h="81">
                  <a:moveTo>
                    <a:pt x="92" y="29"/>
                  </a:moveTo>
                  <a:cubicBezTo>
                    <a:pt x="105" y="32"/>
                    <a:pt x="115" y="43"/>
                    <a:pt x="115" y="55"/>
                  </a:cubicBezTo>
                  <a:cubicBezTo>
                    <a:pt x="115" y="55"/>
                    <a:pt x="115" y="55"/>
                    <a:pt x="115" y="55"/>
                  </a:cubicBezTo>
                  <a:cubicBezTo>
                    <a:pt x="115" y="68"/>
                    <a:pt x="105" y="81"/>
                    <a:pt x="91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12" y="81"/>
                    <a:pt x="0" y="68"/>
                    <a:pt x="0" y="5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43"/>
                    <a:pt x="10" y="32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13"/>
                    <a:pt x="39" y="0"/>
                    <a:pt x="58" y="0"/>
                  </a:cubicBezTo>
                  <a:cubicBezTo>
                    <a:pt x="77" y="0"/>
                    <a:pt x="92" y="13"/>
                    <a:pt x="92" y="29"/>
                  </a:cubicBezTo>
                  <a:cubicBezTo>
                    <a:pt x="92" y="29"/>
                    <a:pt x="92" y="29"/>
                    <a:pt x="92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3" name="Rectangle 45"/>
            <p:cNvSpPr>
              <a:spLocks noChangeArrowheads="1"/>
            </p:cNvSpPr>
            <p:nvPr/>
          </p:nvSpPr>
          <p:spPr bwMode="auto">
            <a:xfrm>
              <a:off x="10898188" y="5164138"/>
              <a:ext cx="266700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4" name="Rectangle 46"/>
            <p:cNvSpPr>
              <a:spLocks noChangeArrowheads="1"/>
            </p:cNvSpPr>
            <p:nvPr/>
          </p:nvSpPr>
          <p:spPr bwMode="auto">
            <a:xfrm>
              <a:off x="10898188" y="5192713"/>
              <a:ext cx="266700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5" name="Rectangle 47"/>
            <p:cNvSpPr>
              <a:spLocks noChangeArrowheads="1"/>
            </p:cNvSpPr>
            <p:nvPr/>
          </p:nvSpPr>
          <p:spPr bwMode="auto">
            <a:xfrm>
              <a:off x="10898188" y="5222875"/>
              <a:ext cx="266700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6" name="Rectangle 48"/>
            <p:cNvSpPr>
              <a:spLocks noChangeArrowheads="1"/>
            </p:cNvSpPr>
            <p:nvPr/>
          </p:nvSpPr>
          <p:spPr bwMode="auto">
            <a:xfrm>
              <a:off x="10898188" y="5251450"/>
              <a:ext cx="1270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7" name="Rectangle 49"/>
            <p:cNvSpPr>
              <a:spLocks noChangeArrowheads="1"/>
            </p:cNvSpPr>
            <p:nvPr/>
          </p:nvSpPr>
          <p:spPr bwMode="auto">
            <a:xfrm>
              <a:off x="10542588" y="4935538"/>
              <a:ext cx="233362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10542588" y="4960938"/>
              <a:ext cx="233362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9" name="Rectangle 51"/>
            <p:cNvSpPr>
              <a:spLocks noChangeArrowheads="1"/>
            </p:cNvSpPr>
            <p:nvPr/>
          </p:nvSpPr>
          <p:spPr bwMode="auto">
            <a:xfrm>
              <a:off x="10542588" y="4989513"/>
              <a:ext cx="142875" cy="1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377004" y="3243237"/>
            <a:ext cx="968593" cy="894085"/>
            <a:chOff x="8745538" y="2649538"/>
            <a:chExt cx="309563" cy="285750"/>
          </a:xfrm>
          <a:solidFill>
            <a:srgbClr val="D3381C"/>
          </a:solidFill>
        </p:grpSpPr>
        <p:sp>
          <p:nvSpPr>
            <p:cNvPr id="25" name="Freeform 313"/>
            <p:cNvSpPr/>
            <p:nvPr/>
          </p:nvSpPr>
          <p:spPr bwMode="auto">
            <a:xfrm>
              <a:off x="8745538" y="2649538"/>
              <a:ext cx="309563" cy="238125"/>
            </a:xfrm>
            <a:custGeom>
              <a:avLst/>
              <a:gdLst>
                <a:gd name="T0" fmla="*/ 197 w 198"/>
                <a:gd name="T1" fmla="*/ 0 h 152"/>
                <a:gd name="T2" fmla="*/ 195 w 198"/>
                <a:gd name="T3" fmla="*/ 0 h 152"/>
                <a:gd name="T4" fmla="*/ 1 w 198"/>
                <a:gd name="T5" fmla="*/ 99 h 152"/>
                <a:gd name="T6" fmla="*/ 0 w 198"/>
                <a:gd name="T7" fmla="*/ 101 h 152"/>
                <a:gd name="T8" fmla="*/ 2 w 198"/>
                <a:gd name="T9" fmla="*/ 103 h 152"/>
                <a:gd name="T10" fmla="*/ 67 w 198"/>
                <a:gd name="T11" fmla="*/ 124 h 152"/>
                <a:gd name="T12" fmla="*/ 68 w 198"/>
                <a:gd name="T13" fmla="*/ 123 h 152"/>
                <a:gd name="T14" fmla="*/ 158 w 198"/>
                <a:gd name="T15" fmla="*/ 42 h 152"/>
                <a:gd name="T16" fmla="*/ 87 w 198"/>
                <a:gd name="T17" fmla="*/ 127 h 152"/>
                <a:gd name="T18" fmla="*/ 86 w 198"/>
                <a:gd name="T19" fmla="*/ 129 h 152"/>
                <a:gd name="T20" fmla="*/ 88 w 198"/>
                <a:gd name="T21" fmla="*/ 130 h 152"/>
                <a:gd name="T22" fmla="*/ 160 w 198"/>
                <a:gd name="T23" fmla="*/ 152 h 152"/>
                <a:gd name="T24" fmla="*/ 160 w 198"/>
                <a:gd name="T25" fmla="*/ 152 h 152"/>
                <a:gd name="T26" fmla="*/ 161 w 198"/>
                <a:gd name="T27" fmla="*/ 152 h 152"/>
                <a:gd name="T28" fmla="*/ 162 w 198"/>
                <a:gd name="T29" fmla="*/ 151 h 152"/>
                <a:gd name="T30" fmla="*/ 198 w 198"/>
                <a:gd name="T31" fmla="*/ 2 h 152"/>
                <a:gd name="T32" fmla="*/ 197 w 198"/>
                <a:gd name="T33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8" h="152">
                  <a:moveTo>
                    <a:pt x="197" y="0"/>
                  </a:moveTo>
                  <a:cubicBezTo>
                    <a:pt x="197" y="0"/>
                    <a:pt x="196" y="0"/>
                    <a:pt x="195" y="0"/>
                  </a:cubicBezTo>
                  <a:cubicBezTo>
                    <a:pt x="1" y="99"/>
                    <a:pt x="1" y="99"/>
                    <a:pt x="1" y="99"/>
                  </a:cubicBezTo>
                  <a:cubicBezTo>
                    <a:pt x="1" y="100"/>
                    <a:pt x="0" y="100"/>
                    <a:pt x="0" y="101"/>
                  </a:cubicBezTo>
                  <a:cubicBezTo>
                    <a:pt x="0" y="102"/>
                    <a:pt x="1" y="103"/>
                    <a:pt x="2" y="103"/>
                  </a:cubicBezTo>
                  <a:cubicBezTo>
                    <a:pt x="67" y="124"/>
                    <a:pt x="67" y="124"/>
                    <a:pt x="67" y="124"/>
                  </a:cubicBezTo>
                  <a:cubicBezTo>
                    <a:pt x="67" y="124"/>
                    <a:pt x="68" y="124"/>
                    <a:pt x="68" y="123"/>
                  </a:cubicBezTo>
                  <a:cubicBezTo>
                    <a:pt x="158" y="42"/>
                    <a:pt x="158" y="42"/>
                    <a:pt x="158" y="42"/>
                  </a:cubicBezTo>
                  <a:cubicBezTo>
                    <a:pt x="87" y="127"/>
                    <a:pt x="87" y="127"/>
                    <a:pt x="87" y="127"/>
                  </a:cubicBezTo>
                  <a:cubicBezTo>
                    <a:pt x="86" y="128"/>
                    <a:pt x="86" y="128"/>
                    <a:pt x="86" y="129"/>
                  </a:cubicBezTo>
                  <a:cubicBezTo>
                    <a:pt x="86" y="130"/>
                    <a:pt x="87" y="130"/>
                    <a:pt x="88" y="130"/>
                  </a:cubicBezTo>
                  <a:cubicBezTo>
                    <a:pt x="160" y="152"/>
                    <a:pt x="160" y="152"/>
                    <a:pt x="160" y="152"/>
                  </a:cubicBezTo>
                  <a:cubicBezTo>
                    <a:pt x="160" y="152"/>
                    <a:pt x="160" y="152"/>
                    <a:pt x="160" y="152"/>
                  </a:cubicBezTo>
                  <a:cubicBezTo>
                    <a:pt x="161" y="152"/>
                    <a:pt x="161" y="152"/>
                    <a:pt x="161" y="152"/>
                  </a:cubicBezTo>
                  <a:cubicBezTo>
                    <a:pt x="162" y="152"/>
                    <a:pt x="162" y="151"/>
                    <a:pt x="162" y="151"/>
                  </a:cubicBezTo>
                  <a:cubicBezTo>
                    <a:pt x="198" y="2"/>
                    <a:pt x="198" y="2"/>
                    <a:pt x="198" y="2"/>
                  </a:cubicBezTo>
                  <a:cubicBezTo>
                    <a:pt x="198" y="2"/>
                    <a:pt x="198" y="1"/>
                    <a:pt x="19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6" name="Freeform 314"/>
            <p:cNvSpPr/>
            <p:nvPr/>
          </p:nvSpPr>
          <p:spPr bwMode="auto">
            <a:xfrm>
              <a:off x="8880476" y="2868613"/>
              <a:ext cx="36513" cy="66675"/>
            </a:xfrm>
            <a:custGeom>
              <a:avLst/>
              <a:gdLst>
                <a:gd name="T0" fmla="*/ 23 w 24"/>
                <a:gd name="T1" fmla="*/ 6 h 42"/>
                <a:gd name="T2" fmla="*/ 3 w 24"/>
                <a:gd name="T3" fmla="*/ 0 h 42"/>
                <a:gd name="T4" fmla="*/ 1 w 24"/>
                <a:gd name="T5" fmla="*/ 0 h 42"/>
                <a:gd name="T6" fmla="*/ 0 w 24"/>
                <a:gd name="T7" fmla="*/ 2 h 42"/>
                <a:gd name="T8" fmla="*/ 0 w 24"/>
                <a:gd name="T9" fmla="*/ 40 h 42"/>
                <a:gd name="T10" fmla="*/ 2 w 24"/>
                <a:gd name="T11" fmla="*/ 41 h 42"/>
                <a:gd name="T12" fmla="*/ 2 w 24"/>
                <a:gd name="T13" fmla="*/ 42 h 42"/>
                <a:gd name="T14" fmla="*/ 4 w 24"/>
                <a:gd name="T15" fmla="*/ 41 h 42"/>
                <a:gd name="T16" fmla="*/ 24 w 24"/>
                <a:gd name="T17" fmla="*/ 9 h 42"/>
                <a:gd name="T18" fmla="*/ 24 w 24"/>
                <a:gd name="T19" fmla="*/ 7 h 42"/>
                <a:gd name="T20" fmla="*/ 23 w 24"/>
                <a:gd name="T21" fmla="*/ 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42">
                  <a:moveTo>
                    <a:pt x="23" y="6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1" y="41"/>
                    <a:pt x="2" y="41"/>
                  </a:cubicBezTo>
                  <a:cubicBezTo>
                    <a:pt x="2" y="42"/>
                    <a:pt x="2" y="42"/>
                    <a:pt x="2" y="42"/>
                  </a:cubicBezTo>
                  <a:cubicBezTo>
                    <a:pt x="3" y="42"/>
                    <a:pt x="3" y="41"/>
                    <a:pt x="4" y="41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8"/>
                    <a:pt x="24" y="7"/>
                  </a:cubicBezTo>
                  <a:cubicBezTo>
                    <a:pt x="24" y="7"/>
                    <a:pt x="23" y="6"/>
                    <a:pt x="2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73" name="Text Placeholder 2"/>
          <p:cNvSpPr txBox="1"/>
          <p:nvPr/>
        </p:nvSpPr>
        <p:spPr>
          <a:xfrm>
            <a:off x="7567140" y="1077986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4" name="文本框 36"/>
          <p:cNvSpPr txBox="1"/>
          <p:nvPr/>
        </p:nvSpPr>
        <p:spPr>
          <a:xfrm>
            <a:off x="7454742" y="701441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Text Placeholder 2"/>
          <p:cNvSpPr txBox="1"/>
          <p:nvPr/>
        </p:nvSpPr>
        <p:spPr>
          <a:xfrm>
            <a:off x="1779422" y="5205690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6" name="文本框 36"/>
          <p:cNvSpPr txBox="1"/>
          <p:nvPr/>
        </p:nvSpPr>
        <p:spPr>
          <a:xfrm>
            <a:off x="1667024" y="4829145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Text Placeholder 2"/>
          <p:cNvSpPr txBox="1"/>
          <p:nvPr/>
        </p:nvSpPr>
        <p:spPr>
          <a:xfrm>
            <a:off x="8225830" y="2845613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8" name="文本框 36"/>
          <p:cNvSpPr txBox="1"/>
          <p:nvPr/>
        </p:nvSpPr>
        <p:spPr>
          <a:xfrm>
            <a:off x="8113432" y="2469068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Text Placeholder 2"/>
          <p:cNvSpPr txBox="1"/>
          <p:nvPr/>
        </p:nvSpPr>
        <p:spPr>
          <a:xfrm>
            <a:off x="8338228" y="5182125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0" name="文本框 36"/>
          <p:cNvSpPr txBox="1"/>
          <p:nvPr/>
        </p:nvSpPr>
        <p:spPr>
          <a:xfrm>
            <a:off x="8225830" y="4805580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Text Placeholder 2"/>
          <p:cNvSpPr txBox="1"/>
          <p:nvPr/>
        </p:nvSpPr>
        <p:spPr>
          <a:xfrm>
            <a:off x="949020" y="3250139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2" name="文本框 36"/>
          <p:cNvSpPr txBox="1"/>
          <p:nvPr/>
        </p:nvSpPr>
        <p:spPr>
          <a:xfrm>
            <a:off x="836622" y="2873594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Text Placeholder 2"/>
          <p:cNvSpPr txBox="1"/>
          <p:nvPr/>
        </p:nvSpPr>
        <p:spPr>
          <a:xfrm>
            <a:off x="1273955" y="1453834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4" name="文本框 36"/>
          <p:cNvSpPr txBox="1"/>
          <p:nvPr/>
        </p:nvSpPr>
        <p:spPr>
          <a:xfrm>
            <a:off x="1161557" y="1077289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"/>
          <p:cNvSpPr txBox="1"/>
          <p:nvPr/>
        </p:nvSpPr>
        <p:spPr>
          <a:xfrm>
            <a:off x="6075022" y="2313488"/>
            <a:ext cx="2101857" cy="667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1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</a:t>
            </a:r>
            <a:r>
              <a:rPr lang="zh-CN" altLang="en-US" sz="3735" b="1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kumimoji="0" lang="zh-CN" altLang="en-US" sz="3735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部分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TextBox 2"/>
          <p:cNvSpPr txBox="1"/>
          <p:nvPr/>
        </p:nvSpPr>
        <p:spPr>
          <a:xfrm>
            <a:off x="4288524" y="3743841"/>
            <a:ext cx="1203795" cy="328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135" b="0" i="0" u="none" strike="noStrike" kern="1200" cap="none" spc="0" normalizeH="0" baseline="0" noProof="0" dirty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PART </a:t>
            </a:r>
            <a:r>
              <a:rPr kumimoji="0" lang="en-US" altLang="zh-CN" sz="2135" b="0" i="0" u="none" strike="noStrike" kern="1200" cap="none" spc="0" normalizeH="0" baseline="0" noProof="0" dirty="0" smtClean="0">
                <a:ln>
                  <a:noFill/>
                </a:ln>
                <a:solidFill>
                  <a:srgbClr val="D338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02</a:t>
            </a:r>
            <a:endParaRPr kumimoji="0" lang="zh-CN" altLang="en-US" sz="2135" b="0" i="0" u="none" strike="noStrike" kern="1200" cap="none" spc="0" normalizeH="0" baseline="0" noProof="0" dirty="0">
              <a:ln>
                <a:noFill/>
              </a:ln>
              <a:solidFill>
                <a:srgbClr val="D3381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4007232" y="2005815"/>
            <a:ext cx="1596233" cy="15962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0" name="同心圆 1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26" name="KSO_Shape"/>
          <p:cNvSpPr/>
          <p:nvPr/>
        </p:nvSpPr>
        <p:spPr bwMode="auto">
          <a:xfrm>
            <a:off x="4371854" y="2413635"/>
            <a:ext cx="916556" cy="780592"/>
          </a:xfrm>
          <a:custGeom>
            <a:avLst/>
            <a:gdLst>
              <a:gd name="T0" fmla="*/ 432030 w 2125663"/>
              <a:gd name="T1" fmla="*/ 1344893 h 1811338"/>
              <a:gd name="T2" fmla="*/ 462740 w 2125663"/>
              <a:gd name="T3" fmla="*/ 1477960 h 1811338"/>
              <a:gd name="T4" fmla="*/ 513638 w 2125663"/>
              <a:gd name="T5" fmla="*/ 1557743 h 1811338"/>
              <a:gd name="T6" fmla="*/ 516481 w 2125663"/>
              <a:gd name="T7" fmla="*/ 1336346 h 1811338"/>
              <a:gd name="T8" fmla="*/ 503401 w 2125663"/>
              <a:gd name="T9" fmla="*/ 1310416 h 1811338"/>
              <a:gd name="T10" fmla="*/ 515913 w 2125663"/>
              <a:gd name="T11" fmla="*/ 1250009 h 1811338"/>
              <a:gd name="T12" fmla="*/ 618846 w 2125663"/>
              <a:gd name="T13" fmla="*/ 1242885 h 1811338"/>
              <a:gd name="T14" fmla="*/ 643583 w 2125663"/>
              <a:gd name="T15" fmla="*/ 1263116 h 1811338"/>
              <a:gd name="T16" fmla="*/ 642446 w 2125663"/>
              <a:gd name="T17" fmla="*/ 1324948 h 1811338"/>
              <a:gd name="T18" fmla="*/ 619414 w 2125663"/>
              <a:gd name="T19" fmla="*/ 1342899 h 1811338"/>
              <a:gd name="T20" fmla="*/ 664057 w 2125663"/>
              <a:gd name="T21" fmla="*/ 1524691 h 1811338"/>
              <a:gd name="T22" fmla="*/ 704434 w 2125663"/>
              <a:gd name="T23" fmla="*/ 1417553 h 1811338"/>
              <a:gd name="T24" fmla="*/ 725191 w 2125663"/>
              <a:gd name="T25" fmla="*/ 1259697 h 1811338"/>
              <a:gd name="T26" fmla="*/ 857412 w 2125663"/>
              <a:gd name="T27" fmla="*/ 1192451 h 1811338"/>
              <a:gd name="T28" fmla="*/ 923096 w 2125663"/>
              <a:gd name="T29" fmla="*/ 1212682 h 1811338"/>
              <a:gd name="T30" fmla="*/ 970013 w 2125663"/>
              <a:gd name="T31" fmla="*/ 1259697 h 1811338"/>
              <a:gd name="T32" fmla="*/ 990201 w 2125663"/>
              <a:gd name="T33" fmla="*/ 1325233 h 1811338"/>
              <a:gd name="T34" fmla="*/ 980818 w 2125663"/>
              <a:gd name="T35" fmla="*/ 1537228 h 1811338"/>
              <a:gd name="T36" fmla="*/ 935891 w 2125663"/>
              <a:gd name="T37" fmla="*/ 1570566 h 1811338"/>
              <a:gd name="T38" fmla="*/ 798837 w 2125663"/>
              <a:gd name="T39" fmla="*/ 1607608 h 1811338"/>
              <a:gd name="T40" fmla="*/ 617424 w 2125663"/>
              <a:gd name="T41" fmla="*/ 1622140 h 1811338"/>
              <a:gd name="T42" fmla="*/ 428049 w 2125663"/>
              <a:gd name="T43" fmla="*/ 1615872 h 1811338"/>
              <a:gd name="T44" fmla="*/ 264551 w 2125663"/>
              <a:gd name="T45" fmla="*/ 1588232 h 1811338"/>
              <a:gd name="T46" fmla="*/ 180669 w 2125663"/>
              <a:gd name="T47" fmla="*/ 1549481 h 1811338"/>
              <a:gd name="T48" fmla="*/ 159912 w 2125663"/>
              <a:gd name="T49" fmla="*/ 1517283 h 1811338"/>
              <a:gd name="T50" fmla="*/ 167873 w 2125663"/>
              <a:gd name="T51" fmla="*/ 1284201 h 1811338"/>
              <a:gd name="T52" fmla="*/ 205123 w 2125663"/>
              <a:gd name="T53" fmla="*/ 1228638 h 1811338"/>
              <a:gd name="T54" fmla="*/ 264266 w 2125663"/>
              <a:gd name="T55" fmla="*/ 1196440 h 1811338"/>
              <a:gd name="T56" fmla="*/ 421225 w 2125663"/>
              <a:gd name="T57" fmla="*/ 1183048 h 1811338"/>
              <a:gd name="T58" fmla="*/ 433514 w 2125663"/>
              <a:gd name="T59" fmla="*/ 761303 h 1811338"/>
              <a:gd name="T60" fmla="*/ 391450 w 2125663"/>
              <a:gd name="T61" fmla="*/ 813630 h 1811338"/>
              <a:gd name="T62" fmla="*/ 379229 w 2125663"/>
              <a:gd name="T63" fmla="*/ 902075 h 1811338"/>
              <a:gd name="T64" fmla="*/ 414756 w 2125663"/>
              <a:gd name="T65" fmla="*/ 1016114 h 1811338"/>
              <a:gd name="T66" fmla="*/ 487516 w 2125663"/>
              <a:gd name="T67" fmla="*/ 1099439 h 1811338"/>
              <a:gd name="T68" fmla="*/ 567666 w 2125663"/>
              <a:gd name="T69" fmla="*/ 1135272 h 1811338"/>
              <a:gd name="T70" fmla="*/ 645542 w 2125663"/>
              <a:gd name="T71" fmla="*/ 1111099 h 1811338"/>
              <a:gd name="T72" fmla="*/ 722282 w 2125663"/>
              <a:gd name="T73" fmla="*/ 1035452 h 1811338"/>
              <a:gd name="T74" fmla="*/ 767757 w 2125663"/>
              <a:gd name="T75" fmla="*/ 926248 h 1811338"/>
              <a:gd name="T76" fmla="*/ 666290 w 2125663"/>
              <a:gd name="T77" fmla="*/ 863967 h 1811338"/>
              <a:gd name="T78" fmla="*/ 546918 w 2125663"/>
              <a:gd name="T79" fmla="*/ 832116 h 1811338"/>
              <a:gd name="T80" fmla="*/ 484389 w 2125663"/>
              <a:gd name="T81" fmla="*/ 790595 h 1811338"/>
              <a:gd name="T82" fmla="*/ 452273 w 2125663"/>
              <a:gd name="T83" fmla="*/ 760734 h 1811338"/>
              <a:gd name="T84" fmla="*/ 568234 w 2125663"/>
              <a:gd name="T85" fmla="*/ 587258 h 1811338"/>
              <a:gd name="T86" fmla="*/ 631616 w 2125663"/>
              <a:gd name="T87" fmla="*/ 594937 h 1811338"/>
              <a:gd name="T88" fmla="*/ 705513 w 2125663"/>
              <a:gd name="T89" fmla="*/ 631054 h 1811338"/>
              <a:gd name="T90" fmla="*/ 790210 w 2125663"/>
              <a:gd name="T91" fmla="*/ 732864 h 1811338"/>
              <a:gd name="T92" fmla="*/ 826306 w 2125663"/>
              <a:gd name="T93" fmla="*/ 873920 h 1811338"/>
              <a:gd name="T94" fmla="*/ 818064 w 2125663"/>
              <a:gd name="T95" fmla="*/ 959237 h 1811338"/>
              <a:gd name="T96" fmla="*/ 780831 w 2125663"/>
              <a:gd name="T97" fmla="*/ 1048534 h 1811338"/>
              <a:gd name="T98" fmla="*/ 687607 w 2125663"/>
              <a:gd name="T99" fmla="*/ 1148922 h 1811338"/>
              <a:gd name="T100" fmla="*/ 588983 w 2125663"/>
              <a:gd name="T101" fmla="*/ 1190727 h 1811338"/>
              <a:gd name="T102" fmla="*/ 525033 w 2125663"/>
              <a:gd name="T103" fmla="*/ 1182480 h 1811338"/>
              <a:gd name="T104" fmla="*/ 421293 w 2125663"/>
              <a:gd name="T105" fmla="*/ 1115081 h 1811338"/>
              <a:gd name="T106" fmla="*/ 345406 w 2125663"/>
              <a:gd name="T107" fmla="*/ 1002463 h 1811338"/>
              <a:gd name="T108" fmla="*/ 325511 w 2125663"/>
              <a:gd name="T109" fmla="*/ 929092 h 1811338"/>
              <a:gd name="T110" fmla="*/ 330627 w 2125663"/>
              <a:gd name="T111" fmla="*/ 813915 h 1811338"/>
              <a:gd name="T112" fmla="*/ 388324 w 2125663"/>
              <a:gd name="T113" fmla="*/ 686510 h 1811338"/>
              <a:gd name="T114" fmla="*/ 482400 w 2125663"/>
              <a:gd name="T115" fmla="*/ 608303 h 1811338"/>
              <a:gd name="T116" fmla="*/ 542939 w 2125663"/>
              <a:gd name="T117" fmla="*/ 589534 h 1811338"/>
              <a:gd name="T118" fmla="*/ 0 w 2125663"/>
              <a:gd name="T119" fmla="*/ 0 h 1811338"/>
              <a:gd name="T120" fmla="*/ 174993 w 2125663"/>
              <a:gd name="T121" fmla="*/ 1118883 h 181133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125663" h="1811338">
                <a:moveTo>
                  <a:pt x="470017" y="1320800"/>
                </a:moveTo>
                <a:lnTo>
                  <a:pt x="470335" y="1343069"/>
                </a:lnTo>
                <a:lnTo>
                  <a:pt x="471286" y="1364382"/>
                </a:lnTo>
                <a:lnTo>
                  <a:pt x="472238" y="1385696"/>
                </a:lnTo>
                <a:lnTo>
                  <a:pt x="473190" y="1406374"/>
                </a:lnTo>
                <a:lnTo>
                  <a:pt x="474459" y="1426415"/>
                </a:lnTo>
                <a:lnTo>
                  <a:pt x="476363" y="1446139"/>
                </a:lnTo>
                <a:lnTo>
                  <a:pt x="478267" y="1464908"/>
                </a:lnTo>
                <a:lnTo>
                  <a:pt x="480170" y="1483677"/>
                </a:lnTo>
                <a:lnTo>
                  <a:pt x="482074" y="1501491"/>
                </a:lnTo>
                <a:lnTo>
                  <a:pt x="484612" y="1518988"/>
                </a:lnTo>
                <a:lnTo>
                  <a:pt x="487468" y="1535530"/>
                </a:lnTo>
                <a:lnTo>
                  <a:pt x="490323" y="1552072"/>
                </a:lnTo>
                <a:lnTo>
                  <a:pt x="493179" y="1567660"/>
                </a:lnTo>
                <a:lnTo>
                  <a:pt x="496352" y="1582611"/>
                </a:lnTo>
                <a:lnTo>
                  <a:pt x="500159" y="1597563"/>
                </a:lnTo>
                <a:lnTo>
                  <a:pt x="503649" y="1611560"/>
                </a:lnTo>
                <a:lnTo>
                  <a:pt x="507774" y="1624921"/>
                </a:lnTo>
                <a:lnTo>
                  <a:pt x="511899" y="1637646"/>
                </a:lnTo>
                <a:lnTo>
                  <a:pt x="516341" y="1650052"/>
                </a:lnTo>
                <a:lnTo>
                  <a:pt x="520783" y="1661505"/>
                </a:lnTo>
                <a:lnTo>
                  <a:pt x="525859" y="1672639"/>
                </a:lnTo>
                <a:lnTo>
                  <a:pt x="530936" y="1683137"/>
                </a:lnTo>
                <a:lnTo>
                  <a:pt x="536329" y="1692998"/>
                </a:lnTo>
                <a:lnTo>
                  <a:pt x="541723" y="1702224"/>
                </a:lnTo>
                <a:lnTo>
                  <a:pt x="547752" y="1710813"/>
                </a:lnTo>
                <a:lnTo>
                  <a:pt x="553463" y="1718766"/>
                </a:lnTo>
                <a:lnTo>
                  <a:pt x="559808" y="1726083"/>
                </a:lnTo>
                <a:lnTo>
                  <a:pt x="566154" y="1732763"/>
                </a:lnTo>
                <a:lnTo>
                  <a:pt x="573134" y="1739125"/>
                </a:lnTo>
                <a:lnTo>
                  <a:pt x="580114" y="1744215"/>
                </a:lnTo>
                <a:lnTo>
                  <a:pt x="587412" y="1749305"/>
                </a:lnTo>
                <a:lnTo>
                  <a:pt x="594709" y="1753123"/>
                </a:lnTo>
                <a:lnTo>
                  <a:pt x="594709" y="1499901"/>
                </a:lnTo>
                <a:lnTo>
                  <a:pt x="591537" y="1499264"/>
                </a:lnTo>
                <a:lnTo>
                  <a:pt x="588047" y="1498310"/>
                </a:lnTo>
                <a:lnTo>
                  <a:pt x="584874" y="1497038"/>
                </a:lnTo>
                <a:lnTo>
                  <a:pt x="582018" y="1495765"/>
                </a:lnTo>
                <a:lnTo>
                  <a:pt x="579163" y="1494175"/>
                </a:lnTo>
                <a:lnTo>
                  <a:pt x="576307" y="1491948"/>
                </a:lnTo>
                <a:lnTo>
                  <a:pt x="573769" y="1489721"/>
                </a:lnTo>
                <a:lnTo>
                  <a:pt x="571548" y="1487494"/>
                </a:lnTo>
                <a:lnTo>
                  <a:pt x="569327" y="1484949"/>
                </a:lnTo>
                <a:lnTo>
                  <a:pt x="567106" y="1482404"/>
                </a:lnTo>
                <a:lnTo>
                  <a:pt x="565519" y="1479223"/>
                </a:lnTo>
                <a:lnTo>
                  <a:pt x="564250" y="1476360"/>
                </a:lnTo>
                <a:lnTo>
                  <a:pt x="563298" y="1473179"/>
                </a:lnTo>
                <a:lnTo>
                  <a:pt x="562347" y="1469998"/>
                </a:lnTo>
                <a:lnTo>
                  <a:pt x="562029" y="1466180"/>
                </a:lnTo>
                <a:lnTo>
                  <a:pt x="561712" y="1462999"/>
                </a:lnTo>
                <a:lnTo>
                  <a:pt x="561712" y="1425143"/>
                </a:lnTo>
                <a:lnTo>
                  <a:pt x="562029" y="1421007"/>
                </a:lnTo>
                <a:lnTo>
                  <a:pt x="562664" y="1417508"/>
                </a:lnTo>
                <a:lnTo>
                  <a:pt x="563616" y="1414009"/>
                </a:lnTo>
                <a:lnTo>
                  <a:pt x="564885" y="1410191"/>
                </a:lnTo>
                <a:lnTo>
                  <a:pt x="566154" y="1407010"/>
                </a:lnTo>
                <a:lnTo>
                  <a:pt x="568375" y="1403829"/>
                </a:lnTo>
                <a:lnTo>
                  <a:pt x="570596" y="1400966"/>
                </a:lnTo>
                <a:lnTo>
                  <a:pt x="572817" y="1398103"/>
                </a:lnTo>
                <a:lnTo>
                  <a:pt x="575673" y="1395558"/>
                </a:lnTo>
                <a:lnTo>
                  <a:pt x="578528" y="1393649"/>
                </a:lnTo>
                <a:lnTo>
                  <a:pt x="581701" y="1391741"/>
                </a:lnTo>
                <a:lnTo>
                  <a:pt x="584874" y="1390150"/>
                </a:lnTo>
                <a:lnTo>
                  <a:pt x="588364" y="1388878"/>
                </a:lnTo>
                <a:lnTo>
                  <a:pt x="592171" y="1387605"/>
                </a:lnTo>
                <a:lnTo>
                  <a:pt x="595979" y="1386969"/>
                </a:lnTo>
                <a:lnTo>
                  <a:pt x="599786" y="1386969"/>
                </a:lnTo>
                <a:lnTo>
                  <a:pt x="682597" y="1386969"/>
                </a:lnTo>
                <a:lnTo>
                  <a:pt x="686721" y="1386969"/>
                </a:lnTo>
                <a:lnTo>
                  <a:pt x="690529" y="1387605"/>
                </a:lnTo>
                <a:lnTo>
                  <a:pt x="694019" y="1388878"/>
                </a:lnTo>
                <a:lnTo>
                  <a:pt x="697826" y="1390150"/>
                </a:lnTo>
                <a:lnTo>
                  <a:pt x="700999" y="1391741"/>
                </a:lnTo>
                <a:lnTo>
                  <a:pt x="704172" y="1393649"/>
                </a:lnTo>
                <a:lnTo>
                  <a:pt x="707345" y="1395558"/>
                </a:lnTo>
                <a:lnTo>
                  <a:pt x="709883" y="1398103"/>
                </a:lnTo>
                <a:lnTo>
                  <a:pt x="712104" y="1400966"/>
                </a:lnTo>
                <a:lnTo>
                  <a:pt x="714325" y="1403829"/>
                </a:lnTo>
                <a:lnTo>
                  <a:pt x="716229" y="1407010"/>
                </a:lnTo>
                <a:lnTo>
                  <a:pt x="718132" y="1410191"/>
                </a:lnTo>
                <a:lnTo>
                  <a:pt x="719402" y="1414009"/>
                </a:lnTo>
                <a:lnTo>
                  <a:pt x="720353" y="1417508"/>
                </a:lnTo>
                <a:lnTo>
                  <a:pt x="720671" y="1421007"/>
                </a:lnTo>
                <a:lnTo>
                  <a:pt x="720988" y="1425143"/>
                </a:lnTo>
                <a:lnTo>
                  <a:pt x="720988" y="1462999"/>
                </a:lnTo>
                <a:lnTo>
                  <a:pt x="720988" y="1466180"/>
                </a:lnTo>
                <a:lnTo>
                  <a:pt x="720353" y="1469998"/>
                </a:lnTo>
                <a:lnTo>
                  <a:pt x="719719" y="1473179"/>
                </a:lnTo>
                <a:lnTo>
                  <a:pt x="718450" y="1476360"/>
                </a:lnTo>
                <a:lnTo>
                  <a:pt x="716863" y="1479223"/>
                </a:lnTo>
                <a:lnTo>
                  <a:pt x="715277" y="1482404"/>
                </a:lnTo>
                <a:lnTo>
                  <a:pt x="713373" y="1484949"/>
                </a:lnTo>
                <a:lnTo>
                  <a:pt x="711469" y="1487494"/>
                </a:lnTo>
                <a:lnTo>
                  <a:pt x="708931" y="1489721"/>
                </a:lnTo>
                <a:lnTo>
                  <a:pt x="706710" y="1491948"/>
                </a:lnTo>
                <a:lnTo>
                  <a:pt x="703537" y="1494175"/>
                </a:lnTo>
                <a:lnTo>
                  <a:pt x="700682" y="1495765"/>
                </a:lnTo>
                <a:lnTo>
                  <a:pt x="697826" y="1497038"/>
                </a:lnTo>
                <a:lnTo>
                  <a:pt x="694653" y="1498310"/>
                </a:lnTo>
                <a:lnTo>
                  <a:pt x="691163" y="1499264"/>
                </a:lnTo>
                <a:lnTo>
                  <a:pt x="687991" y="1499901"/>
                </a:lnTo>
                <a:lnTo>
                  <a:pt x="687991" y="1753123"/>
                </a:lnTo>
                <a:lnTo>
                  <a:pt x="695605" y="1749305"/>
                </a:lnTo>
                <a:lnTo>
                  <a:pt x="702586" y="1744215"/>
                </a:lnTo>
                <a:lnTo>
                  <a:pt x="709566" y="1739125"/>
                </a:lnTo>
                <a:lnTo>
                  <a:pt x="716229" y="1732763"/>
                </a:lnTo>
                <a:lnTo>
                  <a:pt x="722892" y="1726083"/>
                </a:lnTo>
                <a:lnTo>
                  <a:pt x="729237" y="1718766"/>
                </a:lnTo>
                <a:lnTo>
                  <a:pt x="734948" y="1710813"/>
                </a:lnTo>
                <a:lnTo>
                  <a:pt x="740977" y="1702224"/>
                </a:lnTo>
                <a:lnTo>
                  <a:pt x="746371" y="1692998"/>
                </a:lnTo>
                <a:lnTo>
                  <a:pt x="751447" y="1683137"/>
                </a:lnTo>
                <a:lnTo>
                  <a:pt x="756841" y="1672639"/>
                </a:lnTo>
                <a:lnTo>
                  <a:pt x="761600" y="1661505"/>
                </a:lnTo>
                <a:lnTo>
                  <a:pt x="766359" y="1650052"/>
                </a:lnTo>
                <a:lnTo>
                  <a:pt x="770801" y="1637646"/>
                </a:lnTo>
                <a:lnTo>
                  <a:pt x="774926" y="1624921"/>
                </a:lnTo>
                <a:lnTo>
                  <a:pt x="779051" y="1611560"/>
                </a:lnTo>
                <a:lnTo>
                  <a:pt x="782541" y="1597563"/>
                </a:lnTo>
                <a:lnTo>
                  <a:pt x="786031" y="1582611"/>
                </a:lnTo>
                <a:lnTo>
                  <a:pt x="789521" y="1567660"/>
                </a:lnTo>
                <a:lnTo>
                  <a:pt x="792377" y="1552072"/>
                </a:lnTo>
                <a:lnTo>
                  <a:pt x="795232" y="1535530"/>
                </a:lnTo>
                <a:lnTo>
                  <a:pt x="797770" y="1518988"/>
                </a:lnTo>
                <a:lnTo>
                  <a:pt x="800626" y="1501491"/>
                </a:lnTo>
                <a:lnTo>
                  <a:pt x="802530" y="1483677"/>
                </a:lnTo>
                <a:lnTo>
                  <a:pt x="804751" y="1464908"/>
                </a:lnTo>
                <a:lnTo>
                  <a:pt x="806337" y="1446139"/>
                </a:lnTo>
                <a:lnTo>
                  <a:pt x="807923" y="1426415"/>
                </a:lnTo>
                <a:lnTo>
                  <a:pt x="809193" y="1406374"/>
                </a:lnTo>
                <a:lnTo>
                  <a:pt x="810779" y="1385696"/>
                </a:lnTo>
                <a:lnTo>
                  <a:pt x="811731" y="1364382"/>
                </a:lnTo>
                <a:lnTo>
                  <a:pt x="812365" y="1343069"/>
                </a:lnTo>
                <a:lnTo>
                  <a:pt x="813000" y="1320800"/>
                </a:lnTo>
                <a:lnTo>
                  <a:pt x="840921" y="1322709"/>
                </a:lnTo>
                <a:lnTo>
                  <a:pt x="866621" y="1324300"/>
                </a:lnTo>
                <a:lnTo>
                  <a:pt x="909771" y="1327481"/>
                </a:lnTo>
                <a:lnTo>
                  <a:pt x="938644" y="1330026"/>
                </a:lnTo>
                <a:lnTo>
                  <a:pt x="948797" y="1330980"/>
                </a:lnTo>
                <a:lnTo>
                  <a:pt x="956729" y="1331298"/>
                </a:lnTo>
                <a:lnTo>
                  <a:pt x="964661" y="1331934"/>
                </a:lnTo>
                <a:lnTo>
                  <a:pt x="972593" y="1332889"/>
                </a:lnTo>
                <a:lnTo>
                  <a:pt x="980208" y="1334161"/>
                </a:lnTo>
                <a:lnTo>
                  <a:pt x="987823" y="1335752"/>
                </a:lnTo>
                <a:lnTo>
                  <a:pt x="995437" y="1337979"/>
                </a:lnTo>
                <a:lnTo>
                  <a:pt x="1002418" y="1340205"/>
                </a:lnTo>
                <a:lnTo>
                  <a:pt x="1009715" y="1343387"/>
                </a:lnTo>
                <a:lnTo>
                  <a:pt x="1016378" y="1346250"/>
                </a:lnTo>
                <a:lnTo>
                  <a:pt x="1023358" y="1349749"/>
                </a:lnTo>
                <a:lnTo>
                  <a:pt x="1030021" y="1353885"/>
                </a:lnTo>
                <a:lnTo>
                  <a:pt x="1036050" y="1357702"/>
                </a:lnTo>
                <a:lnTo>
                  <a:pt x="1042395" y="1361837"/>
                </a:lnTo>
                <a:lnTo>
                  <a:pt x="1048106" y="1366927"/>
                </a:lnTo>
                <a:lnTo>
                  <a:pt x="1053817" y="1371699"/>
                </a:lnTo>
                <a:lnTo>
                  <a:pt x="1059211" y="1377107"/>
                </a:lnTo>
                <a:lnTo>
                  <a:pt x="1064605" y="1382197"/>
                </a:lnTo>
                <a:lnTo>
                  <a:pt x="1069364" y="1388241"/>
                </a:lnTo>
                <a:lnTo>
                  <a:pt x="1073806" y="1393967"/>
                </a:lnTo>
                <a:lnTo>
                  <a:pt x="1078248" y="1400012"/>
                </a:lnTo>
                <a:lnTo>
                  <a:pt x="1082373" y="1406374"/>
                </a:lnTo>
                <a:lnTo>
                  <a:pt x="1085863" y="1413054"/>
                </a:lnTo>
                <a:lnTo>
                  <a:pt x="1089670" y="1419735"/>
                </a:lnTo>
                <a:lnTo>
                  <a:pt x="1092843" y="1426734"/>
                </a:lnTo>
                <a:lnTo>
                  <a:pt x="1095381" y="1433732"/>
                </a:lnTo>
                <a:lnTo>
                  <a:pt x="1097920" y="1441049"/>
                </a:lnTo>
                <a:lnTo>
                  <a:pt x="1100141" y="1448684"/>
                </a:lnTo>
                <a:lnTo>
                  <a:pt x="1101727" y="1456000"/>
                </a:lnTo>
                <a:lnTo>
                  <a:pt x="1103314" y="1463635"/>
                </a:lnTo>
                <a:lnTo>
                  <a:pt x="1104265" y="1471588"/>
                </a:lnTo>
                <a:lnTo>
                  <a:pt x="1104900" y="1479541"/>
                </a:lnTo>
                <a:lnTo>
                  <a:pt x="1104900" y="1487494"/>
                </a:lnTo>
                <a:lnTo>
                  <a:pt x="1104900" y="1686000"/>
                </a:lnTo>
                <a:lnTo>
                  <a:pt x="1104900" y="1690135"/>
                </a:lnTo>
                <a:lnTo>
                  <a:pt x="1104265" y="1693953"/>
                </a:lnTo>
                <a:lnTo>
                  <a:pt x="1103631" y="1697770"/>
                </a:lnTo>
                <a:lnTo>
                  <a:pt x="1102362" y="1701906"/>
                </a:lnTo>
                <a:lnTo>
                  <a:pt x="1101093" y="1705405"/>
                </a:lnTo>
                <a:lnTo>
                  <a:pt x="1099189" y="1709222"/>
                </a:lnTo>
                <a:lnTo>
                  <a:pt x="1096968" y="1713040"/>
                </a:lnTo>
                <a:lnTo>
                  <a:pt x="1094430" y="1716221"/>
                </a:lnTo>
                <a:lnTo>
                  <a:pt x="1091891" y="1719720"/>
                </a:lnTo>
                <a:lnTo>
                  <a:pt x="1089036" y="1722901"/>
                </a:lnTo>
                <a:lnTo>
                  <a:pt x="1085546" y="1726719"/>
                </a:lnTo>
                <a:lnTo>
                  <a:pt x="1082056" y="1729900"/>
                </a:lnTo>
                <a:lnTo>
                  <a:pt x="1078248" y="1732763"/>
                </a:lnTo>
                <a:lnTo>
                  <a:pt x="1074124" y="1736262"/>
                </a:lnTo>
                <a:lnTo>
                  <a:pt x="1069682" y="1739125"/>
                </a:lnTo>
                <a:lnTo>
                  <a:pt x="1065240" y="1741989"/>
                </a:lnTo>
                <a:lnTo>
                  <a:pt x="1055404" y="1748033"/>
                </a:lnTo>
                <a:lnTo>
                  <a:pt x="1044299" y="1753441"/>
                </a:lnTo>
                <a:lnTo>
                  <a:pt x="1032560" y="1758531"/>
                </a:lnTo>
                <a:lnTo>
                  <a:pt x="1019868" y="1763939"/>
                </a:lnTo>
                <a:lnTo>
                  <a:pt x="1005908" y="1768392"/>
                </a:lnTo>
                <a:lnTo>
                  <a:pt x="991630" y="1773164"/>
                </a:lnTo>
                <a:lnTo>
                  <a:pt x="976718" y="1777300"/>
                </a:lnTo>
                <a:lnTo>
                  <a:pt x="960854" y="1781117"/>
                </a:lnTo>
                <a:lnTo>
                  <a:pt x="944038" y="1784934"/>
                </a:lnTo>
                <a:lnTo>
                  <a:pt x="927222" y="1788434"/>
                </a:lnTo>
                <a:lnTo>
                  <a:pt x="909454" y="1791615"/>
                </a:lnTo>
                <a:lnTo>
                  <a:pt x="891369" y="1794796"/>
                </a:lnTo>
                <a:lnTo>
                  <a:pt x="872332" y="1797341"/>
                </a:lnTo>
                <a:lnTo>
                  <a:pt x="853295" y="1799886"/>
                </a:lnTo>
                <a:lnTo>
                  <a:pt x="833941" y="1801795"/>
                </a:lnTo>
                <a:lnTo>
                  <a:pt x="813952" y="1804022"/>
                </a:lnTo>
                <a:lnTo>
                  <a:pt x="793328" y="1805930"/>
                </a:lnTo>
                <a:lnTo>
                  <a:pt x="773022" y="1807203"/>
                </a:lnTo>
                <a:lnTo>
                  <a:pt x="752399" y="1808475"/>
                </a:lnTo>
                <a:lnTo>
                  <a:pt x="731458" y="1809748"/>
                </a:lnTo>
                <a:lnTo>
                  <a:pt x="710200" y="1810384"/>
                </a:lnTo>
                <a:lnTo>
                  <a:pt x="688942" y="1811020"/>
                </a:lnTo>
                <a:lnTo>
                  <a:pt x="667684" y="1811338"/>
                </a:lnTo>
                <a:lnTo>
                  <a:pt x="646427" y="1811338"/>
                </a:lnTo>
                <a:lnTo>
                  <a:pt x="625486" y="1811338"/>
                </a:lnTo>
                <a:lnTo>
                  <a:pt x="603911" y="1811020"/>
                </a:lnTo>
                <a:lnTo>
                  <a:pt x="582653" y="1810384"/>
                </a:lnTo>
                <a:lnTo>
                  <a:pt x="561395" y="1809748"/>
                </a:lnTo>
                <a:lnTo>
                  <a:pt x="540137" y="1808475"/>
                </a:lnTo>
                <a:lnTo>
                  <a:pt x="518879" y="1807203"/>
                </a:lnTo>
                <a:lnTo>
                  <a:pt x="498573" y="1805930"/>
                </a:lnTo>
                <a:lnTo>
                  <a:pt x="477632" y="1804022"/>
                </a:lnTo>
                <a:lnTo>
                  <a:pt x="457326" y="1801795"/>
                </a:lnTo>
                <a:lnTo>
                  <a:pt x="437337" y="1799886"/>
                </a:lnTo>
                <a:lnTo>
                  <a:pt x="417983" y="1797341"/>
                </a:lnTo>
                <a:lnTo>
                  <a:pt x="398629" y="1794796"/>
                </a:lnTo>
                <a:lnTo>
                  <a:pt x="379909" y="1791615"/>
                </a:lnTo>
                <a:lnTo>
                  <a:pt x="361824" y="1788434"/>
                </a:lnTo>
                <a:lnTo>
                  <a:pt x="344056" y="1784934"/>
                </a:lnTo>
                <a:lnTo>
                  <a:pt x="327240" y="1781117"/>
                </a:lnTo>
                <a:lnTo>
                  <a:pt x="310741" y="1777300"/>
                </a:lnTo>
                <a:lnTo>
                  <a:pt x="295195" y="1773164"/>
                </a:lnTo>
                <a:lnTo>
                  <a:pt x="280600" y="1768392"/>
                </a:lnTo>
                <a:lnTo>
                  <a:pt x="266322" y="1763939"/>
                </a:lnTo>
                <a:lnTo>
                  <a:pt x="252996" y="1758531"/>
                </a:lnTo>
                <a:lnTo>
                  <a:pt x="240622" y="1753441"/>
                </a:lnTo>
                <a:lnTo>
                  <a:pt x="229517" y="1748033"/>
                </a:lnTo>
                <a:lnTo>
                  <a:pt x="219047" y="1741989"/>
                </a:lnTo>
                <a:lnTo>
                  <a:pt x="214288" y="1739125"/>
                </a:lnTo>
                <a:lnTo>
                  <a:pt x="209846" y="1736262"/>
                </a:lnTo>
                <a:lnTo>
                  <a:pt x="205404" y="1732763"/>
                </a:lnTo>
                <a:lnTo>
                  <a:pt x="201596" y="1729900"/>
                </a:lnTo>
                <a:lnTo>
                  <a:pt x="198106" y="1726719"/>
                </a:lnTo>
                <a:lnTo>
                  <a:pt x="194299" y="1722901"/>
                </a:lnTo>
                <a:lnTo>
                  <a:pt x="191443" y="1719720"/>
                </a:lnTo>
                <a:lnTo>
                  <a:pt x="188588" y="1716221"/>
                </a:lnTo>
                <a:lnTo>
                  <a:pt x="186367" y="1713040"/>
                </a:lnTo>
                <a:lnTo>
                  <a:pt x="183828" y="1709222"/>
                </a:lnTo>
                <a:lnTo>
                  <a:pt x="181925" y="1705405"/>
                </a:lnTo>
                <a:lnTo>
                  <a:pt x="180338" y="1701906"/>
                </a:lnTo>
                <a:lnTo>
                  <a:pt x="179386" y="1697770"/>
                </a:lnTo>
                <a:lnTo>
                  <a:pt x="178435" y="1693953"/>
                </a:lnTo>
                <a:lnTo>
                  <a:pt x="177800" y="1690135"/>
                </a:lnTo>
                <a:lnTo>
                  <a:pt x="177800" y="1686000"/>
                </a:lnTo>
                <a:lnTo>
                  <a:pt x="177800" y="1487494"/>
                </a:lnTo>
                <a:lnTo>
                  <a:pt x="178117" y="1479541"/>
                </a:lnTo>
                <a:lnTo>
                  <a:pt x="178435" y="1471588"/>
                </a:lnTo>
                <a:lnTo>
                  <a:pt x="179386" y="1463635"/>
                </a:lnTo>
                <a:lnTo>
                  <a:pt x="180973" y="1456000"/>
                </a:lnTo>
                <a:lnTo>
                  <a:pt x="182559" y="1448684"/>
                </a:lnTo>
                <a:lnTo>
                  <a:pt x="184463" y="1441049"/>
                </a:lnTo>
                <a:lnTo>
                  <a:pt x="187318" y="1433732"/>
                </a:lnTo>
                <a:lnTo>
                  <a:pt x="190174" y="1426734"/>
                </a:lnTo>
                <a:lnTo>
                  <a:pt x="193030" y="1419735"/>
                </a:lnTo>
                <a:lnTo>
                  <a:pt x="196520" y="1413054"/>
                </a:lnTo>
                <a:lnTo>
                  <a:pt x="200327" y="1406374"/>
                </a:lnTo>
                <a:lnTo>
                  <a:pt x="204452" y="1400012"/>
                </a:lnTo>
                <a:lnTo>
                  <a:pt x="208576" y="1393967"/>
                </a:lnTo>
                <a:lnTo>
                  <a:pt x="213336" y="1388241"/>
                </a:lnTo>
                <a:lnTo>
                  <a:pt x="218095" y="1382197"/>
                </a:lnTo>
                <a:lnTo>
                  <a:pt x="223489" y="1377107"/>
                </a:lnTo>
                <a:lnTo>
                  <a:pt x="228883" y="1371699"/>
                </a:lnTo>
                <a:lnTo>
                  <a:pt x="234594" y="1366927"/>
                </a:lnTo>
                <a:lnTo>
                  <a:pt x="240305" y="1361837"/>
                </a:lnTo>
                <a:lnTo>
                  <a:pt x="246650" y="1357702"/>
                </a:lnTo>
                <a:lnTo>
                  <a:pt x="252679" y="1353885"/>
                </a:lnTo>
                <a:lnTo>
                  <a:pt x="259659" y="1349749"/>
                </a:lnTo>
                <a:lnTo>
                  <a:pt x="266005" y="1346250"/>
                </a:lnTo>
                <a:lnTo>
                  <a:pt x="272985" y="1343387"/>
                </a:lnTo>
                <a:lnTo>
                  <a:pt x="280282" y="1340205"/>
                </a:lnTo>
                <a:lnTo>
                  <a:pt x="287263" y="1337979"/>
                </a:lnTo>
                <a:lnTo>
                  <a:pt x="294877" y="1335752"/>
                </a:lnTo>
                <a:lnTo>
                  <a:pt x="302492" y="1334161"/>
                </a:lnTo>
                <a:lnTo>
                  <a:pt x="310107" y="1332889"/>
                </a:lnTo>
                <a:lnTo>
                  <a:pt x="318039" y="1331934"/>
                </a:lnTo>
                <a:lnTo>
                  <a:pt x="325971" y="1331298"/>
                </a:lnTo>
                <a:lnTo>
                  <a:pt x="333903" y="1330980"/>
                </a:lnTo>
                <a:lnTo>
                  <a:pt x="344056" y="1330026"/>
                </a:lnTo>
                <a:lnTo>
                  <a:pt x="372929" y="1327481"/>
                </a:lnTo>
                <a:lnTo>
                  <a:pt x="415762" y="1324300"/>
                </a:lnTo>
                <a:lnTo>
                  <a:pt x="441779" y="1322709"/>
                </a:lnTo>
                <a:lnTo>
                  <a:pt x="470017" y="1320800"/>
                </a:lnTo>
                <a:close/>
                <a:moveTo>
                  <a:pt x="1004887" y="995363"/>
                </a:moveTo>
                <a:lnTo>
                  <a:pt x="1176337" y="995363"/>
                </a:lnTo>
                <a:lnTo>
                  <a:pt x="1176337" y="1265238"/>
                </a:lnTo>
                <a:lnTo>
                  <a:pt x="1004887" y="1265238"/>
                </a:lnTo>
                <a:lnTo>
                  <a:pt x="1004887" y="995363"/>
                </a:lnTo>
                <a:close/>
                <a:moveTo>
                  <a:pt x="493561" y="847408"/>
                </a:moveTo>
                <a:lnTo>
                  <a:pt x="491024" y="847726"/>
                </a:lnTo>
                <a:lnTo>
                  <a:pt x="488804" y="848043"/>
                </a:lnTo>
                <a:lnTo>
                  <a:pt x="485950" y="848996"/>
                </a:lnTo>
                <a:lnTo>
                  <a:pt x="483730" y="849948"/>
                </a:lnTo>
                <a:lnTo>
                  <a:pt x="481510" y="851218"/>
                </a:lnTo>
                <a:lnTo>
                  <a:pt x="479290" y="852806"/>
                </a:lnTo>
                <a:lnTo>
                  <a:pt x="475167" y="856933"/>
                </a:lnTo>
                <a:lnTo>
                  <a:pt x="470727" y="861061"/>
                </a:lnTo>
                <a:lnTo>
                  <a:pt x="466604" y="865823"/>
                </a:lnTo>
                <a:lnTo>
                  <a:pt x="462482" y="871221"/>
                </a:lnTo>
                <a:lnTo>
                  <a:pt x="454553" y="882651"/>
                </a:lnTo>
                <a:lnTo>
                  <a:pt x="448527" y="890906"/>
                </a:lnTo>
                <a:lnTo>
                  <a:pt x="442819" y="899478"/>
                </a:lnTo>
                <a:lnTo>
                  <a:pt x="436793" y="908368"/>
                </a:lnTo>
                <a:lnTo>
                  <a:pt x="431402" y="917893"/>
                </a:lnTo>
                <a:lnTo>
                  <a:pt x="429499" y="926783"/>
                </a:lnTo>
                <a:lnTo>
                  <a:pt x="427596" y="935673"/>
                </a:lnTo>
                <a:lnTo>
                  <a:pt x="426010" y="945198"/>
                </a:lnTo>
                <a:lnTo>
                  <a:pt x="424742" y="954406"/>
                </a:lnTo>
                <a:lnTo>
                  <a:pt x="423790" y="963931"/>
                </a:lnTo>
                <a:lnTo>
                  <a:pt x="423156" y="973773"/>
                </a:lnTo>
                <a:lnTo>
                  <a:pt x="422839" y="982981"/>
                </a:lnTo>
                <a:lnTo>
                  <a:pt x="422839" y="992823"/>
                </a:lnTo>
                <a:lnTo>
                  <a:pt x="423156" y="1007111"/>
                </a:lnTo>
                <a:lnTo>
                  <a:pt x="424107" y="1020764"/>
                </a:lnTo>
                <a:lnTo>
                  <a:pt x="426010" y="1034099"/>
                </a:lnTo>
                <a:lnTo>
                  <a:pt x="428547" y="1047434"/>
                </a:lnTo>
                <a:lnTo>
                  <a:pt x="432036" y="1060769"/>
                </a:lnTo>
                <a:lnTo>
                  <a:pt x="435525" y="1073469"/>
                </a:lnTo>
                <a:lnTo>
                  <a:pt x="439965" y="1086169"/>
                </a:lnTo>
                <a:lnTo>
                  <a:pt x="445039" y="1098551"/>
                </a:lnTo>
                <a:lnTo>
                  <a:pt x="450430" y="1110934"/>
                </a:lnTo>
                <a:lnTo>
                  <a:pt x="456456" y="1122999"/>
                </a:lnTo>
                <a:lnTo>
                  <a:pt x="462799" y="1134429"/>
                </a:lnTo>
                <a:lnTo>
                  <a:pt x="469459" y="1145541"/>
                </a:lnTo>
                <a:lnTo>
                  <a:pt x="477070" y="1156019"/>
                </a:lnTo>
                <a:lnTo>
                  <a:pt x="484364" y="1166496"/>
                </a:lnTo>
                <a:lnTo>
                  <a:pt x="492293" y="1176656"/>
                </a:lnTo>
                <a:lnTo>
                  <a:pt x="500539" y="1186181"/>
                </a:lnTo>
                <a:lnTo>
                  <a:pt x="508784" y="1195389"/>
                </a:lnTo>
                <a:lnTo>
                  <a:pt x="517347" y="1204279"/>
                </a:lnTo>
                <a:lnTo>
                  <a:pt x="526227" y="1212216"/>
                </a:lnTo>
                <a:lnTo>
                  <a:pt x="535107" y="1220154"/>
                </a:lnTo>
                <a:lnTo>
                  <a:pt x="543987" y="1227456"/>
                </a:lnTo>
                <a:lnTo>
                  <a:pt x="553184" y="1234124"/>
                </a:lnTo>
                <a:lnTo>
                  <a:pt x="562381" y="1240474"/>
                </a:lnTo>
                <a:lnTo>
                  <a:pt x="571578" y="1245871"/>
                </a:lnTo>
                <a:lnTo>
                  <a:pt x="580775" y="1250951"/>
                </a:lnTo>
                <a:lnTo>
                  <a:pt x="589655" y="1255079"/>
                </a:lnTo>
                <a:lnTo>
                  <a:pt x="598853" y="1258889"/>
                </a:lnTo>
                <a:lnTo>
                  <a:pt x="607732" y="1262381"/>
                </a:lnTo>
                <a:lnTo>
                  <a:pt x="616612" y="1264604"/>
                </a:lnTo>
                <a:lnTo>
                  <a:pt x="624858" y="1266509"/>
                </a:lnTo>
                <a:lnTo>
                  <a:pt x="633421" y="1267461"/>
                </a:lnTo>
                <a:lnTo>
                  <a:pt x="641349" y="1267779"/>
                </a:lnTo>
                <a:lnTo>
                  <a:pt x="649595" y="1267461"/>
                </a:lnTo>
                <a:lnTo>
                  <a:pt x="657524" y="1266509"/>
                </a:lnTo>
                <a:lnTo>
                  <a:pt x="666404" y="1264604"/>
                </a:lnTo>
                <a:lnTo>
                  <a:pt x="674967" y="1262381"/>
                </a:lnTo>
                <a:lnTo>
                  <a:pt x="684164" y="1258889"/>
                </a:lnTo>
                <a:lnTo>
                  <a:pt x="692726" y="1255079"/>
                </a:lnTo>
                <a:lnTo>
                  <a:pt x="701924" y="1250951"/>
                </a:lnTo>
                <a:lnTo>
                  <a:pt x="711121" y="1245871"/>
                </a:lnTo>
                <a:lnTo>
                  <a:pt x="720318" y="1240474"/>
                </a:lnTo>
                <a:lnTo>
                  <a:pt x="729515" y="1234124"/>
                </a:lnTo>
                <a:lnTo>
                  <a:pt x="738395" y="1227456"/>
                </a:lnTo>
                <a:lnTo>
                  <a:pt x="747592" y="1220154"/>
                </a:lnTo>
                <a:lnTo>
                  <a:pt x="756472" y="1212216"/>
                </a:lnTo>
                <a:lnTo>
                  <a:pt x="765352" y="1204279"/>
                </a:lnTo>
                <a:lnTo>
                  <a:pt x="773915" y="1195389"/>
                </a:lnTo>
                <a:lnTo>
                  <a:pt x="782160" y="1186181"/>
                </a:lnTo>
                <a:lnTo>
                  <a:pt x="790406" y="1176656"/>
                </a:lnTo>
                <a:lnTo>
                  <a:pt x="798652" y="1166496"/>
                </a:lnTo>
                <a:lnTo>
                  <a:pt x="805946" y="1156019"/>
                </a:lnTo>
                <a:lnTo>
                  <a:pt x="813240" y="1145541"/>
                </a:lnTo>
                <a:lnTo>
                  <a:pt x="819900" y="1134429"/>
                </a:lnTo>
                <a:lnTo>
                  <a:pt x="826243" y="1122999"/>
                </a:lnTo>
                <a:lnTo>
                  <a:pt x="831952" y="1110934"/>
                </a:lnTo>
                <a:lnTo>
                  <a:pt x="837660" y="1098551"/>
                </a:lnTo>
                <a:lnTo>
                  <a:pt x="842417" y="1086169"/>
                </a:lnTo>
                <a:lnTo>
                  <a:pt x="847174" y="1073469"/>
                </a:lnTo>
                <a:lnTo>
                  <a:pt x="850980" y="1060769"/>
                </a:lnTo>
                <a:lnTo>
                  <a:pt x="853834" y="1047434"/>
                </a:lnTo>
                <a:lnTo>
                  <a:pt x="856689" y="1034099"/>
                </a:lnTo>
                <a:lnTo>
                  <a:pt x="858592" y="1020764"/>
                </a:lnTo>
                <a:lnTo>
                  <a:pt x="859543" y="1007111"/>
                </a:lnTo>
                <a:lnTo>
                  <a:pt x="860177" y="992823"/>
                </a:lnTo>
                <a:lnTo>
                  <a:pt x="859860" y="984886"/>
                </a:lnTo>
                <a:lnTo>
                  <a:pt x="859543" y="976313"/>
                </a:lnTo>
                <a:lnTo>
                  <a:pt x="837343" y="975361"/>
                </a:lnTo>
                <a:lnTo>
                  <a:pt x="814509" y="973773"/>
                </a:lnTo>
                <a:lnTo>
                  <a:pt x="791040" y="970916"/>
                </a:lnTo>
                <a:lnTo>
                  <a:pt x="767255" y="968058"/>
                </a:lnTo>
                <a:lnTo>
                  <a:pt x="743469" y="964566"/>
                </a:lnTo>
                <a:lnTo>
                  <a:pt x="719366" y="960438"/>
                </a:lnTo>
                <a:lnTo>
                  <a:pt x="695898" y="955041"/>
                </a:lnTo>
                <a:lnTo>
                  <a:pt x="684481" y="952501"/>
                </a:lnTo>
                <a:lnTo>
                  <a:pt x="673064" y="949643"/>
                </a:lnTo>
                <a:lnTo>
                  <a:pt x="661964" y="946468"/>
                </a:lnTo>
                <a:lnTo>
                  <a:pt x="651181" y="943293"/>
                </a:lnTo>
                <a:lnTo>
                  <a:pt x="640398" y="940118"/>
                </a:lnTo>
                <a:lnTo>
                  <a:pt x="629932" y="936308"/>
                </a:lnTo>
                <a:lnTo>
                  <a:pt x="620101" y="932816"/>
                </a:lnTo>
                <a:lnTo>
                  <a:pt x="610270" y="929006"/>
                </a:lnTo>
                <a:lnTo>
                  <a:pt x="601073" y="924878"/>
                </a:lnTo>
                <a:lnTo>
                  <a:pt x="592510" y="921068"/>
                </a:lnTo>
                <a:lnTo>
                  <a:pt x="583947" y="916941"/>
                </a:lnTo>
                <a:lnTo>
                  <a:pt x="576018" y="912178"/>
                </a:lnTo>
                <a:lnTo>
                  <a:pt x="568724" y="907733"/>
                </a:lnTo>
                <a:lnTo>
                  <a:pt x="561747" y="903288"/>
                </a:lnTo>
                <a:lnTo>
                  <a:pt x="555404" y="898208"/>
                </a:lnTo>
                <a:lnTo>
                  <a:pt x="550013" y="893128"/>
                </a:lnTo>
                <a:lnTo>
                  <a:pt x="544938" y="887731"/>
                </a:lnTo>
                <a:lnTo>
                  <a:pt x="540498" y="882651"/>
                </a:lnTo>
                <a:lnTo>
                  <a:pt x="536376" y="876936"/>
                </a:lnTo>
                <a:lnTo>
                  <a:pt x="532253" y="872173"/>
                </a:lnTo>
                <a:lnTo>
                  <a:pt x="528447" y="867728"/>
                </a:lnTo>
                <a:lnTo>
                  <a:pt x="524641" y="863601"/>
                </a:lnTo>
                <a:lnTo>
                  <a:pt x="520836" y="860426"/>
                </a:lnTo>
                <a:lnTo>
                  <a:pt x="517347" y="857251"/>
                </a:lnTo>
                <a:lnTo>
                  <a:pt x="514176" y="854393"/>
                </a:lnTo>
                <a:lnTo>
                  <a:pt x="511004" y="852488"/>
                </a:lnTo>
                <a:lnTo>
                  <a:pt x="507833" y="850583"/>
                </a:lnTo>
                <a:lnTo>
                  <a:pt x="504661" y="849313"/>
                </a:lnTo>
                <a:lnTo>
                  <a:pt x="501807" y="848361"/>
                </a:lnTo>
                <a:lnTo>
                  <a:pt x="499270" y="847726"/>
                </a:lnTo>
                <a:lnTo>
                  <a:pt x="496099" y="847408"/>
                </a:lnTo>
                <a:lnTo>
                  <a:pt x="493561" y="847408"/>
                </a:lnTo>
                <a:close/>
                <a:moveTo>
                  <a:pt x="1304925" y="828675"/>
                </a:moveTo>
                <a:lnTo>
                  <a:pt x="1476375" y="828675"/>
                </a:lnTo>
                <a:lnTo>
                  <a:pt x="1476375" y="1252538"/>
                </a:lnTo>
                <a:lnTo>
                  <a:pt x="1304925" y="1252538"/>
                </a:lnTo>
                <a:lnTo>
                  <a:pt x="1304925" y="828675"/>
                </a:lnTo>
                <a:close/>
                <a:moveTo>
                  <a:pt x="634055" y="655638"/>
                </a:moveTo>
                <a:lnTo>
                  <a:pt x="641349" y="655638"/>
                </a:lnTo>
                <a:lnTo>
                  <a:pt x="648644" y="655638"/>
                </a:lnTo>
                <a:lnTo>
                  <a:pt x="655938" y="655956"/>
                </a:lnTo>
                <a:lnTo>
                  <a:pt x="662915" y="656591"/>
                </a:lnTo>
                <a:lnTo>
                  <a:pt x="669892" y="657226"/>
                </a:lnTo>
                <a:lnTo>
                  <a:pt x="677187" y="658178"/>
                </a:lnTo>
                <a:lnTo>
                  <a:pt x="684164" y="659766"/>
                </a:lnTo>
                <a:lnTo>
                  <a:pt x="691141" y="661036"/>
                </a:lnTo>
                <a:lnTo>
                  <a:pt x="698118" y="662623"/>
                </a:lnTo>
                <a:lnTo>
                  <a:pt x="704778" y="664211"/>
                </a:lnTo>
                <a:lnTo>
                  <a:pt x="711438" y="666433"/>
                </a:lnTo>
                <a:lnTo>
                  <a:pt x="718415" y="668338"/>
                </a:lnTo>
                <a:lnTo>
                  <a:pt x="724758" y="670878"/>
                </a:lnTo>
                <a:lnTo>
                  <a:pt x="731418" y="673418"/>
                </a:lnTo>
                <a:lnTo>
                  <a:pt x="737761" y="676276"/>
                </a:lnTo>
                <a:lnTo>
                  <a:pt x="744421" y="679133"/>
                </a:lnTo>
                <a:lnTo>
                  <a:pt x="750446" y="682308"/>
                </a:lnTo>
                <a:lnTo>
                  <a:pt x="763132" y="688976"/>
                </a:lnTo>
                <a:lnTo>
                  <a:pt x="775500" y="696596"/>
                </a:lnTo>
                <a:lnTo>
                  <a:pt x="787235" y="704533"/>
                </a:lnTo>
                <a:lnTo>
                  <a:pt x="798652" y="713423"/>
                </a:lnTo>
                <a:lnTo>
                  <a:pt x="809435" y="722631"/>
                </a:lnTo>
                <a:lnTo>
                  <a:pt x="819900" y="732791"/>
                </a:lnTo>
                <a:lnTo>
                  <a:pt x="830049" y="743586"/>
                </a:lnTo>
                <a:lnTo>
                  <a:pt x="839880" y="754698"/>
                </a:lnTo>
                <a:lnTo>
                  <a:pt x="849394" y="766446"/>
                </a:lnTo>
                <a:lnTo>
                  <a:pt x="858274" y="778511"/>
                </a:lnTo>
                <a:lnTo>
                  <a:pt x="866520" y="791211"/>
                </a:lnTo>
                <a:lnTo>
                  <a:pt x="874449" y="804546"/>
                </a:lnTo>
                <a:lnTo>
                  <a:pt x="881743" y="818198"/>
                </a:lnTo>
                <a:lnTo>
                  <a:pt x="888403" y="832168"/>
                </a:lnTo>
                <a:lnTo>
                  <a:pt x="894746" y="847091"/>
                </a:lnTo>
                <a:lnTo>
                  <a:pt x="900137" y="861696"/>
                </a:lnTo>
                <a:lnTo>
                  <a:pt x="905529" y="876936"/>
                </a:lnTo>
                <a:lnTo>
                  <a:pt x="909651" y="892811"/>
                </a:lnTo>
                <a:lnTo>
                  <a:pt x="913457" y="908686"/>
                </a:lnTo>
                <a:lnTo>
                  <a:pt x="916946" y="924878"/>
                </a:lnTo>
                <a:lnTo>
                  <a:pt x="919166" y="941706"/>
                </a:lnTo>
                <a:lnTo>
                  <a:pt x="921068" y="958533"/>
                </a:lnTo>
                <a:lnTo>
                  <a:pt x="922020" y="975678"/>
                </a:lnTo>
                <a:lnTo>
                  <a:pt x="922337" y="992823"/>
                </a:lnTo>
                <a:lnTo>
                  <a:pt x="922337" y="1002031"/>
                </a:lnTo>
                <a:lnTo>
                  <a:pt x="922020" y="1010921"/>
                </a:lnTo>
                <a:lnTo>
                  <a:pt x="921386" y="1019811"/>
                </a:lnTo>
                <a:lnTo>
                  <a:pt x="920434" y="1028384"/>
                </a:lnTo>
                <a:lnTo>
                  <a:pt x="919483" y="1037274"/>
                </a:lnTo>
                <a:lnTo>
                  <a:pt x="918214" y="1045846"/>
                </a:lnTo>
                <a:lnTo>
                  <a:pt x="916628" y="1054419"/>
                </a:lnTo>
                <a:lnTo>
                  <a:pt x="915043" y="1062674"/>
                </a:lnTo>
                <a:lnTo>
                  <a:pt x="912823" y="1070929"/>
                </a:lnTo>
                <a:lnTo>
                  <a:pt x="910603" y="1079501"/>
                </a:lnTo>
                <a:lnTo>
                  <a:pt x="908383" y="1087756"/>
                </a:lnTo>
                <a:lnTo>
                  <a:pt x="906163" y="1095694"/>
                </a:lnTo>
                <a:lnTo>
                  <a:pt x="903309" y="1103631"/>
                </a:lnTo>
                <a:lnTo>
                  <a:pt x="900137" y="1111569"/>
                </a:lnTo>
                <a:lnTo>
                  <a:pt x="897283" y="1119189"/>
                </a:lnTo>
                <a:lnTo>
                  <a:pt x="894111" y="1126809"/>
                </a:lnTo>
                <a:lnTo>
                  <a:pt x="887134" y="1141731"/>
                </a:lnTo>
                <a:lnTo>
                  <a:pt x="879523" y="1156336"/>
                </a:lnTo>
                <a:lnTo>
                  <a:pt x="871277" y="1170624"/>
                </a:lnTo>
                <a:lnTo>
                  <a:pt x="862714" y="1184276"/>
                </a:lnTo>
                <a:lnTo>
                  <a:pt x="853517" y="1197611"/>
                </a:lnTo>
                <a:lnTo>
                  <a:pt x="843686" y="1209994"/>
                </a:lnTo>
                <a:lnTo>
                  <a:pt x="833854" y="1222376"/>
                </a:lnTo>
                <a:lnTo>
                  <a:pt x="823389" y="1233806"/>
                </a:lnTo>
                <a:lnTo>
                  <a:pt x="812606" y="1244919"/>
                </a:lnTo>
                <a:lnTo>
                  <a:pt x="801823" y="1255396"/>
                </a:lnTo>
                <a:lnTo>
                  <a:pt x="790406" y="1265239"/>
                </a:lnTo>
                <a:lnTo>
                  <a:pt x="778989" y="1274446"/>
                </a:lnTo>
                <a:lnTo>
                  <a:pt x="767255" y="1282701"/>
                </a:lnTo>
                <a:lnTo>
                  <a:pt x="755521" y="1290956"/>
                </a:lnTo>
                <a:lnTo>
                  <a:pt x="743786" y="1298259"/>
                </a:lnTo>
                <a:lnTo>
                  <a:pt x="732052" y="1304609"/>
                </a:lnTo>
                <a:lnTo>
                  <a:pt x="720318" y="1310641"/>
                </a:lnTo>
                <a:lnTo>
                  <a:pt x="708584" y="1315721"/>
                </a:lnTo>
                <a:lnTo>
                  <a:pt x="696849" y="1320166"/>
                </a:lnTo>
                <a:lnTo>
                  <a:pt x="685432" y="1323659"/>
                </a:lnTo>
                <a:lnTo>
                  <a:pt x="674015" y="1326516"/>
                </a:lnTo>
                <a:lnTo>
                  <a:pt x="662915" y="1328421"/>
                </a:lnTo>
                <a:lnTo>
                  <a:pt x="657207" y="1329374"/>
                </a:lnTo>
                <a:lnTo>
                  <a:pt x="652132" y="1329691"/>
                </a:lnTo>
                <a:lnTo>
                  <a:pt x="646424" y="1330009"/>
                </a:lnTo>
                <a:lnTo>
                  <a:pt x="641349" y="1330326"/>
                </a:lnTo>
                <a:lnTo>
                  <a:pt x="635958" y="1330009"/>
                </a:lnTo>
                <a:lnTo>
                  <a:pt x="630884" y="1329691"/>
                </a:lnTo>
                <a:lnTo>
                  <a:pt x="625492" y="1329374"/>
                </a:lnTo>
                <a:lnTo>
                  <a:pt x="620101" y="1328421"/>
                </a:lnTo>
                <a:lnTo>
                  <a:pt x="609001" y="1326516"/>
                </a:lnTo>
                <a:lnTo>
                  <a:pt x="597584" y="1323659"/>
                </a:lnTo>
                <a:lnTo>
                  <a:pt x="585850" y="1320166"/>
                </a:lnTo>
                <a:lnTo>
                  <a:pt x="574433" y="1315721"/>
                </a:lnTo>
                <a:lnTo>
                  <a:pt x="562698" y="1310641"/>
                </a:lnTo>
                <a:lnTo>
                  <a:pt x="550647" y="1304609"/>
                </a:lnTo>
                <a:lnTo>
                  <a:pt x="538913" y="1298259"/>
                </a:lnTo>
                <a:lnTo>
                  <a:pt x="527179" y="1290956"/>
                </a:lnTo>
                <a:lnTo>
                  <a:pt x="515444" y="1282701"/>
                </a:lnTo>
                <a:lnTo>
                  <a:pt x="503710" y="1274446"/>
                </a:lnTo>
                <a:lnTo>
                  <a:pt x="492293" y="1265239"/>
                </a:lnTo>
                <a:lnTo>
                  <a:pt x="481193" y="1255396"/>
                </a:lnTo>
                <a:lnTo>
                  <a:pt x="470093" y="1244919"/>
                </a:lnTo>
                <a:lnTo>
                  <a:pt x="459310" y="1233806"/>
                </a:lnTo>
                <a:lnTo>
                  <a:pt x="448845" y="1222376"/>
                </a:lnTo>
                <a:lnTo>
                  <a:pt x="438696" y="1209994"/>
                </a:lnTo>
                <a:lnTo>
                  <a:pt x="429499" y="1197611"/>
                </a:lnTo>
                <a:lnTo>
                  <a:pt x="419985" y="1184276"/>
                </a:lnTo>
                <a:lnTo>
                  <a:pt x="411422" y="1170624"/>
                </a:lnTo>
                <a:lnTo>
                  <a:pt x="403176" y="1156336"/>
                </a:lnTo>
                <a:lnTo>
                  <a:pt x="395565" y="1141731"/>
                </a:lnTo>
                <a:lnTo>
                  <a:pt x="388588" y="1126809"/>
                </a:lnTo>
                <a:lnTo>
                  <a:pt x="385416" y="1119189"/>
                </a:lnTo>
                <a:lnTo>
                  <a:pt x="382245" y="1111569"/>
                </a:lnTo>
                <a:lnTo>
                  <a:pt x="379390" y="1103631"/>
                </a:lnTo>
                <a:lnTo>
                  <a:pt x="376853" y="1095694"/>
                </a:lnTo>
                <a:lnTo>
                  <a:pt x="374316" y="1087756"/>
                </a:lnTo>
                <a:lnTo>
                  <a:pt x="372096" y="1079501"/>
                </a:lnTo>
                <a:lnTo>
                  <a:pt x="369559" y="1070929"/>
                </a:lnTo>
                <a:lnTo>
                  <a:pt x="367656" y="1062674"/>
                </a:lnTo>
                <a:lnTo>
                  <a:pt x="366071" y="1054419"/>
                </a:lnTo>
                <a:lnTo>
                  <a:pt x="364485" y="1045846"/>
                </a:lnTo>
                <a:lnTo>
                  <a:pt x="363216" y="1037274"/>
                </a:lnTo>
                <a:lnTo>
                  <a:pt x="362265" y="1028384"/>
                </a:lnTo>
                <a:lnTo>
                  <a:pt x="361313" y="1019811"/>
                </a:lnTo>
                <a:lnTo>
                  <a:pt x="360996" y="1010921"/>
                </a:lnTo>
                <a:lnTo>
                  <a:pt x="360362" y="1002031"/>
                </a:lnTo>
                <a:lnTo>
                  <a:pt x="360362" y="992823"/>
                </a:lnTo>
                <a:lnTo>
                  <a:pt x="360679" y="975678"/>
                </a:lnTo>
                <a:lnTo>
                  <a:pt x="361948" y="958533"/>
                </a:lnTo>
                <a:lnTo>
                  <a:pt x="363533" y="941706"/>
                </a:lnTo>
                <a:lnTo>
                  <a:pt x="366071" y="924878"/>
                </a:lnTo>
                <a:lnTo>
                  <a:pt x="368925" y="908686"/>
                </a:lnTo>
                <a:lnTo>
                  <a:pt x="373048" y="892811"/>
                </a:lnTo>
                <a:lnTo>
                  <a:pt x="377171" y="876936"/>
                </a:lnTo>
                <a:lnTo>
                  <a:pt x="382245" y="861696"/>
                </a:lnTo>
                <a:lnTo>
                  <a:pt x="387953" y="847091"/>
                </a:lnTo>
                <a:lnTo>
                  <a:pt x="393979" y="832168"/>
                </a:lnTo>
                <a:lnTo>
                  <a:pt x="400956" y="818198"/>
                </a:lnTo>
                <a:lnTo>
                  <a:pt x="408568" y="804546"/>
                </a:lnTo>
                <a:lnTo>
                  <a:pt x="416179" y="791211"/>
                </a:lnTo>
                <a:lnTo>
                  <a:pt x="424425" y="778511"/>
                </a:lnTo>
                <a:lnTo>
                  <a:pt x="433305" y="766446"/>
                </a:lnTo>
                <a:lnTo>
                  <a:pt x="442819" y="754698"/>
                </a:lnTo>
                <a:lnTo>
                  <a:pt x="452650" y="743586"/>
                </a:lnTo>
                <a:lnTo>
                  <a:pt x="462482" y="732791"/>
                </a:lnTo>
                <a:lnTo>
                  <a:pt x="473264" y="722631"/>
                </a:lnTo>
                <a:lnTo>
                  <a:pt x="484047" y="713423"/>
                </a:lnTo>
                <a:lnTo>
                  <a:pt x="495464" y="704533"/>
                </a:lnTo>
                <a:lnTo>
                  <a:pt x="507516" y="696596"/>
                </a:lnTo>
                <a:lnTo>
                  <a:pt x="519567" y="688976"/>
                </a:lnTo>
                <a:lnTo>
                  <a:pt x="531936" y="682308"/>
                </a:lnTo>
                <a:lnTo>
                  <a:pt x="538278" y="679133"/>
                </a:lnTo>
                <a:lnTo>
                  <a:pt x="544938" y="676276"/>
                </a:lnTo>
                <a:lnTo>
                  <a:pt x="551281" y="673418"/>
                </a:lnTo>
                <a:lnTo>
                  <a:pt x="557941" y="670878"/>
                </a:lnTo>
                <a:lnTo>
                  <a:pt x="564284" y="668338"/>
                </a:lnTo>
                <a:lnTo>
                  <a:pt x="571261" y="666433"/>
                </a:lnTo>
                <a:lnTo>
                  <a:pt x="577921" y="664211"/>
                </a:lnTo>
                <a:lnTo>
                  <a:pt x="584898" y="662623"/>
                </a:lnTo>
                <a:lnTo>
                  <a:pt x="591875" y="661036"/>
                </a:lnTo>
                <a:lnTo>
                  <a:pt x="598535" y="659766"/>
                </a:lnTo>
                <a:lnTo>
                  <a:pt x="605830" y="658178"/>
                </a:lnTo>
                <a:lnTo>
                  <a:pt x="612490" y="657226"/>
                </a:lnTo>
                <a:lnTo>
                  <a:pt x="619784" y="656591"/>
                </a:lnTo>
                <a:lnTo>
                  <a:pt x="627078" y="655956"/>
                </a:lnTo>
                <a:lnTo>
                  <a:pt x="634055" y="655638"/>
                </a:lnTo>
                <a:close/>
                <a:moveTo>
                  <a:pt x="1604962" y="463550"/>
                </a:moveTo>
                <a:lnTo>
                  <a:pt x="1776412" y="463550"/>
                </a:lnTo>
                <a:lnTo>
                  <a:pt x="1776412" y="1252538"/>
                </a:lnTo>
                <a:lnTo>
                  <a:pt x="1604962" y="1252538"/>
                </a:lnTo>
                <a:lnTo>
                  <a:pt x="1604962" y="463550"/>
                </a:lnTo>
                <a:close/>
                <a:moveTo>
                  <a:pt x="0" y="0"/>
                </a:moveTo>
                <a:lnTo>
                  <a:pt x="2125663" y="0"/>
                </a:lnTo>
                <a:lnTo>
                  <a:pt x="2125663" y="171553"/>
                </a:lnTo>
                <a:lnTo>
                  <a:pt x="2039621" y="171553"/>
                </a:lnTo>
                <a:lnTo>
                  <a:pt x="2039621" y="1577975"/>
                </a:lnTo>
                <a:lnTo>
                  <a:pt x="1252220" y="1577975"/>
                </a:lnTo>
                <a:lnTo>
                  <a:pt x="1252220" y="1449310"/>
                </a:lnTo>
                <a:lnTo>
                  <a:pt x="1911033" y="1449310"/>
                </a:lnTo>
                <a:lnTo>
                  <a:pt x="1911033" y="171553"/>
                </a:lnTo>
                <a:lnTo>
                  <a:pt x="195263" y="171553"/>
                </a:lnTo>
                <a:lnTo>
                  <a:pt x="195263" y="1249164"/>
                </a:lnTo>
                <a:lnTo>
                  <a:pt x="66675" y="1249164"/>
                </a:lnTo>
                <a:lnTo>
                  <a:pt x="66675" y="171553"/>
                </a:lnTo>
                <a:lnTo>
                  <a:pt x="0" y="171553"/>
                </a:lnTo>
                <a:lnTo>
                  <a:pt x="0" y="0"/>
                </a:lnTo>
                <a:close/>
              </a:path>
            </a:pathLst>
          </a:custGeom>
          <a:solidFill>
            <a:srgbClr val="D3381C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" name="文本框 1"/>
          <p:cNvSpPr txBox="1"/>
          <p:nvPr/>
        </p:nvSpPr>
        <p:spPr>
          <a:xfrm>
            <a:off x="6054926" y="2974400"/>
            <a:ext cx="41441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zh-CN" altLang="en-US" sz="4400" b="1" dirty="0">
                <a:solidFill>
                  <a:srgbClr val="D3381C"/>
                </a:solidFill>
                <a:latin typeface="Arial" panose="020B0604020202020204"/>
                <a:ea typeface="微软雅黑" panose="020B0503020204020204" pitchFamily="34" charset="-122"/>
              </a:rPr>
              <a:t>年终工作业绩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4457006" y="2591262"/>
            <a:ext cx="3352370" cy="1790341"/>
          </a:xfrm>
          <a:custGeom>
            <a:avLst/>
            <a:gdLst>
              <a:gd name="T0" fmla="*/ 2488 w 3245"/>
              <a:gd name="T1" fmla="*/ 757 h 1733"/>
              <a:gd name="T2" fmla="*/ 2488 w 3245"/>
              <a:gd name="T3" fmla="*/ 0 h 1733"/>
              <a:gd name="T4" fmla="*/ 1516 w 3245"/>
              <a:gd name="T5" fmla="*/ 0 h 1733"/>
              <a:gd name="T6" fmla="*/ 1516 w 3245"/>
              <a:gd name="T7" fmla="*/ 757 h 1733"/>
              <a:gd name="T8" fmla="*/ 975 w 3245"/>
              <a:gd name="T9" fmla="*/ 757 h 1733"/>
              <a:gd name="T10" fmla="*/ 975 w 3245"/>
              <a:gd name="T11" fmla="*/ 0 h 1733"/>
              <a:gd name="T12" fmla="*/ 0 w 3245"/>
              <a:gd name="T13" fmla="*/ 0 h 1733"/>
              <a:gd name="T14" fmla="*/ 0 w 3245"/>
              <a:gd name="T15" fmla="*/ 976 h 1733"/>
              <a:gd name="T16" fmla="*/ 759 w 3245"/>
              <a:gd name="T17" fmla="*/ 976 h 1733"/>
              <a:gd name="T18" fmla="*/ 759 w 3245"/>
              <a:gd name="T19" fmla="*/ 1733 h 1733"/>
              <a:gd name="T20" fmla="*/ 1731 w 3245"/>
              <a:gd name="T21" fmla="*/ 1733 h 1733"/>
              <a:gd name="T22" fmla="*/ 1731 w 3245"/>
              <a:gd name="T23" fmla="*/ 976 h 1733"/>
              <a:gd name="T24" fmla="*/ 2272 w 3245"/>
              <a:gd name="T25" fmla="*/ 976 h 1733"/>
              <a:gd name="T26" fmla="*/ 2272 w 3245"/>
              <a:gd name="T27" fmla="*/ 1733 h 1733"/>
              <a:gd name="T28" fmla="*/ 3245 w 3245"/>
              <a:gd name="T29" fmla="*/ 1733 h 1733"/>
              <a:gd name="T30" fmla="*/ 3245 w 3245"/>
              <a:gd name="T31" fmla="*/ 757 h 1733"/>
              <a:gd name="T32" fmla="*/ 2488 w 3245"/>
              <a:gd name="T33" fmla="*/ 757 h 1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245" h="1733">
                <a:moveTo>
                  <a:pt x="2488" y="757"/>
                </a:moveTo>
                <a:lnTo>
                  <a:pt x="2488" y="0"/>
                </a:lnTo>
                <a:lnTo>
                  <a:pt x="1516" y="0"/>
                </a:lnTo>
                <a:lnTo>
                  <a:pt x="1516" y="757"/>
                </a:lnTo>
                <a:lnTo>
                  <a:pt x="975" y="757"/>
                </a:lnTo>
                <a:lnTo>
                  <a:pt x="975" y="0"/>
                </a:lnTo>
                <a:lnTo>
                  <a:pt x="0" y="0"/>
                </a:lnTo>
                <a:lnTo>
                  <a:pt x="0" y="976"/>
                </a:lnTo>
                <a:lnTo>
                  <a:pt x="759" y="976"/>
                </a:lnTo>
                <a:lnTo>
                  <a:pt x="759" y="1733"/>
                </a:lnTo>
                <a:lnTo>
                  <a:pt x="1731" y="1733"/>
                </a:lnTo>
                <a:lnTo>
                  <a:pt x="1731" y="976"/>
                </a:lnTo>
                <a:lnTo>
                  <a:pt x="2272" y="976"/>
                </a:lnTo>
                <a:lnTo>
                  <a:pt x="2272" y="1733"/>
                </a:lnTo>
                <a:lnTo>
                  <a:pt x="3245" y="1733"/>
                </a:lnTo>
                <a:lnTo>
                  <a:pt x="3245" y="757"/>
                </a:lnTo>
                <a:lnTo>
                  <a:pt x="2488" y="7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" name="Freeform 6"/>
          <p:cNvSpPr/>
          <p:nvPr/>
        </p:nvSpPr>
        <p:spPr bwMode="auto">
          <a:xfrm>
            <a:off x="4457006" y="2591262"/>
            <a:ext cx="3352370" cy="1790341"/>
          </a:xfrm>
          <a:custGeom>
            <a:avLst/>
            <a:gdLst>
              <a:gd name="T0" fmla="*/ 2488 w 3245"/>
              <a:gd name="T1" fmla="*/ 757 h 1733"/>
              <a:gd name="T2" fmla="*/ 2488 w 3245"/>
              <a:gd name="T3" fmla="*/ 0 h 1733"/>
              <a:gd name="T4" fmla="*/ 1516 w 3245"/>
              <a:gd name="T5" fmla="*/ 0 h 1733"/>
              <a:gd name="T6" fmla="*/ 1516 w 3245"/>
              <a:gd name="T7" fmla="*/ 757 h 1733"/>
              <a:gd name="T8" fmla="*/ 975 w 3245"/>
              <a:gd name="T9" fmla="*/ 757 h 1733"/>
              <a:gd name="T10" fmla="*/ 975 w 3245"/>
              <a:gd name="T11" fmla="*/ 0 h 1733"/>
              <a:gd name="T12" fmla="*/ 0 w 3245"/>
              <a:gd name="T13" fmla="*/ 0 h 1733"/>
              <a:gd name="T14" fmla="*/ 0 w 3245"/>
              <a:gd name="T15" fmla="*/ 976 h 1733"/>
              <a:gd name="T16" fmla="*/ 759 w 3245"/>
              <a:gd name="T17" fmla="*/ 976 h 1733"/>
              <a:gd name="T18" fmla="*/ 759 w 3245"/>
              <a:gd name="T19" fmla="*/ 1733 h 1733"/>
              <a:gd name="T20" fmla="*/ 1731 w 3245"/>
              <a:gd name="T21" fmla="*/ 1733 h 1733"/>
              <a:gd name="T22" fmla="*/ 1731 w 3245"/>
              <a:gd name="T23" fmla="*/ 976 h 1733"/>
              <a:gd name="T24" fmla="*/ 2272 w 3245"/>
              <a:gd name="T25" fmla="*/ 976 h 1733"/>
              <a:gd name="T26" fmla="*/ 2272 w 3245"/>
              <a:gd name="T27" fmla="*/ 1733 h 1733"/>
              <a:gd name="T28" fmla="*/ 3245 w 3245"/>
              <a:gd name="T29" fmla="*/ 1733 h 1733"/>
              <a:gd name="T30" fmla="*/ 3245 w 3245"/>
              <a:gd name="T31" fmla="*/ 757 h 1733"/>
              <a:gd name="T32" fmla="*/ 2488 w 3245"/>
              <a:gd name="T33" fmla="*/ 757 h 1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245" h="1733">
                <a:moveTo>
                  <a:pt x="2488" y="757"/>
                </a:moveTo>
                <a:lnTo>
                  <a:pt x="2488" y="0"/>
                </a:lnTo>
                <a:lnTo>
                  <a:pt x="1516" y="0"/>
                </a:lnTo>
                <a:lnTo>
                  <a:pt x="1516" y="757"/>
                </a:lnTo>
                <a:lnTo>
                  <a:pt x="975" y="757"/>
                </a:lnTo>
                <a:lnTo>
                  <a:pt x="975" y="0"/>
                </a:lnTo>
                <a:lnTo>
                  <a:pt x="0" y="0"/>
                </a:lnTo>
                <a:lnTo>
                  <a:pt x="0" y="976"/>
                </a:lnTo>
                <a:lnTo>
                  <a:pt x="759" y="976"/>
                </a:lnTo>
                <a:lnTo>
                  <a:pt x="759" y="1733"/>
                </a:lnTo>
                <a:lnTo>
                  <a:pt x="1731" y="1733"/>
                </a:lnTo>
                <a:lnTo>
                  <a:pt x="1731" y="976"/>
                </a:lnTo>
                <a:lnTo>
                  <a:pt x="2272" y="976"/>
                </a:lnTo>
                <a:lnTo>
                  <a:pt x="2272" y="1733"/>
                </a:lnTo>
                <a:lnTo>
                  <a:pt x="3245" y="1733"/>
                </a:lnTo>
                <a:lnTo>
                  <a:pt x="3245" y="757"/>
                </a:lnTo>
                <a:lnTo>
                  <a:pt x="2488" y="75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" name="Freeform 7"/>
          <p:cNvSpPr/>
          <p:nvPr/>
        </p:nvSpPr>
        <p:spPr bwMode="auto">
          <a:xfrm>
            <a:off x="4457006" y="2591262"/>
            <a:ext cx="1007261" cy="1008294"/>
          </a:xfrm>
          <a:custGeom>
            <a:avLst/>
            <a:gdLst>
              <a:gd name="T0" fmla="*/ 759 w 975"/>
              <a:gd name="T1" fmla="*/ 976 h 976"/>
              <a:gd name="T2" fmla="*/ 0 w 975"/>
              <a:gd name="T3" fmla="*/ 976 h 976"/>
              <a:gd name="T4" fmla="*/ 975 w 975"/>
              <a:gd name="T5" fmla="*/ 0 h 976"/>
              <a:gd name="T6" fmla="*/ 975 w 975"/>
              <a:gd name="T7" fmla="*/ 757 h 976"/>
              <a:gd name="T8" fmla="*/ 759 w 975"/>
              <a:gd name="T9" fmla="*/ 976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5" h="976">
                <a:moveTo>
                  <a:pt x="759" y="976"/>
                </a:moveTo>
                <a:lnTo>
                  <a:pt x="0" y="976"/>
                </a:lnTo>
                <a:lnTo>
                  <a:pt x="975" y="0"/>
                </a:lnTo>
                <a:lnTo>
                  <a:pt x="975" y="757"/>
                </a:lnTo>
                <a:lnTo>
                  <a:pt x="759" y="976"/>
                </a:lnTo>
                <a:close/>
              </a:path>
            </a:pathLst>
          </a:custGeom>
          <a:solidFill>
            <a:srgbClr val="E5E8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" name="Freeform 8"/>
          <p:cNvSpPr/>
          <p:nvPr/>
        </p:nvSpPr>
        <p:spPr bwMode="auto">
          <a:xfrm>
            <a:off x="4457006" y="2591262"/>
            <a:ext cx="1007261" cy="1008294"/>
          </a:xfrm>
          <a:custGeom>
            <a:avLst/>
            <a:gdLst>
              <a:gd name="T0" fmla="*/ 759 w 975"/>
              <a:gd name="T1" fmla="*/ 976 h 976"/>
              <a:gd name="T2" fmla="*/ 0 w 975"/>
              <a:gd name="T3" fmla="*/ 976 h 976"/>
              <a:gd name="T4" fmla="*/ 975 w 975"/>
              <a:gd name="T5" fmla="*/ 0 h 976"/>
              <a:gd name="T6" fmla="*/ 975 w 975"/>
              <a:gd name="T7" fmla="*/ 757 h 976"/>
              <a:gd name="T8" fmla="*/ 759 w 975"/>
              <a:gd name="T9" fmla="*/ 976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5" h="976">
                <a:moveTo>
                  <a:pt x="759" y="976"/>
                </a:moveTo>
                <a:lnTo>
                  <a:pt x="0" y="976"/>
                </a:lnTo>
                <a:lnTo>
                  <a:pt x="975" y="0"/>
                </a:lnTo>
                <a:lnTo>
                  <a:pt x="975" y="757"/>
                </a:lnTo>
                <a:lnTo>
                  <a:pt x="759" y="97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Freeform 9"/>
          <p:cNvSpPr/>
          <p:nvPr/>
        </p:nvSpPr>
        <p:spPr bwMode="auto">
          <a:xfrm>
            <a:off x="6804181" y="3373310"/>
            <a:ext cx="1005195" cy="1008294"/>
          </a:xfrm>
          <a:custGeom>
            <a:avLst/>
            <a:gdLst>
              <a:gd name="T0" fmla="*/ 0 w 973"/>
              <a:gd name="T1" fmla="*/ 976 h 976"/>
              <a:gd name="T2" fmla="*/ 973 w 973"/>
              <a:gd name="T3" fmla="*/ 0 h 976"/>
              <a:gd name="T4" fmla="*/ 973 w 973"/>
              <a:gd name="T5" fmla="*/ 976 h 976"/>
              <a:gd name="T6" fmla="*/ 0 w 973"/>
              <a:gd name="T7" fmla="*/ 976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3" h="976">
                <a:moveTo>
                  <a:pt x="0" y="976"/>
                </a:moveTo>
                <a:lnTo>
                  <a:pt x="973" y="0"/>
                </a:lnTo>
                <a:lnTo>
                  <a:pt x="973" y="976"/>
                </a:lnTo>
                <a:lnTo>
                  <a:pt x="0" y="976"/>
                </a:lnTo>
                <a:close/>
              </a:path>
            </a:pathLst>
          </a:custGeom>
          <a:solidFill>
            <a:srgbClr val="E5E8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" name="Freeform 10"/>
          <p:cNvSpPr/>
          <p:nvPr/>
        </p:nvSpPr>
        <p:spPr bwMode="auto">
          <a:xfrm>
            <a:off x="6804181" y="3373310"/>
            <a:ext cx="1005195" cy="1008294"/>
          </a:xfrm>
          <a:custGeom>
            <a:avLst/>
            <a:gdLst>
              <a:gd name="T0" fmla="*/ 0 w 973"/>
              <a:gd name="T1" fmla="*/ 976 h 976"/>
              <a:gd name="T2" fmla="*/ 973 w 973"/>
              <a:gd name="T3" fmla="*/ 0 h 976"/>
              <a:gd name="T4" fmla="*/ 973 w 973"/>
              <a:gd name="T5" fmla="*/ 976 h 976"/>
              <a:gd name="T6" fmla="*/ 0 w 973"/>
              <a:gd name="T7" fmla="*/ 976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3" h="976">
                <a:moveTo>
                  <a:pt x="0" y="976"/>
                </a:moveTo>
                <a:lnTo>
                  <a:pt x="973" y="0"/>
                </a:lnTo>
                <a:lnTo>
                  <a:pt x="973" y="976"/>
                </a:lnTo>
                <a:lnTo>
                  <a:pt x="0" y="97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>
            <a:off x="5241120" y="2591262"/>
            <a:ext cx="1786209" cy="1790341"/>
          </a:xfrm>
          <a:custGeom>
            <a:avLst/>
            <a:gdLst>
              <a:gd name="T0" fmla="*/ 757 w 1729"/>
              <a:gd name="T1" fmla="*/ 976 h 1733"/>
              <a:gd name="T2" fmla="*/ 0 w 1729"/>
              <a:gd name="T3" fmla="*/ 1733 h 1733"/>
              <a:gd name="T4" fmla="*/ 972 w 1729"/>
              <a:gd name="T5" fmla="*/ 1733 h 1733"/>
              <a:gd name="T6" fmla="*/ 972 w 1729"/>
              <a:gd name="T7" fmla="*/ 976 h 1733"/>
              <a:gd name="T8" fmla="*/ 1513 w 1729"/>
              <a:gd name="T9" fmla="*/ 976 h 1733"/>
              <a:gd name="T10" fmla="*/ 1729 w 1729"/>
              <a:gd name="T11" fmla="*/ 757 h 1733"/>
              <a:gd name="T12" fmla="*/ 1729 w 1729"/>
              <a:gd name="T13" fmla="*/ 0 h 1733"/>
              <a:gd name="T14" fmla="*/ 757 w 1729"/>
              <a:gd name="T15" fmla="*/ 976 h 1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29" h="1733">
                <a:moveTo>
                  <a:pt x="757" y="976"/>
                </a:moveTo>
                <a:lnTo>
                  <a:pt x="0" y="1733"/>
                </a:lnTo>
                <a:lnTo>
                  <a:pt x="972" y="1733"/>
                </a:lnTo>
                <a:lnTo>
                  <a:pt x="972" y="976"/>
                </a:lnTo>
                <a:lnTo>
                  <a:pt x="1513" y="976"/>
                </a:lnTo>
                <a:lnTo>
                  <a:pt x="1729" y="757"/>
                </a:lnTo>
                <a:lnTo>
                  <a:pt x="1729" y="0"/>
                </a:lnTo>
                <a:lnTo>
                  <a:pt x="757" y="976"/>
                </a:lnTo>
                <a:close/>
              </a:path>
            </a:pathLst>
          </a:custGeom>
          <a:solidFill>
            <a:srgbClr val="E5E8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9" name="Freeform 12"/>
          <p:cNvSpPr/>
          <p:nvPr/>
        </p:nvSpPr>
        <p:spPr bwMode="auto">
          <a:xfrm>
            <a:off x="5241120" y="2591262"/>
            <a:ext cx="1786209" cy="1790341"/>
          </a:xfrm>
          <a:custGeom>
            <a:avLst/>
            <a:gdLst>
              <a:gd name="T0" fmla="*/ 757 w 1729"/>
              <a:gd name="T1" fmla="*/ 976 h 1733"/>
              <a:gd name="T2" fmla="*/ 0 w 1729"/>
              <a:gd name="T3" fmla="*/ 1733 h 1733"/>
              <a:gd name="T4" fmla="*/ 972 w 1729"/>
              <a:gd name="T5" fmla="*/ 1733 h 1733"/>
              <a:gd name="T6" fmla="*/ 972 w 1729"/>
              <a:gd name="T7" fmla="*/ 976 h 1733"/>
              <a:gd name="T8" fmla="*/ 1513 w 1729"/>
              <a:gd name="T9" fmla="*/ 976 h 1733"/>
              <a:gd name="T10" fmla="*/ 1729 w 1729"/>
              <a:gd name="T11" fmla="*/ 757 h 1733"/>
              <a:gd name="T12" fmla="*/ 1729 w 1729"/>
              <a:gd name="T13" fmla="*/ 0 h 1733"/>
              <a:gd name="T14" fmla="*/ 757 w 1729"/>
              <a:gd name="T15" fmla="*/ 976 h 1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29" h="1733">
                <a:moveTo>
                  <a:pt x="757" y="976"/>
                </a:moveTo>
                <a:lnTo>
                  <a:pt x="0" y="1733"/>
                </a:lnTo>
                <a:lnTo>
                  <a:pt x="972" y="1733"/>
                </a:lnTo>
                <a:lnTo>
                  <a:pt x="972" y="976"/>
                </a:lnTo>
                <a:lnTo>
                  <a:pt x="1513" y="976"/>
                </a:lnTo>
                <a:lnTo>
                  <a:pt x="1729" y="757"/>
                </a:lnTo>
                <a:lnTo>
                  <a:pt x="1729" y="0"/>
                </a:lnTo>
                <a:lnTo>
                  <a:pt x="757" y="97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4533454" y="2667711"/>
            <a:ext cx="854364" cy="852298"/>
          </a:xfrm>
          <a:prstGeom prst="ellipse">
            <a:avLst/>
          </a:prstGeom>
          <a:solidFill>
            <a:srgbClr val="E5E8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1" name="Freeform 14"/>
          <p:cNvSpPr/>
          <p:nvPr/>
        </p:nvSpPr>
        <p:spPr bwMode="auto">
          <a:xfrm>
            <a:off x="4659491" y="2794781"/>
            <a:ext cx="728327" cy="725228"/>
          </a:xfrm>
          <a:custGeom>
            <a:avLst/>
            <a:gdLst>
              <a:gd name="T0" fmla="*/ 107 w 258"/>
              <a:gd name="T1" fmla="*/ 257 h 257"/>
              <a:gd name="T2" fmla="*/ 258 w 258"/>
              <a:gd name="T3" fmla="*/ 106 h 257"/>
              <a:gd name="T4" fmla="*/ 213 w 258"/>
              <a:gd name="T5" fmla="*/ 0 h 257"/>
              <a:gd name="T6" fmla="*/ 0 w 258"/>
              <a:gd name="T7" fmla="*/ 213 h 257"/>
              <a:gd name="T8" fmla="*/ 107 w 258"/>
              <a:gd name="T9" fmla="*/ 257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8" h="257">
                <a:moveTo>
                  <a:pt x="107" y="257"/>
                </a:moveTo>
                <a:cubicBezTo>
                  <a:pt x="190" y="257"/>
                  <a:pt x="258" y="190"/>
                  <a:pt x="258" y="106"/>
                </a:cubicBezTo>
                <a:cubicBezTo>
                  <a:pt x="258" y="65"/>
                  <a:pt x="241" y="27"/>
                  <a:pt x="213" y="0"/>
                </a:cubicBezTo>
                <a:cubicBezTo>
                  <a:pt x="0" y="213"/>
                  <a:pt x="0" y="213"/>
                  <a:pt x="0" y="213"/>
                </a:cubicBezTo>
                <a:cubicBezTo>
                  <a:pt x="27" y="241"/>
                  <a:pt x="65" y="257"/>
                  <a:pt x="107" y="257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4566513" y="2698704"/>
            <a:ext cx="790312" cy="790312"/>
          </a:xfrm>
          <a:prstGeom prst="ellipse">
            <a:avLst/>
          </a:prstGeom>
          <a:solidFill>
            <a:srgbClr val="D3381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3" name="Oval 16"/>
          <p:cNvSpPr>
            <a:spLocks noChangeArrowheads="1"/>
          </p:cNvSpPr>
          <p:nvPr/>
        </p:nvSpPr>
        <p:spPr bwMode="auto">
          <a:xfrm>
            <a:off x="5317568" y="3452858"/>
            <a:ext cx="852298" cy="852298"/>
          </a:xfrm>
          <a:prstGeom prst="ellipse">
            <a:avLst/>
          </a:prstGeom>
          <a:solidFill>
            <a:srgbClr val="E5E8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4" name="Freeform 17"/>
          <p:cNvSpPr/>
          <p:nvPr/>
        </p:nvSpPr>
        <p:spPr bwMode="auto">
          <a:xfrm>
            <a:off x="5441539" y="3576828"/>
            <a:ext cx="728327" cy="728327"/>
          </a:xfrm>
          <a:custGeom>
            <a:avLst/>
            <a:gdLst>
              <a:gd name="T0" fmla="*/ 107 w 258"/>
              <a:gd name="T1" fmla="*/ 258 h 258"/>
              <a:gd name="T2" fmla="*/ 258 w 258"/>
              <a:gd name="T3" fmla="*/ 107 h 258"/>
              <a:gd name="T4" fmla="*/ 214 w 258"/>
              <a:gd name="T5" fmla="*/ 0 h 258"/>
              <a:gd name="T6" fmla="*/ 0 w 258"/>
              <a:gd name="T7" fmla="*/ 213 h 258"/>
              <a:gd name="T8" fmla="*/ 107 w 258"/>
              <a:gd name="T9" fmla="*/ 258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8" h="258">
                <a:moveTo>
                  <a:pt x="107" y="258"/>
                </a:moveTo>
                <a:cubicBezTo>
                  <a:pt x="190" y="258"/>
                  <a:pt x="258" y="190"/>
                  <a:pt x="258" y="107"/>
                </a:cubicBezTo>
                <a:cubicBezTo>
                  <a:pt x="258" y="65"/>
                  <a:pt x="241" y="27"/>
                  <a:pt x="214" y="0"/>
                </a:cubicBezTo>
                <a:cubicBezTo>
                  <a:pt x="0" y="213"/>
                  <a:pt x="0" y="213"/>
                  <a:pt x="0" y="213"/>
                </a:cubicBezTo>
                <a:cubicBezTo>
                  <a:pt x="27" y="241"/>
                  <a:pt x="65" y="258"/>
                  <a:pt x="107" y="258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5" name="Oval 18"/>
          <p:cNvSpPr>
            <a:spLocks noChangeArrowheads="1"/>
          </p:cNvSpPr>
          <p:nvPr/>
        </p:nvSpPr>
        <p:spPr bwMode="auto">
          <a:xfrm>
            <a:off x="5348561" y="3483850"/>
            <a:ext cx="790312" cy="790312"/>
          </a:xfrm>
          <a:prstGeom prst="ellipse">
            <a:avLst/>
          </a:prstGeom>
          <a:solidFill>
            <a:srgbClr val="D3381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6" name="Oval 19"/>
          <p:cNvSpPr>
            <a:spLocks noChangeArrowheads="1"/>
          </p:cNvSpPr>
          <p:nvPr/>
        </p:nvSpPr>
        <p:spPr bwMode="auto">
          <a:xfrm>
            <a:off x="6098583" y="2667711"/>
            <a:ext cx="852298" cy="852298"/>
          </a:xfrm>
          <a:prstGeom prst="ellipse">
            <a:avLst/>
          </a:prstGeom>
          <a:solidFill>
            <a:srgbClr val="E5E8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7" name="Freeform 20"/>
          <p:cNvSpPr/>
          <p:nvPr/>
        </p:nvSpPr>
        <p:spPr bwMode="auto">
          <a:xfrm>
            <a:off x="6223586" y="2794781"/>
            <a:ext cx="727294" cy="725228"/>
          </a:xfrm>
          <a:custGeom>
            <a:avLst/>
            <a:gdLst>
              <a:gd name="T0" fmla="*/ 107 w 258"/>
              <a:gd name="T1" fmla="*/ 257 h 257"/>
              <a:gd name="T2" fmla="*/ 258 w 258"/>
              <a:gd name="T3" fmla="*/ 106 h 257"/>
              <a:gd name="T4" fmla="*/ 214 w 258"/>
              <a:gd name="T5" fmla="*/ 0 h 257"/>
              <a:gd name="T6" fmla="*/ 0 w 258"/>
              <a:gd name="T7" fmla="*/ 213 h 257"/>
              <a:gd name="T8" fmla="*/ 107 w 258"/>
              <a:gd name="T9" fmla="*/ 257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8" h="257">
                <a:moveTo>
                  <a:pt x="107" y="257"/>
                </a:moveTo>
                <a:cubicBezTo>
                  <a:pt x="190" y="257"/>
                  <a:pt x="258" y="190"/>
                  <a:pt x="258" y="106"/>
                </a:cubicBezTo>
                <a:cubicBezTo>
                  <a:pt x="258" y="65"/>
                  <a:pt x="241" y="27"/>
                  <a:pt x="214" y="0"/>
                </a:cubicBezTo>
                <a:cubicBezTo>
                  <a:pt x="0" y="213"/>
                  <a:pt x="0" y="213"/>
                  <a:pt x="0" y="213"/>
                </a:cubicBezTo>
                <a:cubicBezTo>
                  <a:pt x="27" y="241"/>
                  <a:pt x="65" y="257"/>
                  <a:pt x="107" y="257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8" name="Oval 21"/>
          <p:cNvSpPr>
            <a:spLocks noChangeArrowheads="1"/>
          </p:cNvSpPr>
          <p:nvPr/>
        </p:nvSpPr>
        <p:spPr bwMode="auto">
          <a:xfrm>
            <a:off x="6129575" y="2698704"/>
            <a:ext cx="790312" cy="790312"/>
          </a:xfrm>
          <a:prstGeom prst="ellipse">
            <a:avLst/>
          </a:prstGeom>
          <a:solidFill>
            <a:srgbClr val="D3381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6880629" y="3452858"/>
            <a:ext cx="852298" cy="852298"/>
          </a:xfrm>
          <a:prstGeom prst="ellipse">
            <a:avLst/>
          </a:prstGeom>
          <a:solidFill>
            <a:srgbClr val="E5E8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0" name="Freeform 23"/>
          <p:cNvSpPr/>
          <p:nvPr/>
        </p:nvSpPr>
        <p:spPr bwMode="auto">
          <a:xfrm>
            <a:off x="7004600" y="3576828"/>
            <a:ext cx="728327" cy="728327"/>
          </a:xfrm>
          <a:custGeom>
            <a:avLst/>
            <a:gdLst>
              <a:gd name="T0" fmla="*/ 107 w 258"/>
              <a:gd name="T1" fmla="*/ 258 h 258"/>
              <a:gd name="T2" fmla="*/ 258 w 258"/>
              <a:gd name="T3" fmla="*/ 107 h 258"/>
              <a:gd name="T4" fmla="*/ 214 w 258"/>
              <a:gd name="T5" fmla="*/ 0 h 258"/>
              <a:gd name="T6" fmla="*/ 0 w 258"/>
              <a:gd name="T7" fmla="*/ 213 h 258"/>
              <a:gd name="T8" fmla="*/ 107 w 258"/>
              <a:gd name="T9" fmla="*/ 258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8" h="258">
                <a:moveTo>
                  <a:pt x="107" y="258"/>
                </a:moveTo>
                <a:cubicBezTo>
                  <a:pt x="190" y="258"/>
                  <a:pt x="258" y="190"/>
                  <a:pt x="258" y="107"/>
                </a:cubicBezTo>
                <a:cubicBezTo>
                  <a:pt x="258" y="65"/>
                  <a:pt x="241" y="27"/>
                  <a:pt x="214" y="0"/>
                </a:cubicBezTo>
                <a:cubicBezTo>
                  <a:pt x="0" y="213"/>
                  <a:pt x="0" y="213"/>
                  <a:pt x="0" y="213"/>
                </a:cubicBezTo>
                <a:cubicBezTo>
                  <a:pt x="28" y="241"/>
                  <a:pt x="65" y="258"/>
                  <a:pt x="107" y="258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1" name="Oval 24"/>
          <p:cNvSpPr>
            <a:spLocks noChangeArrowheads="1"/>
          </p:cNvSpPr>
          <p:nvPr/>
        </p:nvSpPr>
        <p:spPr bwMode="auto">
          <a:xfrm>
            <a:off x="6911622" y="3483850"/>
            <a:ext cx="790312" cy="790312"/>
          </a:xfrm>
          <a:prstGeom prst="ellipse">
            <a:avLst/>
          </a:prstGeom>
          <a:solidFill>
            <a:srgbClr val="D3381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2" name="Freeform 25"/>
          <p:cNvSpPr>
            <a:spLocks noEditPoints="1"/>
          </p:cNvSpPr>
          <p:nvPr/>
        </p:nvSpPr>
        <p:spPr bwMode="auto">
          <a:xfrm>
            <a:off x="4566513" y="2698704"/>
            <a:ext cx="426666" cy="420467"/>
          </a:xfrm>
          <a:custGeom>
            <a:avLst/>
            <a:gdLst>
              <a:gd name="T0" fmla="*/ 0 w 151"/>
              <a:gd name="T1" fmla="*/ 149 h 149"/>
              <a:gd name="T2" fmla="*/ 0 w 151"/>
              <a:gd name="T3" fmla="*/ 148 h 149"/>
              <a:gd name="T4" fmla="*/ 0 w 151"/>
              <a:gd name="T5" fmla="*/ 148 h 149"/>
              <a:gd name="T6" fmla="*/ 0 w 151"/>
              <a:gd name="T7" fmla="*/ 147 h 149"/>
              <a:gd name="T8" fmla="*/ 0 w 151"/>
              <a:gd name="T9" fmla="*/ 147 h 149"/>
              <a:gd name="T10" fmla="*/ 0 w 151"/>
              <a:gd name="T11" fmla="*/ 146 h 149"/>
              <a:gd name="T12" fmla="*/ 0 w 151"/>
              <a:gd name="T13" fmla="*/ 146 h 149"/>
              <a:gd name="T14" fmla="*/ 0 w 151"/>
              <a:gd name="T15" fmla="*/ 146 h 149"/>
              <a:gd name="T16" fmla="*/ 0 w 151"/>
              <a:gd name="T17" fmla="*/ 146 h 149"/>
              <a:gd name="T18" fmla="*/ 0 w 151"/>
              <a:gd name="T19" fmla="*/ 145 h 149"/>
              <a:gd name="T20" fmla="*/ 0 w 151"/>
              <a:gd name="T21" fmla="*/ 145 h 149"/>
              <a:gd name="T22" fmla="*/ 0 w 151"/>
              <a:gd name="T23" fmla="*/ 145 h 149"/>
              <a:gd name="T24" fmla="*/ 0 w 151"/>
              <a:gd name="T25" fmla="*/ 144 h 149"/>
              <a:gd name="T26" fmla="*/ 0 w 151"/>
              <a:gd name="T27" fmla="*/ 144 h 149"/>
              <a:gd name="T28" fmla="*/ 0 w 151"/>
              <a:gd name="T29" fmla="*/ 144 h 149"/>
              <a:gd name="T30" fmla="*/ 0 w 151"/>
              <a:gd name="T31" fmla="*/ 143 h 149"/>
              <a:gd name="T32" fmla="*/ 0 w 151"/>
              <a:gd name="T33" fmla="*/ 143 h 149"/>
              <a:gd name="T34" fmla="*/ 0 w 151"/>
              <a:gd name="T35" fmla="*/ 143 h 149"/>
              <a:gd name="T36" fmla="*/ 0 w 151"/>
              <a:gd name="T37" fmla="*/ 142 h 149"/>
              <a:gd name="T38" fmla="*/ 0 w 151"/>
              <a:gd name="T39" fmla="*/ 142 h 149"/>
              <a:gd name="T40" fmla="*/ 0 w 151"/>
              <a:gd name="T41" fmla="*/ 142 h 149"/>
              <a:gd name="T42" fmla="*/ 0 w 151"/>
              <a:gd name="T43" fmla="*/ 141 h 149"/>
              <a:gd name="T44" fmla="*/ 0 w 151"/>
              <a:gd name="T45" fmla="*/ 141 h 149"/>
              <a:gd name="T46" fmla="*/ 0 w 151"/>
              <a:gd name="T47" fmla="*/ 141 h 149"/>
              <a:gd name="T48" fmla="*/ 0 w 151"/>
              <a:gd name="T49" fmla="*/ 141 h 149"/>
              <a:gd name="T50" fmla="*/ 151 w 151"/>
              <a:gd name="T51" fmla="*/ 1 h 149"/>
              <a:gd name="T52" fmla="*/ 150 w 151"/>
              <a:gd name="T53" fmla="*/ 1 h 149"/>
              <a:gd name="T54" fmla="*/ 150 w 151"/>
              <a:gd name="T55" fmla="*/ 1 h 149"/>
              <a:gd name="T56" fmla="*/ 149 w 151"/>
              <a:gd name="T57" fmla="*/ 1 h 149"/>
              <a:gd name="T58" fmla="*/ 149 w 151"/>
              <a:gd name="T59" fmla="*/ 1 h 149"/>
              <a:gd name="T60" fmla="*/ 149 w 151"/>
              <a:gd name="T61" fmla="*/ 1 h 149"/>
              <a:gd name="T62" fmla="*/ 148 w 151"/>
              <a:gd name="T63" fmla="*/ 1 h 149"/>
              <a:gd name="T64" fmla="*/ 148 w 151"/>
              <a:gd name="T65" fmla="*/ 1 h 149"/>
              <a:gd name="T66" fmla="*/ 147 w 151"/>
              <a:gd name="T67" fmla="*/ 1 h 149"/>
              <a:gd name="T68" fmla="*/ 147 w 151"/>
              <a:gd name="T69" fmla="*/ 1 h 149"/>
              <a:gd name="T70" fmla="*/ 147 w 151"/>
              <a:gd name="T71" fmla="*/ 1 h 149"/>
              <a:gd name="T72" fmla="*/ 146 w 151"/>
              <a:gd name="T73" fmla="*/ 1 h 149"/>
              <a:gd name="T74" fmla="*/ 146 w 151"/>
              <a:gd name="T75" fmla="*/ 1 h 149"/>
              <a:gd name="T76" fmla="*/ 146 w 151"/>
              <a:gd name="T77" fmla="*/ 1 h 149"/>
              <a:gd name="T78" fmla="*/ 145 w 151"/>
              <a:gd name="T79" fmla="*/ 1 h 149"/>
              <a:gd name="T80" fmla="*/ 145 w 151"/>
              <a:gd name="T81" fmla="*/ 1 h 149"/>
              <a:gd name="T82" fmla="*/ 145 w 151"/>
              <a:gd name="T83" fmla="*/ 1 h 149"/>
              <a:gd name="T84" fmla="*/ 144 w 151"/>
              <a:gd name="T85" fmla="*/ 0 h 149"/>
              <a:gd name="T86" fmla="*/ 144 w 151"/>
              <a:gd name="T87" fmla="*/ 0 h 149"/>
              <a:gd name="T88" fmla="*/ 144 w 151"/>
              <a:gd name="T89" fmla="*/ 0 h 149"/>
              <a:gd name="T90" fmla="*/ 143 w 151"/>
              <a:gd name="T91" fmla="*/ 0 h 149"/>
              <a:gd name="T92" fmla="*/ 143 w 151"/>
              <a:gd name="T93" fmla="*/ 0 h 149"/>
              <a:gd name="T94" fmla="*/ 143 w 151"/>
              <a:gd name="T95" fmla="*/ 0 h 149"/>
              <a:gd name="T96" fmla="*/ 143 w 151"/>
              <a:gd name="T97" fmla="*/ 0 h 149"/>
              <a:gd name="T98" fmla="*/ 142 w 151"/>
              <a:gd name="T99" fmla="*/ 0 h 149"/>
              <a:gd name="T100" fmla="*/ 142 w 151"/>
              <a:gd name="T101" fmla="*/ 0 h 149"/>
              <a:gd name="T102" fmla="*/ 141 w 151"/>
              <a:gd name="T103" fmla="*/ 0 h 149"/>
              <a:gd name="T104" fmla="*/ 141 w 151"/>
              <a:gd name="T105" fmla="*/ 0 h 149"/>
              <a:gd name="T106" fmla="*/ 141 w 151"/>
              <a:gd name="T107" fmla="*/ 0 h 149"/>
              <a:gd name="T108" fmla="*/ 141 w 151"/>
              <a:gd name="T109" fmla="*/ 0 h 149"/>
              <a:gd name="T110" fmla="*/ 140 w 151"/>
              <a:gd name="T111" fmla="*/ 0 h 149"/>
              <a:gd name="T112" fmla="*/ 140 w 151"/>
              <a:gd name="T113" fmla="*/ 0 h 149"/>
              <a:gd name="T114" fmla="*/ 140 w 151"/>
              <a:gd name="T115" fmla="*/ 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1" h="149">
                <a:moveTo>
                  <a:pt x="0" y="149"/>
                </a:moveTo>
                <a:cubicBezTo>
                  <a:pt x="0" y="149"/>
                  <a:pt x="0" y="149"/>
                  <a:pt x="0" y="149"/>
                </a:cubicBezTo>
                <a:cubicBezTo>
                  <a:pt x="0" y="149"/>
                  <a:pt x="0" y="149"/>
                  <a:pt x="0" y="149"/>
                </a:cubicBezTo>
                <a:moveTo>
                  <a:pt x="0" y="148"/>
                </a:moveTo>
                <a:cubicBezTo>
                  <a:pt x="0" y="148"/>
                  <a:pt x="0" y="148"/>
                  <a:pt x="0" y="148"/>
                </a:cubicBezTo>
                <a:cubicBezTo>
                  <a:pt x="0" y="148"/>
                  <a:pt x="0" y="148"/>
                  <a:pt x="0" y="148"/>
                </a:cubicBezTo>
                <a:moveTo>
                  <a:pt x="0" y="148"/>
                </a:moveTo>
                <a:cubicBezTo>
                  <a:pt x="0" y="148"/>
                  <a:pt x="0" y="148"/>
                  <a:pt x="0" y="148"/>
                </a:cubicBezTo>
                <a:cubicBezTo>
                  <a:pt x="0" y="148"/>
                  <a:pt x="0" y="148"/>
                  <a:pt x="0" y="148"/>
                </a:cubicBezTo>
                <a:moveTo>
                  <a:pt x="0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0" y="147"/>
                  <a:pt x="0" y="147"/>
                  <a:pt x="0" y="147"/>
                </a:cubicBezTo>
                <a:moveTo>
                  <a:pt x="0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0" y="147"/>
                  <a:pt x="0" y="147"/>
                  <a:pt x="0" y="147"/>
                </a:cubicBezTo>
                <a:moveTo>
                  <a:pt x="0" y="146"/>
                </a:moveTo>
                <a:cubicBezTo>
                  <a:pt x="0" y="146"/>
                  <a:pt x="0" y="146"/>
                  <a:pt x="0" y="146"/>
                </a:cubicBezTo>
                <a:cubicBezTo>
                  <a:pt x="0" y="146"/>
                  <a:pt x="0" y="146"/>
                  <a:pt x="0" y="146"/>
                </a:cubicBezTo>
                <a:moveTo>
                  <a:pt x="0" y="146"/>
                </a:moveTo>
                <a:cubicBezTo>
                  <a:pt x="0" y="146"/>
                  <a:pt x="0" y="146"/>
                  <a:pt x="0" y="146"/>
                </a:cubicBezTo>
                <a:cubicBezTo>
                  <a:pt x="0" y="146"/>
                  <a:pt x="0" y="146"/>
                  <a:pt x="0" y="146"/>
                </a:cubicBezTo>
                <a:moveTo>
                  <a:pt x="0" y="146"/>
                </a:moveTo>
                <a:cubicBezTo>
                  <a:pt x="0" y="146"/>
                  <a:pt x="0" y="146"/>
                  <a:pt x="0" y="146"/>
                </a:cubicBezTo>
                <a:cubicBezTo>
                  <a:pt x="0" y="146"/>
                  <a:pt x="0" y="146"/>
                  <a:pt x="0" y="146"/>
                </a:cubicBezTo>
                <a:moveTo>
                  <a:pt x="0" y="146"/>
                </a:moveTo>
                <a:cubicBezTo>
                  <a:pt x="0" y="146"/>
                  <a:pt x="0" y="146"/>
                  <a:pt x="0" y="146"/>
                </a:cubicBezTo>
                <a:cubicBezTo>
                  <a:pt x="0" y="146"/>
                  <a:pt x="0" y="146"/>
                  <a:pt x="0" y="146"/>
                </a:cubicBezTo>
                <a:moveTo>
                  <a:pt x="0" y="145"/>
                </a:moveTo>
                <a:cubicBezTo>
                  <a:pt x="0" y="145"/>
                  <a:pt x="0" y="145"/>
                  <a:pt x="0" y="145"/>
                </a:cubicBezTo>
                <a:cubicBezTo>
                  <a:pt x="0" y="145"/>
                  <a:pt x="0" y="145"/>
                  <a:pt x="0" y="145"/>
                </a:cubicBezTo>
                <a:moveTo>
                  <a:pt x="0" y="145"/>
                </a:moveTo>
                <a:cubicBezTo>
                  <a:pt x="0" y="145"/>
                  <a:pt x="0" y="145"/>
                  <a:pt x="0" y="145"/>
                </a:cubicBezTo>
                <a:cubicBezTo>
                  <a:pt x="0" y="145"/>
                  <a:pt x="0" y="145"/>
                  <a:pt x="0" y="145"/>
                </a:cubicBezTo>
                <a:moveTo>
                  <a:pt x="0" y="145"/>
                </a:moveTo>
                <a:cubicBezTo>
                  <a:pt x="0" y="145"/>
                  <a:pt x="0" y="145"/>
                  <a:pt x="0" y="145"/>
                </a:cubicBezTo>
                <a:cubicBezTo>
                  <a:pt x="0" y="145"/>
                  <a:pt x="0" y="145"/>
                  <a:pt x="0" y="145"/>
                </a:cubicBezTo>
                <a:moveTo>
                  <a:pt x="0" y="144"/>
                </a:moveTo>
                <a:cubicBezTo>
                  <a:pt x="0" y="144"/>
                  <a:pt x="0" y="144"/>
                  <a:pt x="0" y="144"/>
                </a:cubicBezTo>
                <a:cubicBezTo>
                  <a:pt x="0" y="144"/>
                  <a:pt x="0" y="144"/>
                  <a:pt x="0" y="144"/>
                </a:cubicBezTo>
                <a:moveTo>
                  <a:pt x="0" y="144"/>
                </a:moveTo>
                <a:cubicBezTo>
                  <a:pt x="0" y="144"/>
                  <a:pt x="0" y="144"/>
                  <a:pt x="0" y="144"/>
                </a:cubicBezTo>
                <a:cubicBezTo>
                  <a:pt x="0" y="144"/>
                  <a:pt x="0" y="144"/>
                  <a:pt x="0" y="144"/>
                </a:cubicBezTo>
                <a:moveTo>
                  <a:pt x="0" y="144"/>
                </a:moveTo>
                <a:cubicBezTo>
                  <a:pt x="0" y="144"/>
                  <a:pt x="0" y="144"/>
                  <a:pt x="0" y="144"/>
                </a:cubicBezTo>
                <a:cubicBezTo>
                  <a:pt x="0" y="144"/>
                  <a:pt x="0" y="144"/>
                  <a:pt x="0" y="144"/>
                </a:cubicBezTo>
                <a:moveTo>
                  <a:pt x="0" y="143"/>
                </a:moveTo>
                <a:cubicBezTo>
                  <a:pt x="0" y="143"/>
                  <a:pt x="0" y="143"/>
                  <a:pt x="0" y="143"/>
                </a:cubicBezTo>
                <a:cubicBezTo>
                  <a:pt x="0" y="143"/>
                  <a:pt x="0" y="143"/>
                  <a:pt x="0" y="143"/>
                </a:cubicBezTo>
                <a:moveTo>
                  <a:pt x="0" y="143"/>
                </a:moveTo>
                <a:cubicBezTo>
                  <a:pt x="0" y="143"/>
                  <a:pt x="0" y="143"/>
                  <a:pt x="0" y="143"/>
                </a:cubicBezTo>
                <a:cubicBezTo>
                  <a:pt x="0" y="143"/>
                  <a:pt x="0" y="143"/>
                  <a:pt x="0" y="143"/>
                </a:cubicBezTo>
                <a:moveTo>
                  <a:pt x="0" y="143"/>
                </a:moveTo>
                <a:cubicBezTo>
                  <a:pt x="0" y="143"/>
                  <a:pt x="0" y="143"/>
                  <a:pt x="0" y="143"/>
                </a:cubicBezTo>
                <a:cubicBezTo>
                  <a:pt x="0" y="143"/>
                  <a:pt x="0" y="143"/>
                  <a:pt x="0" y="143"/>
                </a:cubicBezTo>
                <a:moveTo>
                  <a:pt x="0" y="142"/>
                </a:moveTo>
                <a:cubicBezTo>
                  <a:pt x="0" y="142"/>
                  <a:pt x="0" y="142"/>
                  <a:pt x="0" y="142"/>
                </a:cubicBezTo>
                <a:cubicBezTo>
                  <a:pt x="0" y="142"/>
                  <a:pt x="0" y="142"/>
                  <a:pt x="0" y="142"/>
                </a:cubicBezTo>
                <a:moveTo>
                  <a:pt x="0" y="142"/>
                </a:moveTo>
                <a:cubicBezTo>
                  <a:pt x="0" y="142"/>
                  <a:pt x="0" y="142"/>
                  <a:pt x="0" y="142"/>
                </a:cubicBezTo>
                <a:cubicBezTo>
                  <a:pt x="0" y="142"/>
                  <a:pt x="0" y="142"/>
                  <a:pt x="0" y="142"/>
                </a:cubicBezTo>
                <a:moveTo>
                  <a:pt x="0" y="142"/>
                </a:moveTo>
                <a:cubicBezTo>
                  <a:pt x="0" y="142"/>
                  <a:pt x="0" y="142"/>
                  <a:pt x="0" y="142"/>
                </a:cubicBezTo>
                <a:cubicBezTo>
                  <a:pt x="0" y="142"/>
                  <a:pt x="0" y="142"/>
                  <a:pt x="0" y="142"/>
                </a:cubicBezTo>
                <a:moveTo>
                  <a:pt x="0" y="141"/>
                </a:moveTo>
                <a:cubicBezTo>
                  <a:pt x="0" y="141"/>
                  <a:pt x="0" y="142"/>
                  <a:pt x="0" y="142"/>
                </a:cubicBezTo>
                <a:cubicBezTo>
                  <a:pt x="0" y="142"/>
                  <a:pt x="0" y="141"/>
                  <a:pt x="0" y="141"/>
                </a:cubicBezTo>
                <a:moveTo>
                  <a:pt x="0" y="141"/>
                </a:moveTo>
                <a:cubicBezTo>
                  <a:pt x="0" y="141"/>
                  <a:pt x="0" y="141"/>
                  <a:pt x="0" y="141"/>
                </a:cubicBezTo>
                <a:cubicBezTo>
                  <a:pt x="0" y="141"/>
                  <a:pt x="0" y="141"/>
                  <a:pt x="0" y="141"/>
                </a:cubicBezTo>
                <a:moveTo>
                  <a:pt x="0" y="141"/>
                </a:moveTo>
                <a:cubicBezTo>
                  <a:pt x="0" y="141"/>
                  <a:pt x="0" y="141"/>
                  <a:pt x="0" y="141"/>
                </a:cubicBezTo>
                <a:cubicBezTo>
                  <a:pt x="0" y="141"/>
                  <a:pt x="0" y="141"/>
                  <a:pt x="0" y="141"/>
                </a:cubicBezTo>
                <a:moveTo>
                  <a:pt x="0" y="141"/>
                </a:moveTo>
                <a:cubicBezTo>
                  <a:pt x="0" y="141"/>
                  <a:pt x="0" y="141"/>
                  <a:pt x="0" y="141"/>
                </a:cubicBezTo>
                <a:cubicBezTo>
                  <a:pt x="0" y="141"/>
                  <a:pt x="0" y="141"/>
                  <a:pt x="0" y="141"/>
                </a:cubicBezTo>
                <a:moveTo>
                  <a:pt x="151" y="1"/>
                </a:moveTo>
                <a:cubicBezTo>
                  <a:pt x="151" y="1"/>
                  <a:pt x="151" y="1"/>
                  <a:pt x="151" y="1"/>
                </a:cubicBezTo>
                <a:cubicBezTo>
                  <a:pt x="151" y="1"/>
                  <a:pt x="151" y="1"/>
                  <a:pt x="151" y="1"/>
                </a:cubicBezTo>
                <a:moveTo>
                  <a:pt x="150" y="1"/>
                </a:moveTo>
                <a:cubicBezTo>
                  <a:pt x="150" y="1"/>
                  <a:pt x="150" y="1"/>
                  <a:pt x="150" y="1"/>
                </a:cubicBezTo>
                <a:cubicBezTo>
                  <a:pt x="150" y="1"/>
                  <a:pt x="150" y="1"/>
                  <a:pt x="150" y="1"/>
                </a:cubicBezTo>
                <a:moveTo>
                  <a:pt x="150" y="1"/>
                </a:moveTo>
                <a:cubicBezTo>
                  <a:pt x="150" y="1"/>
                  <a:pt x="150" y="1"/>
                  <a:pt x="150" y="1"/>
                </a:cubicBezTo>
                <a:cubicBezTo>
                  <a:pt x="150" y="1"/>
                  <a:pt x="150" y="1"/>
                  <a:pt x="150" y="1"/>
                </a:cubicBezTo>
                <a:moveTo>
                  <a:pt x="149" y="1"/>
                </a:moveTo>
                <a:cubicBezTo>
                  <a:pt x="149" y="1"/>
                  <a:pt x="149" y="1"/>
                  <a:pt x="149" y="1"/>
                </a:cubicBezTo>
                <a:cubicBezTo>
                  <a:pt x="149" y="1"/>
                  <a:pt x="149" y="1"/>
                  <a:pt x="149" y="1"/>
                </a:cubicBezTo>
                <a:moveTo>
                  <a:pt x="149" y="1"/>
                </a:moveTo>
                <a:cubicBezTo>
                  <a:pt x="149" y="1"/>
                  <a:pt x="149" y="1"/>
                  <a:pt x="149" y="1"/>
                </a:cubicBezTo>
                <a:cubicBezTo>
                  <a:pt x="149" y="1"/>
                  <a:pt x="149" y="1"/>
                  <a:pt x="149" y="1"/>
                </a:cubicBezTo>
                <a:moveTo>
                  <a:pt x="149" y="1"/>
                </a:moveTo>
                <a:cubicBezTo>
                  <a:pt x="149" y="1"/>
                  <a:pt x="149" y="1"/>
                  <a:pt x="149" y="1"/>
                </a:cubicBezTo>
                <a:cubicBezTo>
                  <a:pt x="149" y="1"/>
                  <a:pt x="149" y="1"/>
                  <a:pt x="149" y="1"/>
                </a:cubicBezTo>
                <a:moveTo>
                  <a:pt x="148" y="1"/>
                </a:moveTo>
                <a:cubicBezTo>
                  <a:pt x="148" y="1"/>
                  <a:pt x="148" y="1"/>
                  <a:pt x="148" y="1"/>
                </a:cubicBezTo>
                <a:cubicBezTo>
                  <a:pt x="148" y="1"/>
                  <a:pt x="148" y="1"/>
                  <a:pt x="148" y="1"/>
                </a:cubicBezTo>
                <a:moveTo>
                  <a:pt x="148" y="1"/>
                </a:moveTo>
                <a:cubicBezTo>
                  <a:pt x="148" y="1"/>
                  <a:pt x="148" y="1"/>
                  <a:pt x="148" y="1"/>
                </a:cubicBezTo>
                <a:cubicBezTo>
                  <a:pt x="148" y="1"/>
                  <a:pt x="148" y="1"/>
                  <a:pt x="148" y="1"/>
                </a:cubicBezTo>
                <a:moveTo>
                  <a:pt x="147" y="1"/>
                </a:moveTo>
                <a:cubicBezTo>
                  <a:pt x="147" y="1"/>
                  <a:pt x="148" y="1"/>
                  <a:pt x="148" y="1"/>
                </a:cubicBezTo>
                <a:cubicBezTo>
                  <a:pt x="148" y="1"/>
                  <a:pt x="147" y="1"/>
                  <a:pt x="147" y="1"/>
                </a:cubicBezTo>
                <a:moveTo>
                  <a:pt x="147" y="1"/>
                </a:moveTo>
                <a:cubicBezTo>
                  <a:pt x="147" y="1"/>
                  <a:pt x="147" y="1"/>
                  <a:pt x="147" y="1"/>
                </a:cubicBezTo>
                <a:cubicBezTo>
                  <a:pt x="147" y="1"/>
                  <a:pt x="147" y="1"/>
                  <a:pt x="147" y="1"/>
                </a:cubicBezTo>
                <a:moveTo>
                  <a:pt x="147" y="1"/>
                </a:moveTo>
                <a:cubicBezTo>
                  <a:pt x="147" y="1"/>
                  <a:pt x="147" y="1"/>
                  <a:pt x="147" y="1"/>
                </a:cubicBezTo>
                <a:cubicBezTo>
                  <a:pt x="147" y="1"/>
                  <a:pt x="147" y="1"/>
                  <a:pt x="147" y="1"/>
                </a:cubicBezTo>
                <a:moveTo>
                  <a:pt x="146" y="1"/>
                </a:moveTo>
                <a:cubicBezTo>
                  <a:pt x="146" y="1"/>
                  <a:pt x="146" y="1"/>
                  <a:pt x="146" y="1"/>
                </a:cubicBezTo>
                <a:cubicBezTo>
                  <a:pt x="146" y="1"/>
                  <a:pt x="146" y="1"/>
                  <a:pt x="146" y="1"/>
                </a:cubicBezTo>
                <a:moveTo>
                  <a:pt x="146" y="1"/>
                </a:moveTo>
                <a:cubicBezTo>
                  <a:pt x="146" y="1"/>
                  <a:pt x="146" y="1"/>
                  <a:pt x="146" y="1"/>
                </a:cubicBezTo>
                <a:cubicBezTo>
                  <a:pt x="146" y="1"/>
                  <a:pt x="146" y="1"/>
                  <a:pt x="146" y="1"/>
                </a:cubicBezTo>
                <a:moveTo>
                  <a:pt x="146" y="1"/>
                </a:moveTo>
                <a:cubicBezTo>
                  <a:pt x="146" y="1"/>
                  <a:pt x="146" y="1"/>
                  <a:pt x="146" y="1"/>
                </a:cubicBezTo>
                <a:cubicBezTo>
                  <a:pt x="146" y="1"/>
                  <a:pt x="146" y="1"/>
                  <a:pt x="146" y="1"/>
                </a:cubicBezTo>
                <a:moveTo>
                  <a:pt x="145" y="1"/>
                </a:moveTo>
                <a:cubicBezTo>
                  <a:pt x="145" y="1"/>
                  <a:pt x="145" y="1"/>
                  <a:pt x="145" y="1"/>
                </a:cubicBezTo>
                <a:cubicBezTo>
                  <a:pt x="145" y="1"/>
                  <a:pt x="145" y="1"/>
                  <a:pt x="145" y="1"/>
                </a:cubicBezTo>
                <a:moveTo>
                  <a:pt x="145" y="1"/>
                </a:moveTo>
                <a:cubicBezTo>
                  <a:pt x="145" y="1"/>
                  <a:pt x="145" y="1"/>
                  <a:pt x="145" y="1"/>
                </a:cubicBezTo>
                <a:cubicBezTo>
                  <a:pt x="145" y="1"/>
                  <a:pt x="145" y="1"/>
                  <a:pt x="145" y="1"/>
                </a:cubicBezTo>
                <a:moveTo>
                  <a:pt x="145" y="1"/>
                </a:moveTo>
                <a:cubicBezTo>
                  <a:pt x="145" y="1"/>
                  <a:pt x="145" y="1"/>
                  <a:pt x="145" y="1"/>
                </a:cubicBezTo>
                <a:cubicBezTo>
                  <a:pt x="145" y="1"/>
                  <a:pt x="145" y="1"/>
                  <a:pt x="145" y="1"/>
                </a:cubicBezTo>
                <a:moveTo>
                  <a:pt x="144" y="0"/>
                </a:moveTo>
                <a:cubicBezTo>
                  <a:pt x="144" y="0"/>
                  <a:pt x="144" y="0"/>
                  <a:pt x="144" y="0"/>
                </a:cubicBezTo>
                <a:cubicBezTo>
                  <a:pt x="144" y="0"/>
                  <a:pt x="144" y="0"/>
                  <a:pt x="144" y="0"/>
                </a:cubicBezTo>
                <a:moveTo>
                  <a:pt x="144" y="0"/>
                </a:moveTo>
                <a:cubicBezTo>
                  <a:pt x="144" y="0"/>
                  <a:pt x="144" y="0"/>
                  <a:pt x="144" y="0"/>
                </a:cubicBezTo>
                <a:cubicBezTo>
                  <a:pt x="144" y="0"/>
                  <a:pt x="144" y="0"/>
                  <a:pt x="144" y="0"/>
                </a:cubicBezTo>
                <a:moveTo>
                  <a:pt x="144" y="0"/>
                </a:moveTo>
                <a:cubicBezTo>
                  <a:pt x="144" y="0"/>
                  <a:pt x="144" y="0"/>
                  <a:pt x="144" y="0"/>
                </a:cubicBezTo>
                <a:cubicBezTo>
                  <a:pt x="144" y="0"/>
                  <a:pt x="144" y="0"/>
                  <a:pt x="144" y="0"/>
                </a:cubicBezTo>
                <a:moveTo>
                  <a:pt x="143" y="0"/>
                </a:moveTo>
                <a:cubicBezTo>
                  <a:pt x="143" y="0"/>
                  <a:pt x="143" y="0"/>
                  <a:pt x="143" y="0"/>
                </a:cubicBezTo>
                <a:cubicBezTo>
                  <a:pt x="143" y="0"/>
                  <a:pt x="143" y="0"/>
                  <a:pt x="143" y="0"/>
                </a:cubicBezTo>
                <a:moveTo>
                  <a:pt x="143" y="0"/>
                </a:moveTo>
                <a:cubicBezTo>
                  <a:pt x="143" y="0"/>
                  <a:pt x="143" y="0"/>
                  <a:pt x="143" y="0"/>
                </a:cubicBezTo>
                <a:cubicBezTo>
                  <a:pt x="143" y="0"/>
                  <a:pt x="143" y="0"/>
                  <a:pt x="143" y="0"/>
                </a:cubicBezTo>
                <a:moveTo>
                  <a:pt x="143" y="0"/>
                </a:moveTo>
                <a:cubicBezTo>
                  <a:pt x="143" y="0"/>
                  <a:pt x="143" y="0"/>
                  <a:pt x="143" y="0"/>
                </a:cubicBezTo>
                <a:cubicBezTo>
                  <a:pt x="143" y="0"/>
                  <a:pt x="143" y="0"/>
                  <a:pt x="143" y="0"/>
                </a:cubicBezTo>
                <a:moveTo>
                  <a:pt x="143" y="0"/>
                </a:moveTo>
                <a:cubicBezTo>
                  <a:pt x="143" y="0"/>
                  <a:pt x="143" y="0"/>
                  <a:pt x="143" y="0"/>
                </a:cubicBezTo>
                <a:cubicBezTo>
                  <a:pt x="143" y="0"/>
                  <a:pt x="143" y="0"/>
                  <a:pt x="143" y="0"/>
                </a:cubicBezTo>
                <a:moveTo>
                  <a:pt x="142" y="0"/>
                </a:moveTo>
                <a:cubicBezTo>
                  <a:pt x="142" y="0"/>
                  <a:pt x="142" y="0"/>
                  <a:pt x="142" y="0"/>
                </a:cubicBezTo>
                <a:cubicBezTo>
                  <a:pt x="142" y="0"/>
                  <a:pt x="142" y="0"/>
                  <a:pt x="142" y="0"/>
                </a:cubicBezTo>
                <a:moveTo>
                  <a:pt x="142" y="0"/>
                </a:moveTo>
                <a:cubicBezTo>
                  <a:pt x="142" y="0"/>
                  <a:pt x="142" y="0"/>
                  <a:pt x="142" y="0"/>
                </a:cubicBezTo>
                <a:cubicBezTo>
                  <a:pt x="142" y="0"/>
                  <a:pt x="142" y="0"/>
                  <a:pt x="142" y="0"/>
                </a:cubicBezTo>
                <a:moveTo>
                  <a:pt x="141" y="0"/>
                </a:moveTo>
                <a:cubicBezTo>
                  <a:pt x="141" y="0"/>
                  <a:pt x="141" y="0"/>
                  <a:pt x="142" y="0"/>
                </a:cubicBezTo>
                <a:cubicBezTo>
                  <a:pt x="141" y="0"/>
                  <a:pt x="141" y="0"/>
                  <a:pt x="141" y="0"/>
                </a:cubicBezTo>
                <a:moveTo>
                  <a:pt x="141" y="0"/>
                </a:moveTo>
                <a:cubicBezTo>
                  <a:pt x="141" y="0"/>
                  <a:pt x="141" y="0"/>
                  <a:pt x="141" y="0"/>
                </a:cubicBezTo>
                <a:cubicBezTo>
                  <a:pt x="141" y="0"/>
                  <a:pt x="141" y="0"/>
                  <a:pt x="141" y="0"/>
                </a:cubicBezTo>
                <a:moveTo>
                  <a:pt x="141" y="0"/>
                </a:moveTo>
                <a:cubicBezTo>
                  <a:pt x="141" y="0"/>
                  <a:pt x="141" y="0"/>
                  <a:pt x="141" y="0"/>
                </a:cubicBezTo>
                <a:cubicBezTo>
                  <a:pt x="141" y="0"/>
                  <a:pt x="141" y="0"/>
                  <a:pt x="141" y="0"/>
                </a:cubicBezTo>
                <a:moveTo>
                  <a:pt x="141" y="0"/>
                </a:moveTo>
                <a:cubicBezTo>
                  <a:pt x="141" y="0"/>
                  <a:pt x="141" y="0"/>
                  <a:pt x="141" y="0"/>
                </a:cubicBezTo>
                <a:cubicBezTo>
                  <a:pt x="141" y="0"/>
                  <a:pt x="141" y="0"/>
                  <a:pt x="141" y="0"/>
                </a:cubicBezTo>
                <a:moveTo>
                  <a:pt x="140" y="0"/>
                </a:moveTo>
                <a:cubicBezTo>
                  <a:pt x="140" y="0"/>
                  <a:pt x="140" y="0"/>
                  <a:pt x="140" y="0"/>
                </a:cubicBezTo>
                <a:cubicBezTo>
                  <a:pt x="140" y="0"/>
                  <a:pt x="140" y="0"/>
                  <a:pt x="140" y="0"/>
                </a:cubicBezTo>
                <a:moveTo>
                  <a:pt x="140" y="0"/>
                </a:moveTo>
                <a:cubicBezTo>
                  <a:pt x="140" y="0"/>
                  <a:pt x="140" y="0"/>
                  <a:pt x="140" y="0"/>
                </a:cubicBezTo>
                <a:cubicBezTo>
                  <a:pt x="140" y="0"/>
                  <a:pt x="140" y="0"/>
                  <a:pt x="140" y="0"/>
                </a:cubicBezTo>
                <a:moveTo>
                  <a:pt x="140" y="0"/>
                </a:moveTo>
                <a:cubicBezTo>
                  <a:pt x="140" y="0"/>
                  <a:pt x="140" y="0"/>
                  <a:pt x="140" y="0"/>
                </a:cubicBezTo>
                <a:cubicBezTo>
                  <a:pt x="140" y="0"/>
                  <a:pt x="140" y="0"/>
                  <a:pt x="140" y="0"/>
                </a:cubicBezTo>
              </a:path>
            </a:pathLst>
          </a:custGeom>
          <a:solidFill>
            <a:srgbClr val="B0BB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4" name="Freeform 27"/>
          <p:cNvSpPr>
            <a:spLocks noEditPoints="1"/>
          </p:cNvSpPr>
          <p:nvPr/>
        </p:nvSpPr>
        <p:spPr bwMode="auto">
          <a:xfrm>
            <a:off x="5348561" y="3483850"/>
            <a:ext cx="536173" cy="440095"/>
          </a:xfrm>
          <a:custGeom>
            <a:avLst/>
            <a:gdLst>
              <a:gd name="T0" fmla="*/ 0 w 190"/>
              <a:gd name="T1" fmla="*/ 154 h 156"/>
              <a:gd name="T2" fmla="*/ 0 w 190"/>
              <a:gd name="T3" fmla="*/ 153 h 156"/>
              <a:gd name="T4" fmla="*/ 0 w 190"/>
              <a:gd name="T5" fmla="*/ 152 h 156"/>
              <a:gd name="T6" fmla="*/ 0 w 190"/>
              <a:gd name="T7" fmla="*/ 150 h 156"/>
              <a:gd name="T8" fmla="*/ 0 w 190"/>
              <a:gd name="T9" fmla="*/ 150 h 156"/>
              <a:gd name="T10" fmla="*/ 0 w 190"/>
              <a:gd name="T11" fmla="*/ 149 h 156"/>
              <a:gd name="T12" fmla="*/ 0 w 190"/>
              <a:gd name="T13" fmla="*/ 147 h 156"/>
              <a:gd name="T14" fmla="*/ 0 w 190"/>
              <a:gd name="T15" fmla="*/ 147 h 156"/>
              <a:gd name="T16" fmla="*/ 0 w 190"/>
              <a:gd name="T17" fmla="*/ 146 h 156"/>
              <a:gd name="T18" fmla="*/ 0 w 190"/>
              <a:gd name="T19" fmla="*/ 145 h 156"/>
              <a:gd name="T20" fmla="*/ 0 w 190"/>
              <a:gd name="T21" fmla="*/ 144 h 156"/>
              <a:gd name="T22" fmla="*/ 0 w 190"/>
              <a:gd name="T23" fmla="*/ 143 h 156"/>
              <a:gd name="T24" fmla="*/ 0 w 190"/>
              <a:gd name="T25" fmla="*/ 142 h 156"/>
              <a:gd name="T26" fmla="*/ 0 w 190"/>
              <a:gd name="T27" fmla="*/ 141 h 156"/>
              <a:gd name="T28" fmla="*/ 0 w 190"/>
              <a:gd name="T29" fmla="*/ 140 h 156"/>
              <a:gd name="T30" fmla="*/ 189 w 190"/>
              <a:gd name="T31" fmla="*/ 8 h 156"/>
              <a:gd name="T32" fmla="*/ 188 w 190"/>
              <a:gd name="T33" fmla="*/ 8 h 156"/>
              <a:gd name="T34" fmla="*/ 187 w 190"/>
              <a:gd name="T35" fmla="*/ 8 h 156"/>
              <a:gd name="T36" fmla="*/ 185 w 190"/>
              <a:gd name="T37" fmla="*/ 7 h 156"/>
              <a:gd name="T38" fmla="*/ 185 w 190"/>
              <a:gd name="T39" fmla="*/ 7 h 156"/>
              <a:gd name="T40" fmla="*/ 184 w 190"/>
              <a:gd name="T41" fmla="*/ 7 h 156"/>
              <a:gd name="T42" fmla="*/ 183 w 190"/>
              <a:gd name="T43" fmla="*/ 6 h 156"/>
              <a:gd name="T44" fmla="*/ 182 w 190"/>
              <a:gd name="T45" fmla="*/ 6 h 156"/>
              <a:gd name="T46" fmla="*/ 181 w 190"/>
              <a:gd name="T47" fmla="*/ 6 h 156"/>
              <a:gd name="T48" fmla="*/ 180 w 190"/>
              <a:gd name="T49" fmla="*/ 5 h 156"/>
              <a:gd name="T50" fmla="*/ 180 w 190"/>
              <a:gd name="T51" fmla="*/ 5 h 156"/>
              <a:gd name="T52" fmla="*/ 179 w 190"/>
              <a:gd name="T53" fmla="*/ 5 h 156"/>
              <a:gd name="T54" fmla="*/ 177 w 190"/>
              <a:gd name="T55" fmla="*/ 5 h 156"/>
              <a:gd name="T56" fmla="*/ 177 w 190"/>
              <a:gd name="T57" fmla="*/ 4 h 156"/>
              <a:gd name="T58" fmla="*/ 175 w 190"/>
              <a:gd name="T59" fmla="*/ 4 h 156"/>
              <a:gd name="T60" fmla="*/ 174 w 190"/>
              <a:gd name="T61" fmla="*/ 4 h 156"/>
              <a:gd name="T62" fmla="*/ 173 w 190"/>
              <a:gd name="T63" fmla="*/ 4 h 156"/>
              <a:gd name="T64" fmla="*/ 172 w 190"/>
              <a:gd name="T65" fmla="*/ 3 h 156"/>
              <a:gd name="T66" fmla="*/ 170 w 190"/>
              <a:gd name="T67" fmla="*/ 3 h 156"/>
              <a:gd name="T68" fmla="*/ 169 w 190"/>
              <a:gd name="T69" fmla="*/ 3 h 156"/>
              <a:gd name="T70" fmla="*/ 167 w 190"/>
              <a:gd name="T71" fmla="*/ 2 h 156"/>
              <a:gd name="T72" fmla="*/ 166 w 190"/>
              <a:gd name="T73" fmla="*/ 2 h 156"/>
              <a:gd name="T74" fmla="*/ 165 w 190"/>
              <a:gd name="T75" fmla="*/ 2 h 156"/>
              <a:gd name="T76" fmla="*/ 164 w 190"/>
              <a:gd name="T77" fmla="*/ 2 h 156"/>
              <a:gd name="T78" fmla="*/ 162 w 190"/>
              <a:gd name="T79" fmla="*/ 1 h 156"/>
              <a:gd name="T80" fmla="*/ 161 w 190"/>
              <a:gd name="T81" fmla="*/ 1 h 156"/>
              <a:gd name="T82" fmla="*/ 160 w 190"/>
              <a:gd name="T83" fmla="*/ 1 h 156"/>
              <a:gd name="T84" fmla="*/ 159 w 190"/>
              <a:gd name="T85" fmla="*/ 1 h 156"/>
              <a:gd name="T86" fmla="*/ 158 w 190"/>
              <a:gd name="T87" fmla="*/ 1 h 156"/>
              <a:gd name="T88" fmla="*/ 157 w 190"/>
              <a:gd name="T89" fmla="*/ 1 h 156"/>
              <a:gd name="T90" fmla="*/ 156 w 190"/>
              <a:gd name="T91" fmla="*/ 1 h 156"/>
              <a:gd name="T92" fmla="*/ 156 w 190"/>
              <a:gd name="T93" fmla="*/ 0 h 156"/>
              <a:gd name="T94" fmla="*/ 154 w 190"/>
              <a:gd name="T95" fmla="*/ 0 h 156"/>
              <a:gd name="T96" fmla="*/ 153 w 190"/>
              <a:gd name="T97" fmla="*/ 0 h 156"/>
              <a:gd name="T98" fmla="*/ 153 w 190"/>
              <a:gd name="T99" fmla="*/ 0 h 156"/>
              <a:gd name="T100" fmla="*/ 152 w 190"/>
              <a:gd name="T101" fmla="*/ 0 h 156"/>
              <a:gd name="T102" fmla="*/ 151 w 190"/>
              <a:gd name="T103" fmla="*/ 0 h 156"/>
              <a:gd name="T104" fmla="*/ 150 w 190"/>
              <a:gd name="T105" fmla="*/ 0 h 156"/>
              <a:gd name="T106" fmla="*/ 149 w 190"/>
              <a:gd name="T107" fmla="*/ 0 h 156"/>
              <a:gd name="T108" fmla="*/ 148 w 190"/>
              <a:gd name="T109" fmla="*/ 0 h 156"/>
              <a:gd name="T110" fmla="*/ 147 w 190"/>
              <a:gd name="T111" fmla="*/ 0 h 156"/>
              <a:gd name="T112" fmla="*/ 146 w 190"/>
              <a:gd name="T113" fmla="*/ 0 h 156"/>
              <a:gd name="T114" fmla="*/ 145 w 190"/>
              <a:gd name="T115" fmla="*/ 0 h 156"/>
              <a:gd name="T116" fmla="*/ 144 w 190"/>
              <a:gd name="T117" fmla="*/ 0 h 156"/>
              <a:gd name="T118" fmla="*/ 144 w 190"/>
              <a:gd name="T119" fmla="*/ 0 h 156"/>
              <a:gd name="T120" fmla="*/ 142 w 190"/>
              <a:gd name="T121" fmla="*/ 0 h 156"/>
              <a:gd name="T122" fmla="*/ 142 w 190"/>
              <a:gd name="T123" fmla="*/ 0 h 156"/>
              <a:gd name="T124" fmla="*/ 141 w 190"/>
              <a:gd name="T125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0" h="156">
                <a:moveTo>
                  <a:pt x="1" y="156"/>
                </a:moveTo>
                <a:cubicBezTo>
                  <a:pt x="1" y="156"/>
                  <a:pt x="1" y="156"/>
                  <a:pt x="1" y="156"/>
                </a:cubicBezTo>
                <a:cubicBezTo>
                  <a:pt x="1" y="156"/>
                  <a:pt x="1" y="156"/>
                  <a:pt x="1" y="156"/>
                </a:cubicBezTo>
                <a:moveTo>
                  <a:pt x="1" y="155"/>
                </a:moveTo>
                <a:cubicBezTo>
                  <a:pt x="1" y="155"/>
                  <a:pt x="1" y="155"/>
                  <a:pt x="1" y="155"/>
                </a:cubicBezTo>
                <a:cubicBezTo>
                  <a:pt x="1" y="155"/>
                  <a:pt x="1" y="155"/>
                  <a:pt x="1" y="155"/>
                </a:cubicBezTo>
                <a:moveTo>
                  <a:pt x="1" y="155"/>
                </a:moveTo>
                <a:cubicBezTo>
                  <a:pt x="1" y="155"/>
                  <a:pt x="1" y="155"/>
                  <a:pt x="1" y="155"/>
                </a:cubicBezTo>
                <a:cubicBezTo>
                  <a:pt x="1" y="155"/>
                  <a:pt x="1" y="155"/>
                  <a:pt x="1" y="155"/>
                </a:cubicBezTo>
                <a:moveTo>
                  <a:pt x="0" y="154"/>
                </a:moveTo>
                <a:cubicBezTo>
                  <a:pt x="0" y="154"/>
                  <a:pt x="0" y="154"/>
                  <a:pt x="0" y="154"/>
                </a:cubicBezTo>
                <a:cubicBezTo>
                  <a:pt x="0" y="154"/>
                  <a:pt x="0" y="154"/>
                  <a:pt x="0" y="154"/>
                </a:cubicBezTo>
                <a:moveTo>
                  <a:pt x="0" y="154"/>
                </a:moveTo>
                <a:cubicBezTo>
                  <a:pt x="0" y="154"/>
                  <a:pt x="0" y="154"/>
                  <a:pt x="0" y="154"/>
                </a:cubicBezTo>
                <a:cubicBezTo>
                  <a:pt x="0" y="154"/>
                  <a:pt x="0" y="154"/>
                  <a:pt x="0" y="154"/>
                </a:cubicBezTo>
                <a:moveTo>
                  <a:pt x="0" y="153"/>
                </a:moveTo>
                <a:cubicBezTo>
                  <a:pt x="0" y="153"/>
                  <a:pt x="0" y="153"/>
                  <a:pt x="0" y="154"/>
                </a:cubicBezTo>
                <a:cubicBezTo>
                  <a:pt x="0" y="153"/>
                  <a:pt x="0" y="153"/>
                  <a:pt x="0" y="153"/>
                </a:cubicBezTo>
                <a:moveTo>
                  <a:pt x="0" y="153"/>
                </a:moveTo>
                <a:cubicBezTo>
                  <a:pt x="0" y="153"/>
                  <a:pt x="0" y="153"/>
                  <a:pt x="0" y="153"/>
                </a:cubicBezTo>
                <a:cubicBezTo>
                  <a:pt x="0" y="153"/>
                  <a:pt x="0" y="153"/>
                  <a:pt x="0" y="153"/>
                </a:cubicBezTo>
                <a:moveTo>
                  <a:pt x="0" y="153"/>
                </a:moveTo>
                <a:cubicBezTo>
                  <a:pt x="0" y="153"/>
                  <a:pt x="0" y="153"/>
                  <a:pt x="0" y="153"/>
                </a:cubicBezTo>
                <a:cubicBezTo>
                  <a:pt x="0" y="153"/>
                  <a:pt x="0" y="153"/>
                  <a:pt x="0" y="153"/>
                </a:cubicBezTo>
                <a:moveTo>
                  <a:pt x="0" y="152"/>
                </a:moveTo>
                <a:cubicBezTo>
                  <a:pt x="0" y="152"/>
                  <a:pt x="0" y="152"/>
                  <a:pt x="0" y="152"/>
                </a:cubicBezTo>
                <a:cubicBezTo>
                  <a:pt x="0" y="152"/>
                  <a:pt x="0" y="152"/>
                  <a:pt x="0" y="152"/>
                </a:cubicBezTo>
                <a:moveTo>
                  <a:pt x="0" y="152"/>
                </a:moveTo>
                <a:cubicBezTo>
                  <a:pt x="0" y="152"/>
                  <a:pt x="0" y="152"/>
                  <a:pt x="0" y="152"/>
                </a:cubicBezTo>
                <a:cubicBezTo>
                  <a:pt x="0" y="152"/>
                  <a:pt x="0" y="152"/>
                  <a:pt x="0" y="152"/>
                </a:cubicBezTo>
                <a:moveTo>
                  <a:pt x="0" y="152"/>
                </a:moveTo>
                <a:cubicBezTo>
                  <a:pt x="0" y="152"/>
                  <a:pt x="0" y="152"/>
                  <a:pt x="0" y="152"/>
                </a:cubicBezTo>
                <a:cubicBezTo>
                  <a:pt x="0" y="152"/>
                  <a:pt x="0" y="152"/>
                  <a:pt x="0" y="152"/>
                </a:cubicBezTo>
                <a:moveTo>
                  <a:pt x="0" y="151"/>
                </a:moveTo>
                <a:cubicBezTo>
                  <a:pt x="0" y="151"/>
                  <a:pt x="0" y="151"/>
                  <a:pt x="0" y="151"/>
                </a:cubicBezTo>
                <a:cubicBezTo>
                  <a:pt x="0" y="151"/>
                  <a:pt x="0" y="151"/>
                  <a:pt x="0" y="151"/>
                </a:cubicBezTo>
                <a:moveTo>
                  <a:pt x="0" y="151"/>
                </a:moveTo>
                <a:cubicBezTo>
                  <a:pt x="0" y="151"/>
                  <a:pt x="0" y="151"/>
                  <a:pt x="0" y="151"/>
                </a:cubicBezTo>
                <a:cubicBezTo>
                  <a:pt x="0" y="151"/>
                  <a:pt x="0" y="151"/>
                  <a:pt x="0" y="151"/>
                </a:cubicBezTo>
                <a:moveTo>
                  <a:pt x="0" y="150"/>
                </a:moveTo>
                <a:cubicBezTo>
                  <a:pt x="0" y="150"/>
                  <a:pt x="0" y="151"/>
                  <a:pt x="0" y="151"/>
                </a:cubicBezTo>
                <a:cubicBezTo>
                  <a:pt x="0" y="151"/>
                  <a:pt x="0" y="150"/>
                  <a:pt x="0" y="150"/>
                </a:cubicBezTo>
                <a:moveTo>
                  <a:pt x="0" y="150"/>
                </a:moveTo>
                <a:cubicBezTo>
                  <a:pt x="0" y="150"/>
                  <a:pt x="0" y="150"/>
                  <a:pt x="0" y="150"/>
                </a:cubicBezTo>
                <a:cubicBezTo>
                  <a:pt x="0" y="150"/>
                  <a:pt x="0" y="150"/>
                  <a:pt x="0" y="150"/>
                </a:cubicBezTo>
                <a:moveTo>
                  <a:pt x="0" y="150"/>
                </a:moveTo>
                <a:cubicBezTo>
                  <a:pt x="0" y="150"/>
                  <a:pt x="0" y="150"/>
                  <a:pt x="0" y="150"/>
                </a:cubicBezTo>
                <a:cubicBezTo>
                  <a:pt x="0" y="150"/>
                  <a:pt x="0" y="150"/>
                  <a:pt x="0" y="150"/>
                </a:cubicBezTo>
                <a:moveTo>
                  <a:pt x="0" y="150"/>
                </a:moveTo>
                <a:cubicBezTo>
                  <a:pt x="0" y="150"/>
                  <a:pt x="0" y="150"/>
                  <a:pt x="0" y="150"/>
                </a:cubicBezTo>
                <a:cubicBezTo>
                  <a:pt x="0" y="150"/>
                  <a:pt x="0" y="150"/>
                  <a:pt x="0" y="150"/>
                </a:cubicBezTo>
                <a:moveTo>
                  <a:pt x="0" y="149"/>
                </a:moveTo>
                <a:cubicBezTo>
                  <a:pt x="0" y="149"/>
                  <a:pt x="0" y="149"/>
                  <a:pt x="0" y="149"/>
                </a:cubicBezTo>
                <a:cubicBezTo>
                  <a:pt x="0" y="149"/>
                  <a:pt x="0" y="149"/>
                  <a:pt x="0" y="149"/>
                </a:cubicBezTo>
                <a:moveTo>
                  <a:pt x="0" y="149"/>
                </a:moveTo>
                <a:cubicBezTo>
                  <a:pt x="0" y="149"/>
                  <a:pt x="0" y="149"/>
                  <a:pt x="0" y="149"/>
                </a:cubicBezTo>
                <a:cubicBezTo>
                  <a:pt x="0" y="149"/>
                  <a:pt x="0" y="149"/>
                  <a:pt x="0" y="149"/>
                </a:cubicBezTo>
                <a:moveTo>
                  <a:pt x="0" y="149"/>
                </a:moveTo>
                <a:cubicBezTo>
                  <a:pt x="0" y="149"/>
                  <a:pt x="0" y="149"/>
                  <a:pt x="0" y="149"/>
                </a:cubicBezTo>
                <a:cubicBezTo>
                  <a:pt x="0" y="149"/>
                  <a:pt x="0" y="149"/>
                  <a:pt x="0" y="149"/>
                </a:cubicBezTo>
                <a:moveTo>
                  <a:pt x="0" y="149"/>
                </a:moveTo>
                <a:cubicBezTo>
                  <a:pt x="0" y="149"/>
                  <a:pt x="0" y="149"/>
                  <a:pt x="0" y="149"/>
                </a:cubicBezTo>
                <a:cubicBezTo>
                  <a:pt x="0" y="149"/>
                  <a:pt x="0" y="149"/>
                  <a:pt x="0" y="149"/>
                </a:cubicBezTo>
                <a:moveTo>
                  <a:pt x="0" y="148"/>
                </a:moveTo>
                <a:cubicBezTo>
                  <a:pt x="0" y="148"/>
                  <a:pt x="0" y="148"/>
                  <a:pt x="0" y="148"/>
                </a:cubicBezTo>
                <a:cubicBezTo>
                  <a:pt x="0" y="148"/>
                  <a:pt x="0" y="148"/>
                  <a:pt x="0" y="148"/>
                </a:cubicBezTo>
                <a:moveTo>
                  <a:pt x="0" y="148"/>
                </a:moveTo>
                <a:cubicBezTo>
                  <a:pt x="0" y="148"/>
                  <a:pt x="0" y="148"/>
                  <a:pt x="0" y="148"/>
                </a:cubicBezTo>
                <a:cubicBezTo>
                  <a:pt x="0" y="148"/>
                  <a:pt x="0" y="148"/>
                  <a:pt x="0" y="148"/>
                </a:cubicBezTo>
                <a:moveTo>
                  <a:pt x="0" y="147"/>
                </a:moveTo>
                <a:cubicBezTo>
                  <a:pt x="0" y="148"/>
                  <a:pt x="0" y="148"/>
                  <a:pt x="0" y="148"/>
                </a:cubicBezTo>
                <a:cubicBezTo>
                  <a:pt x="0" y="148"/>
                  <a:pt x="0" y="148"/>
                  <a:pt x="0" y="147"/>
                </a:cubicBezTo>
                <a:moveTo>
                  <a:pt x="0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0" y="147"/>
                  <a:pt x="0" y="147"/>
                  <a:pt x="0" y="147"/>
                </a:cubicBezTo>
                <a:moveTo>
                  <a:pt x="0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0" y="147"/>
                  <a:pt x="0" y="147"/>
                  <a:pt x="0" y="147"/>
                </a:cubicBezTo>
                <a:moveTo>
                  <a:pt x="0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0" y="147"/>
                  <a:pt x="0" y="147"/>
                  <a:pt x="0" y="147"/>
                </a:cubicBezTo>
                <a:moveTo>
                  <a:pt x="0" y="146"/>
                </a:moveTo>
                <a:cubicBezTo>
                  <a:pt x="0" y="146"/>
                  <a:pt x="0" y="146"/>
                  <a:pt x="0" y="146"/>
                </a:cubicBezTo>
                <a:cubicBezTo>
                  <a:pt x="0" y="146"/>
                  <a:pt x="0" y="146"/>
                  <a:pt x="0" y="146"/>
                </a:cubicBezTo>
                <a:moveTo>
                  <a:pt x="0" y="146"/>
                </a:moveTo>
                <a:cubicBezTo>
                  <a:pt x="0" y="146"/>
                  <a:pt x="0" y="146"/>
                  <a:pt x="0" y="146"/>
                </a:cubicBezTo>
                <a:cubicBezTo>
                  <a:pt x="0" y="146"/>
                  <a:pt x="0" y="146"/>
                  <a:pt x="0" y="146"/>
                </a:cubicBezTo>
                <a:moveTo>
                  <a:pt x="0" y="146"/>
                </a:moveTo>
                <a:cubicBezTo>
                  <a:pt x="0" y="146"/>
                  <a:pt x="0" y="146"/>
                  <a:pt x="0" y="146"/>
                </a:cubicBezTo>
                <a:cubicBezTo>
                  <a:pt x="0" y="146"/>
                  <a:pt x="0" y="146"/>
                  <a:pt x="0" y="146"/>
                </a:cubicBezTo>
                <a:moveTo>
                  <a:pt x="0" y="146"/>
                </a:moveTo>
                <a:cubicBezTo>
                  <a:pt x="0" y="146"/>
                  <a:pt x="0" y="146"/>
                  <a:pt x="0" y="146"/>
                </a:cubicBezTo>
                <a:cubicBezTo>
                  <a:pt x="0" y="146"/>
                  <a:pt x="0" y="146"/>
                  <a:pt x="0" y="146"/>
                </a:cubicBezTo>
                <a:moveTo>
                  <a:pt x="0" y="145"/>
                </a:moveTo>
                <a:cubicBezTo>
                  <a:pt x="0" y="145"/>
                  <a:pt x="0" y="145"/>
                  <a:pt x="0" y="145"/>
                </a:cubicBezTo>
                <a:cubicBezTo>
                  <a:pt x="0" y="145"/>
                  <a:pt x="0" y="145"/>
                  <a:pt x="0" y="145"/>
                </a:cubicBezTo>
                <a:moveTo>
                  <a:pt x="0" y="145"/>
                </a:moveTo>
                <a:cubicBezTo>
                  <a:pt x="0" y="145"/>
                  <a:pt x="0" y="145"/>
                  <a:pt x="0" y="145"/>
                </a:cubicBezTo>
                <a:cubicBezTo>
                  <a:pt x="0" y="145"/>
                  <a:pt x="0" y="145"/>
                  <a:pt x="0" y="145"/>
                </a:cubicBezTo>
                <a:moveTo>
                  <a:pt x="0" y="145"/>
                </a:moveTo>
                <a:cubicBezTo>
                  <a:pt x="0" y="145"/>
                  <a:pt x="0" y="145"/>
                  <a:pt x="0" y="145"/>
                </a:cubicBezTo>
                <a:cubicBezTo>
                  <a:pt x="0" y="145"/>
                  <a:pt x="0" y="145"/>
                  <a:pt x="0" y="145"/>
                </a:cubicBezTo>
                <a:moveTo>
                  <a:pt x="0" y="145"/>
                </a:moveTo>
                <a:cubicBezTo>
                  <a:pt x="0" y="145"/>
                  <a:pt x="0" y="145"/>
                  <a:pt x="0" y="145"/>
                </a:cubicBezTo>
                <a:cubicBezTo>
                  <a:pt x="0" y="145"/>
                  <a:pt x="0" y="145"/>
                  <a:pt x="0" y="145"/>
                </a:cubicBezTo>
                <a:moveTo>
                  <a:pt x="0" y="144"/>
                </a:moveTo>
                <a:cubicBezTo>
                  <a:pt x="0" y="144"/>
                  <a:pt x="0" y="144"/>
                  <a:pt x="0" y="144"/>
                </a:cubicBezTo>
                <a:cubicBezTo>
                  <a:pt x="0" y="144"/>
                  <a:pt x="0" y="144"/>
                  <a:pt x="0" y="144"/>
                </a:cubicBezTo>
                <a:moveTo>
                  <a:pt x="0" y="144"/>
                </a:moveTo>
                <a:cubicBezTo>
                  <a:pt x="0" y="144"/>
                  <a:pt x="0" y="144"/>
                  <a:pt x="0" y="144"/>
                </a:cubicBezTo>
                <a:cubicBezTo>
                  <a:pt x="0" y="144"/>
                  <a:pt x="0" y="144"/>
                  <a:pt x="0" y="144"/>
                </a:cubicBezTo>
                <a:moveTo>
                  <a:pt x="0" y="144"/>
                </a:moveTo>
                <a:cubicBezTo>
                  <a:pt x="0" y="144"/>
                  <a:pt x="0" y="144"/>
                  <a:pt x="0" y="144"/>
                </a:cubicBezTo>
                <a:cubicBezTo>
                  <a:pt x="0" y="144"/>
                  <a:pt x="0" y="144"/>
                  <a:pt x="0" y="144"/>
                </a:cubicBezTo>
                <a:moveTo>
                  <a:pt x="0" y="143"/>
                </a:moveTo>
                <a:cubicBezTo>
                  <a:pt x="0" y="143"/>
                  <a:pt x="0" y="143"/>
                  <a:pt x="0" y="143"/>
                </a:cubicBezTo>
                <a:cubicBezTo>
                  <a:pt x="0" y="143"/>
                  <a:pt x="0" y="143"/>
                  <a:pt x="0" y="143"/>
                </a:cubicBezTo>
                <a:moveTo>
                  <a:pt x="0" y="143"/>
                </a:moveTo>
                <a:cubicBezTo>
                  <a:pt x="0" y="143"/>
                  <a:pt x="0" y="143"/>
                  <a:pt x="0" y="143"/>
                </a:cubicBezTo>
                <a:cubicBezTo>
                  <a:pt x="0" y="143"/>
                  <a:pt x="0" y="143"/>
                  <a:pt x="0" y="143"/>
                </a:cubicBezTo>
                <a:moveTo>
                  <a:pt x="0" y="143"/>
                </a:moveTo>
                <a:cubicBezTo>
                  <a:pt x="0" y="143"/>
                  <a:pt x="0" y="143"/>
                  <a:pt x="0" y="143"/>
                </a:cubicBezTo>
                <a:cubicBezTo>
                  <a:pt x="0" y="143"/>
                  <a:pt x="0" y="143"/>
                  <a:pt x="0" y="143"/>
                </a:cubicBezTo>
                <a:moveTo>
                  <a:pt x="0" y="143"/>
                </a:moveTo>
                <a:cubicBezTo>
                  <a:pt x="0" y="143"/>
                  <a:pt x="0" y="143"/>
                  <a:pt x="0" y="143"/>
                </a:cubicBezTo>
                <a:cubicBezTo>
                  <a:pt x="0" y="143"/>
                  <a:pt x="0" y="143"/>
                  <a:pt x="0" y="143"/>
                </a:cubicBezTo>
                <a:moveTo>
                  <a:pt x="0" y="142"/>
                </a:moveTo>
                <a:cubicBezTo>
                  <a:pt x="0" y="142"/>
                  <a:pt x="0" y="142"/>
                  <a:pt x="0" y="142"/>
                </a:cubicBezTo>
                <a:cubicBezTo>
                  <a:pt x="0" y="142"/>
                  <a:pt x="0" y="142"/>
                  <a:pt x="0" y="142"/>
                </a:cubicBezTo>
                <a:moveTo>
                  <a:pt x="0" y="142"/>
                </a:moveTo>
                <a:cubicBezTo>
                  <a:pt x="0" y="142"/>
                  <a:pt x="0" y="142"/>
                  <a:pt x="0" y="142"/>
                </a:cubicBezTo>
                <a:cubicBezTo>
                  <a:pt x="0" y="142"/>
                  <a:pt x="0" y="142"/>
                  <a:pt x="0" y="142"/>
                </a:cubicBezTo>
                <a:moveTo>
                  <a:pt x="0" y="141"/>
                </a:moveTo>
                <a:cubicBezTo>
                  <a:pt x="0" y="141"/>
                  <a:pt x="0" y="142"/>
                  <a:pt x="0" y="142"/>
                </a:cubicBezTo>
                <a:cubicBezTo>
                  <a:pt x="0" y="142"/>
                  <a:pt x="0" y="141"/>
                  <a:pt x="0" y="141"/>
                </a:cubicBezTo>
                <a:moveTo>
                  <a:pt x="0" y="141"/>
                </a:moveTo>
                <a:cubicBezTo>
                  <a:pt x="0" y="141"/>
                  <a:pt x="0" y="141"/>
                  <a:pt x="0" y="141"/>
                </a:cubicBezTo>
                <a:cubicBezTo>
                  <a:pt x="0" y="141"/>
                  <a:pt x="0" y="141"/>
                  <a:pt x="0" y="141"/>
                </a:cubicBezTo>
                <a:moveTo>
                  <a:pt x="0" y="141"/>
                </a:moveTo>
                <a:cubicBezTo>
                  <a:pt x="0" y="141"/>
                  <a:pt x="0" y="141"/>
                  <a:pt x="0" y="141"/>
                </a:cubicBezTo>
                <a:cubicBezTo>
                  <a:pt x="0" y="141"/>
                  <a:pt x="0" y="141"/>
                  <a:pt x="0" y="141"/>
                </a:cubicBezTo>
                <a:moveTo>
                  <a:pt x="0" y="141"/>
                </a:moveTo>
                <a:cubicBezTo>
                  <a:pt x="0" y="141"/>
                  <a:pt x="0" y="141"/>
                  <a:pt x="0" y="141"/>
                </a:cubicBezTo>
                <a:cubicBezTo>
                  <a:pt x="0" y="141"/>
                  <a:pt x="0" y="141"/>
                  <a:pt x="0" y="141"/>
                </a:cubicBezTo>
                <a:moveTo>
                  <a:pt x="0" y="140"/>
                </a:moveTo>
                <a:cubicBezTo>
                  <a:pt x="0" y="140"/>
                  <a:pt x="0" y="140"/>
                  <a:pt x="0" y="140"/>
                </a:cubicBezTo>
                <a:cubicBezTo>
                  <a:pt x="0" y="140"/>
                  <a:pt x="0" y="140"/>
                  <a:pt x="0" y="140"/>
                </a:cubicBezTo>
                <a:moveTo>
                  <a:pt x="0" y="140"/>
                </a:moveTo>
                <a:cubicBezTo>
                  <a:pt x="0" y="140"/>
                  <a:pt x="0" y="140"/>
                  <a:pt x="0" y="140"/>
                </a:cubicBezTo>
                <a:cubicBezTo>
                  <a:pt x="0" y="140"/>
                  <a:pt x="0" y="140"/>
                  <a:pt x="0" y="140"/>
                </a:cubicBezTo>
                <a:moveTo>
                  <a:pt x="0" y="140"/>
                </a:moveTo>
                <a:cubicBezTo>
                  <a:pt x="0" y="140"/>
                  <a:pt x="0" y="140"/>
                  <a:pt x="0" y="140"/>
                </a:cubicBezTo>
                <a:cubicBezTo>
                  <a:pt x="0" y="140"/>
                  <a:pt x="0" y="140"/>
                  <a:pt x="0" y="140"/>
                </a:cubicBezTo>
                <a:moveTo>
                  <a:pt x="190" y="9"/>
                </a:moveTo>
                <a:cubicBezTo>
                  <a:pt x="190" y="9"/>
                  <a:pt x="190" y="9"/>
                  <a:pt x="190" y="9"/>
                </a:cubicBezTo>
                <a:cubicBezTo>
                  <a:pt x="190" y="9"/>
                  <a:pt x="190" y="9"/>
                  <a:pt x="190" y="9"/>
                </a:cubicBezTo>
                <a:moveTo>
                  <a:pt x="189" y="9"/>
                </a:moveTo>
                <a:cubicBezTo>
                  <a:pt x="189" y="9"/>
                  <a:pt x="189" y="9"/>
                  <a:pt x="189" y="9"/>
                </a:cubicBezTo>
                <a:cubicBezTo>
                  <a:pt x="189" y="9"/>
                  <a:pt x="189" y="9"/>
                  <a:pt x="189" y="9"/>
                </a:cubicBezTo>
                <a:moveTo>
                  <a:pt x="189" y="8"/>
                </a:moveTo>
                <a:cubicBezTo>
                  <a:pt x="189" y="8"/>
                  <a:pt x="189" y="8"/>
                  <a:pt x="189" y="8"/>
                </a:cubicBezTo>
                <a:cubicBezTo>
                  <a:pt x="189" y="8"/>
                  <a:pt x="189" y="8"/>
                  <a:pt x="189" y="8"/>
                </a:cubicBezTo>
                <a:moveTo>
                  <a:pt x="188" y="8"/>
                </a:moveTo>
                <a:cubicBezTo>
                  <a:pt x="188" y="8"/>
                  <a:pt x="188" y="8"/>
                  <a:pt x="188" y="8"/>
                </a:cubicBezTo>
                <a:cubicBezTo>
                  <a:pt x="188" y="8"/>
                  <a:pt x="188" y="8"/>
                  <a:pt x="188" y="8"/>
                </a:cubicBezTo>
                <a:moveTo>
                  <a:pt x="188" y="8"/>
                </a:moveTo>
                <a:cubicBezTo>
                  <a:pt x="188" y="8"/>
                  <a:pt x="188" y="8"/>
                  <a:pt x="188" y="8"/>
                </a:cubicBezTo>
                <a:cubicBezTo>
                  <a:pt x="188" y="8"/>
                  <a:pt x="188" y="8"/>
                  <a:pt x="188" y="8"/>
                </a:cubicBezTo>
                <a:moveTo>
                  <a:pt x="188" y="8"/>
                </a:moveTo>
                <a:cubicBezTo>
                  <a:pt x="188" y="8"/>
                  <a:pt x="188" y="8"/>
                  <a:pt x="188" y="8"/>
                </a:cubicBezTo>
                <a:cubicBezTo>
                  <a:pt x="188" y="8"/>
                  <a:pt x="188" y="8"/>
                  <a:pt x="188" y="8"/>
                </a:cubicBezTo>
                <a:moveTo>
                  <a:pt x="187" y="8"/>
                </a:moveTo>
                <a:cubicBezTo>
                  <a:pt x="187" y="8"/>
                  <a:pt x="187" y="8"/>
                  <a:pt x="187" y="8"/>
                </a:cubicBezTo>
                <a:cubicBezTo>
                  <a:pt x="187" y="8"/>
                  <a:pt x="187" y="8"/>
                  <a:pt x="187" y="8"/>
                </a:cubicBezTo>
                <a:moveTo>
                  <a:pt x="187" y="8"/>
                </a:moveTo>
                <a:cubicBezTo>
                  <a:pt x="187" y="8"/>
                  <a:pt x="187" y="8"/>
                  <a:pt x="187" y="8"/>
                </a:cubicBezTo>
                <a:cubicBezTo>
                  <a:pt x="187" y="8"/>
                  <a:pt x="187" y="8"/>
                  <a:pt x="187" y="8"/>
                </a:cubicBezTo>
                <a:moveTo>
                  <a:pt x="187" y="8"/>
                </a:moveTo>
                <a:cubicBezTo>
                  <a:pt x="187" y="8"/>
                  <a:pt x="187" y="8"/>
                  <a:pt x="187" y="8"/>
                </a:cubicBezTo>
                <a:cubicBezTo>
                  <a:pt x="187" y="8"/>
                  <a:pt x="187" y="8"/>
                  <a:pt x="187" y="8"/>
                </a:cubicBezTo>
                <a:moveTo>
                  <a:pt x="186" y="8"/>
                </a:moveTo>
                <a:cubicBezTo>
                  <a:pt x="186" y="8"/>
                  <a:pt x="186" y="8"/>
                  <a:pt x="186" y="8"/>
                </a:cubicBezTo>
                <a:cubicBezTo>
                  <a:pt x="186" y="8"/>
                  <a:pt x="186" y="8"/>
                  <a:pt x="186" y="8"/>
                </a:cubicBezTo>
                <a:moveTo>
                  <a:pt x="186" y="7"/>
                </a:moveTo>
                <a:cubicBezTo>
                  <a:pt x="186" y="7"/>
                  <a:pt x="186" y="7"/>
                  <a:pt x="186" y="7"/>
                </a:cubicBezTo>
                <a:cubicBezTo>
                  <a:pt x="186" y="7"/>
                  <a:pt x="186" y="7"/>
                  <a:pt x="186" y="7"/>
                </a:cubicBezTo>
                <a:moveTo>
                  <a:pt x="186" y="7"/>
                </a:moveTo>
                <a:cubicBezTo>
                  <a:pt x="186" y="7"/>
                  <a:pt x="186" y="7"/>
                  <a:pt x="186" y="7"/>
                </a:cubicBezTo>
                <a:cubicBezTo>
                  <a:pt x="186" y="7"/>
                  <a:pt x="186" y="7"/>
                  <a:pt x="186" y="7"/>
                </a:cubicBezTo>
                <a:moveTo>
                  <a:pt x="185" y="7"/>
                </a:moveTo>
                <a:cubicBezTo>
                  <a:pt x="185" y="7"/>
                  <a:pt x="185" y="7"/>
                  <a:pt x="186" y="7"/>
                </a:cubicBezTo>
                <a:cubicBezTo>
                  <a:pt x="185" y="7"/>
                  <a:pt x="185" y="7"/>
                  <a:pt x="185" y="7"/>
                </a:cubicBezTo>
                <a:moveTo>
                  <a:pt x="185" y="7"/>
                </a:moveTo>
                <a:cubicBezTo>
                  <a:pt x="185" y="7"/>
                  <a:pt x="185" y="7"/>
                  <a:pt x="185" y="7"/>
                </a:cubicBezTo>
                <a:cubicBezTo>
                  <a:pt x="185" y="7"/>
                  <a:pt x="185" y="7"/>
                  <a:pt x="185" y="7"/>
                </a:cubicBezTo>
                <a:moveTo>
                  <a:pt x="185" y="7"/>
                </a:moveTo>
                <a:cubicBezTo>
                  <a:pt x="185" y="7"/>
                  <a:pt x="185" y="7"/>
                  <a:pt x="185" y="7"/>
                </a:cubicBezTo>
                <a:cubicBezTo>
                  <a:pt x="185" y="7"/>
                  <a:pt x="185" y="7"/>
                  <a:pt x="185" y="7"/>
                </a:cubicBezTo>
                <a:moveTo>
                  <a:pt x="185" y="7"/>
                </a:moveTo>
                <a:cubicBezTo>
                  <a:pt x="185" y="7"/>
                  <a:pt x="185" y="7"/>
                  <a:pt x="185" y="7"/>
                </a:cubicBezTo>
                <a:cubicBezTo>
                  <a:pt x="185" y="7"/>
                  <a:pt x="185" y="7"/>
                  <a:pt x="185" y="7"/>
                </a:cubicBezTo>
                <a:moveTo>
                  <a:pt x="184" y="7"/>
                </a:moveTo>
                <a:cubicBezTo>
                  <a:pt x="184" y="7"/>
                  <a:pt x="185" y="7"/>
                  <a:pt x="185" y="7"/>
                </a:cubicBezTo>
                <a:cubicBezTo>
                  <a:pt x="185" y="7"/>
                  <a:pt x="184" y="7"/>
                  <a:pt x="184" y="7"/>
                </a:cubicBezTo>
                <a:moveTo>
                  <a:pt x="184" y="7"/>
                </a:moveTo>
                <a:cubicBezTo>
                  <a:pt x="184" y="7"/>
                  <a:pt x="184" y="7"/>
                  <a:pt x="184" y="7"/>
                </a:cubicBezTo>
                <a:cubicBezTo>
                  <a:pt x="184" y="7"/>
                  <a:pt x="184" y="7"/>
                  <a:pt x="184" y="7"/>
                </a:cubicBezTo>
                <a:moveTo>
                  <a:pt x="184" y="7"/>
                </a:moveTo>
                <a:cubicBezTo>
                  <a:pt x="184" y="7"/>
                  <a:pt x="184" y="7"/>
                  <a:pt x="184" y="7"/>
                </a:cubicBezTo>
                <a:cubicBezTo>
                  <a:pt x="184" y="7"/>
                  <a:pt x="184" y="7"/>
                  <a:pt x="184" y="7"/>
                </a:cubicBezTo>
                <a:moveTo>
                  <a:pt x="184" y="7"/>
                </a:moveTo>
                <a:cubicBezTo>
                  <a:pt x="184" y="7"/>
                  <a:pt x="184" y="7"/>
                  <a:pt x="184" y="7"/>
                </a:cubicBezTo>
                <a:cubicBezTo>
                  <a:pt x="184" y="7"/>
                  <a:pt x="184" y="7"/>
                  <a:pt x="184" y="7"/>
                </a:cubicBezTo>
                <a:moveTo>
                  <a:pt x="183" y="7"/>
                </a:moveTo>
                <a:cubicBezTo>
                  <a:pt x="183" y="7"/>
                  <a:pt x="183" y="7"/>
                  <a:pt x="184" y="7"/>
                </a:cubicBezTo>
                <a:cubicBezTo>
                  <a:pt x="184" y="7"/>
                  <a:pt x="183" y="7"/>
                  <a:pt x="183" y="7"/>
                </a:cubicBezTo>
                <a:moveTo>
                  <a:pt x="183" y="6"/>
                </a:moveTo>
                <a:cubicBezTo>
                  <a:pt x="183" y="6"/>
                  <a:pt x="183" y="6"/>
                  <a:pt x="183" y="6"/>
                </a:cubicBezTo>
                <a:cubicBezTo>
                  <a:pt x="183" y="6"/>
                  <a:pt x="183" y="6"/>
                  <a:pt x="183" y="6"/>
                </a:cubicBezTo>
                <a:moveTo>
                  <a:pt x="183" y="6"/>
                </a:moveTo>
                <a:cubicBezTo>
                  <a:pt x="183" y="6"/>
                  <a:pt x="183" y="6"/>
                  <a:pt x="183" y="6"/>
                </a:cubicBezTo>
                <a:cubicBezTo>
                  <a:pt x="183" y="6"/>
                  <a:pt x="183" y="6"/>
                  <a:pt x="183" y="6"/>
                </a:cubicBezTo>
                <a:moveTo>
                  <a:pt x="183" y="6"/>
                </a:moveTo>
                <a:cubicBezTo>
                  <a:pt x="183" y="6"/>
                  <a:pt x="183" y="6"/>
                  <a:pt x="183" y="6"/>
                </a:cubicBezTo>
                <a:cubicBezTo>
                  <a:pt x="183" y="6"/>
                  <a:pt x="183" y="6"/>
                  <a:pt x="183" y="6"/>
                </a:cubicBezTo>
                <a:moveTo>
                  <a:pt x="182" y="6"/>
                </a:moveTo>
                <a:cubicBezTo>
                  <a:pt x="182" y="6"/>
                  <a:pt x="182" y="6"/>
                  <a:pt x="183" y="6"/>
                </a:cubicBezTo>
                <a:cubicBezTo>
                  <a:pt x="182" y="6"/>
                  <a:pt x="182" y="6"/>
                  <a:pt x="182" y="6"/>
                </a:cubicBezTo>
                <a:moveTo>
                  <a:pt x="182" y="6"/>
                </a:moveTo>
                <a:cubicBezTo>
                  <a:pt x="182" y="6"/>
                  <a:pt x="182" y="6"/>
                  <a:pt x="182" y="6"/>
                </a:cubicBezTo>
                <a:cubicBezTo>
                  <a:pt x="182" y="6"/>
                  <a:pt x="182" y="6"/>
                  <a:pt x="182" y="6"/>
                </a:cubicBezTo>
                <a:moveTo>
                  <a:pt x="182" y="6"/>
                </a:moveTo>
                <a:cubicBezTo>
                  <a:pt x="182" y="6"/>
                  <a:pt x="182" y="6"/>
                  <a:pt x="182" y="6"/>
                </a:cubicBezTo>
                <a:cubicBezTo>
                  <a:pt x="182" y="6"/>
                  <a:pt x="182" y="6"/>
                  <a:pt x="182" y="6"/>
                </a:cubicBezTo>
                <a:moveTo>
                  <a:pt x="182" y="6"/>
                </a:moveTo>
                <a:cubicBezTo>
                  <a:pt x="182" y="6"/>
                  <a:pt x="182" y="6"/>
                  <a:pt x="182" y="6"/>
                </a:cubicBezTo>
                <a:cubicBezTo>
                  <a:pt x="182" y="6"/>
                  <a:pt x="182" y="6"/>
                  <a:pt x="182" y="6"/>
                </a:cubicBezTo>
                <a:moveTo>
                  <a:pt x="181" y="6"/>
                </a:moveTo>
                <a:cubicBezTo>
                  <a:pt x="181" y="6"/>
                  <a:pt x="181" y="6"/>
                  <a:pt x="182" y="6"/>
                </a:cubicBezTo>
                <a:cubicBezTo>
                  <a:pt x="181" y="6"/>
                  <a:pt x="181" y="6"/>
                  <a:pt x="181" y="6"/>
                </a:cubicBezTo>
                <a:moveTo>
                  <a:pt x="181" y="6"/>
                </a:moveTo>
                <a:cubicBezTo>
                  <a:pt x="181" y="6"/>
                  <a:pt x="181" y="6"/>
                  <a:pt x="181" y="6"/>
                </a:cubicBezTo>
                <a:cubicBezTo>
                  <a:pt x="181" y="6"/>
                  <a:pt x="181" y="6"/>
                  <a:pt x="181" y="6"/>
                </a:cubicBezTo>
                <a:moveTo>
                  <a:pt x="181" y="6"/>
                </a:moveTo>
                <a:cubicBezTo>
                  <a:pt x="181" y="6"/>
                  <a:pt x="181" y="6"/>
                  <a:pt x="181" y="6"/>
                </a:cubicBezTo>
                <a:cubicBezTo>
                  <a:pt x="181" y="6"/>
                  <a:pt x="181" y="6"/>
                  <a:pt x="181" y="6"/>
                </a:cubicBezTo>
                <a:moveTo>
                  <a:pt x="180" y="6"/>
                </a:moveTo>
                <a:cubicBezTo>
                  <a:pt x="181" y="6"/>
                  <a:pt x="181" y="6"/>
                  <a:pt x="181" y="6"/>
                </a:cubicBezTo>
                <a:cubicBezTo>
                  <a:pt x="181" y="6"/>
                  <a:pt x="181" y="6"/>
                  <a:pt x="180" y="6"/>
                </a:cubicBezTo>
                <a:moveTo>
                  <a:pt x="180" y="5"/>
                </a:moveTo>
                <a:cubicBezTo>
                  <a:pt x="180" y="6"/>
                  <a:pt x="180" y="6"/>
                  <a:pt x="180" y="6"/>
                </a:cubicBezTo>
                <a:cubicBezTo>
                  <a:pt x="180" y="6"/>
                  <a:pt x="180" y="6"/>
                  <a:pt x="180" y="5"/>
                </a:cubicBezTo>
                <a:moveTo>
                  <a:pt x="180" y="5"/>
                </a:moveTo>
                <a:cubicBezTo>
                  <a:pt x="180" y="5"/>
                  <a:pt x="180" y="5"/>
                  <a:pt x="180" y="5"/>
                </a:cubicBezTo>
                <a:cubicBezTo>
                  <a:pt x="180" y="5"/>
                  <a:pt x="180" y="5"/>
                  <a:pt x="180" y="5"/>
                </a:cubicBezTo>
                <a:moveTo>
                  <a:pt x="180" y="5"/>
                </a:moveTo>
                <a:cubicBezTo>
                  <a:pt x="180" y="5"/>
                  <a:pt x="180" y="5"/>
                  <a:pt x="180" y="5"/>
                </a:cubicBezTo>
                <a:cubicBezTo>
                  <a:pt x="180" y="5"/>
                  <a:pt x="180" y="5"/>
                  <a:pt x="180" y="5"/>
                </a:cubicBezTo>
                <a:moveTo>
                  <a:pt x="179" y="5"/>
                </a:moveTo>
                <a:cubicBezTo>
                  <a:pt x="179" y="5"/>
                  <a:pt x="180" y="5"/>
                  <a:pt x="180" y="5"/>
                </a:cubicBezTo>
                <a:cubicBezTo>
                  <a:pt x="180" y="5"/>
                  <a:pt x="179" y="5"/>
                  <a:pt x="179" y="5"/>
                </a:cubicBezTo>
                <a:moveTo>
                  <a:pt x="179" y="5"/>
                </a:moveTo>
                <a:cubicBezTo>
                  <a:pt x="179" y="5"/>
                  <a:pt x="179" y="5"/>
                  <a:pt x="179" y="5"/>
                </a:cubicBezTo>
                <a:cubicBezTo>
                  <a:pt x="179" y="5"/>
                  <a:pt x="179" y="5"/>
                  <a:pt x="179" y="5"/>
                </a:cubicBezTo>
                <a:moveTo>
                  <a:pt x="179" y="5"/>
                </a:moveTo>
                <a:cubicBezTo>
                  <a:pt x="179" y="5"/>
                  <a:pt x="179" y="5"/>
                  <a:pt x="179" y="5"/>
                </a:cubicBezTo>
                <a:cubicBezTo>
                  <a:pt x="179" y="5"/>
                  <a:pt x="179" y="5"/>
                  <a:pt x="179" y="5"/>
                </a:cubicBezTo>
                <a:moveTo>
                  <a:pt x="179" y="5"/>
                </a:moveTo>
                <a:cubicBezTo>
                  <a:pt x="179" y="5"/>
                  <a:pt x="179" y="5"/>
                  <a:pt x="179" y="5"/>
                </a:cubicBezTo>
                <a:cubicBezTo>
                  <a:pt x="179" y="5"/>
                  <a:pt x="179" y="5"/>
                  <a:pt x="179" y="5"/>
                </a:cubicBezTo>
                <a:moveTo>
                  <a:pt x="178" y="5"/>
                </a:moveTo>
                <a:cubicBezTo>
                  <a:pt x="178" y="5"/>
                  <a:pt x="178" y="5"/>
                  <a:pt x="179" y="5"/>
                </a:cubicBezTo>
                <a:cubicBezTo>
                  <a:pt x="178" y="5"/>
                  <a:pt x="178" y="5"/>
                  <a:pt x="178" y="5"/>
                </a:cubicBezTo>
                <a:moveTo>
                  <a:pt x="178" y="5"/>
                </a:moveTo>
                <a:cubicBezTo>
                  <a:pt x="178" y="5"/>
                  <a:pt x="178" y="5"/>
                  <a:pt x="178" y="5"/>
                </a:cubicBezTo>
                <a:cubicBezTo>
                  <a:pt x="178" y="5"/>
                  <a:pt x="178" y="5"/>
                  <a:pt x="178" y="5"/>
                </a:cubicBezTo>
                <a:moveTo>
                  <a:pt x="178" y="5"/>
                </a:moveTo>
                <a:cubicBezTo>
                  <a:pt x="178" y="5"/>
                  <a:pt x="178" y="5"/>
                  <a:pt x="178" y="5"/>
                </a:cubicBezTo>
                <a:cubicBezTo>
                  <a:pt x="178" y="5"/>
                  <a:pt x="178" y="5"/>
                  <a:pt x="178" y="5"/>
                </a:cubicBezTo>
                <a:moveTo>
                  <a:pt x="177" y="5"/>
                </a:moveTo>
                <a:cubicBezTo>
                  <a:pt x="177" y="5"/>
                  <a:pt x="178" y="5"/>
                  <a:pt x="178" y="5"/>
                </a:cubicBezTo>
                <a:cubicBezTo>
                  <a:pt x="178" y="5"/>
                  <a:pt x="177" y="5"/>
                  <a:pt x="177" y="5"/>
                </a:cubicBezTo>
                <a:moveTo>
                  <a:pt x="177" y="5"/>
                </a:moveTo>
                <a:cubicBezTo>
                  <a:pt x="177" y="5"/>
                  <a:pt x="177" y="5"/>
                  <a:pt x="177" y="5"/>
                </a:cubicBezTo>
                <a:cubicBezTo>
                  <a:pt x="177" y="5"/>
                  <a:pt x="177" y="5"/>
                  <a:pt x="177" y="5"/>
                </a:cubicBezTo>
                <a:moveTo>
                  <a:pt x="177" y="4"/>
                </a:moveTo>
                <a:cubicBezTo>
                  <a:pt x="177" y="4"/>
                  <a:pt x="177" y="5"/>
                  <a:pt x="177" y="5"/>
                </a:cubicBezTo>
                <a:cubicBezTo>
                  <a:pt x="177" y="5"/>
                  <a:pt x="177" y="4"/>
                  <a:pt x="177" y="4"/>
                </a:cubicBezTo>
                <a:moveTo>
                  <a:pt x="176" y="4"/>
                </a:moveTo>
                <a:cubicBezTo>
                  <a:pt x="176" y="4"/>
                  <a:pt x="176" y="4"/>
                  <a:pt x="177" y="4"/>
                </a:cubicBezTo>
                <a:cubicBezTo>
                  <a:pt x="176" y="4"/>
                  <a:pt x="176" y="4"/>
                  <a:pt x="176" y="4"/>
                </a:cubicBezTo>
                <a:moveTo>
                  <a:pt x="176" y="4"/>
                </a:moveTo>
                <a:cubicBezTo>
                  <a:pt x="176" y="4"/>
                  <a:pt x="176" y="4"/>
                  <a:pt x="176" y="4"/>
                </a:cubicBezTo>
                <a:cubicBezTo>
                  <a:pt x="176" y="4"/>
                  <a:pt x="176" y="4"/>
                  <a:pt x="176" y="4"/>
                </a:cubicBezTo>
                <a:moveTo>
                  <a:pt x="176" y="4"/>
                </a:moveTo>
                <a:cubicBezTo>
                  <a:pt x="176" y="4"/>
                  <a:pt x="176" y="4"/>
                  <a:pt x="176" y="4"/>
                </a:cubicBezTo>
                <a:cubicBezTo>
                  <a:pt x="176" y="4"/>
                  <a:pt x="176" y="4"/>
                  <a:pt x="176" y="4"/>
                </a:cubicBezTo>
                <a:moveTo>
                  <a:pt x="175" y="4"/>
                </a:moveTo>
                <a:cubicBezTo>
                  <a:pt x="175" y="4"/>
                  <a:pt x="175" y="4"/>
                  <a:pt x="175" y="4"/>
                </a:cubicBezTo>
                <a:cubicBezTo>
                  <a:pt x="175" y="4"/>
                  <a:pt x="175" y="4"/>
                  <a:pt x="175" y="4"/>
                </a:cubicBezTo>
                <a:moveTo>
                  <a:pt x="175" y="4"/>
                </a:moveTo>
                <a:cubicBezTo>
                  <a:pt x="175" y="4"/>
                  <a:pt x="175" y="4"/>
                  <a:pt x="175" y="4"/>
                </a:cubicBezTo>
                <a:cubicBezTo>
                  <a:pt x="175" y="4"/>
                  <a:pt x="175" y="4"/>
                  <a:pt x="175" y="4"/>
                </a:cubicBezTo>
                <a:moveTo>
                  <a:pt x="175" y="4"/>
                </a:moveTo>
                <a:cubicBezTo>
                  <a:pt x="175" y="4"/>
                  <a:pt x="175" y="4"/>
                  <a:pt x="175" y="4"/>
                </a:cubicBezTo>
                <a:cubicBezTo>
                  <a:pt x="175" y="4"/>
                  <a:pt x="175" y="4"/>
                  <a:pt x="175" y="4"/>
                </a:cubicBezTo>
                <a:moveTo>
                  <a:pt x="174" y="4"/>
                </a:moveTo>
                <a:cubicBezTo>
                  <a:pt x="174" y="4"/>
                  <a:pt x="174" y="4"/>
                  <a:pt x="174" y="4"/>
                </a:cubicBezTo>
                <a:cubicBezTo>
                  <a:pt x="174" y="4"/>
                  <a:pt x="174" y="4"/>
                  <a:pt x="174" y="4"/>
                </a:cubicBezTo>
                <a:moveTo>
                  <a:pt x="174" y="4"/>
                </a:moveTo>
                <a:cubicBezTo>
                  <a:pt x="174" y="4"/>
                  <a:pt x="174" y="4"/>
                  <a:pt x="174" y="4"/>
                </a:cubicBezTo>
                <a:cubicBezTo>
                  <a:pt x="174" y="4"/>
                  <a:pt x="174" y="4"/>
                  <a:pt x="174" y="4"/>
                </a:cubicBezTo>
                <a:moveTo>
                  <a:pt x="173" y="4"/>
                </a:moveTo>
                <a:cubicBezTo>
                  <a:pt x="173" y="4"/>
                  <a:pt x="174" y="4"/>
                  <a:pt x="174" y="4"/>
                </a:cubicBezTo>
                <a:cubicBezTo>
                  <a:pt x="174" y="4"/>
                  <a:pt x="173" y="4"/>
                  <a:pt x="173" y="4"/>
                </a:cubicBezTo>
                <a:moveTo>
                  <a:pt x="173" y="4"/>
                </a:moveTo>
                <a:cubicBezTo>
                  <a:pt x="173" y="4"/>
                  <a:pt x="173" y="4"/>
                  <a:pt x="173" y="4"/>
                </a:cubicBezTo>
                <a:cubicBezTo>
                  <a:pt x="173" y="4"/>
                  <a:pt x="173" y="4"/>
                  <a:pt x="173" y="4"/>
                </a:cubicBezTo>
                <a:moveTo>
                  <a:pt x="173" y="3"/>
                </a:moveTo>
                <a:cubicBezTo>
                  <a:pt x="173" y="4"/>
                  <a:pt x="173" y="4"/>
                  <a:pt x="173" y="4"/>
                </a:cubicBezTo>
                <a:cubicBezTo>
                  <a:pt x="173" y="4"/>
                  <a:pt x="173" y="4"/>
                  <a:pt x="173" y="3"/>
                </a:cubicBezTo>
                <a:moveTo>
                  <a:pt x="172" y="3"/>
                </a:moveTo>
                <a:cubicBezTo>
                  <a:pt x="172" y="3"/>
                  <a:pt x="173" y="3"/>
                  <a:pt x="173" y="3"/>
                </a:cubicBezTo>
                <a:cubicBezTo>
                  <a:pt x="173" y="3"/>
                  <a:pt x="172" y="3"/>
                  <a:pt x="172" y="3"/>
                </a:cubicBezTo>
                <a:moveTo>
                  <a:pt x="172" y="3"/>
                </a:moveTo>
                <a:cubicBezTo>
                  <a:pt x="172" y="3"/>
                  <a:pt x="172" y="3"/>
                  <a:pt x="172" y="3"/>
                </a:cubicBezTo>
                <a:cubicBezTo>
                  <a:pt x="172" y="3"/>
                  <a:pt x="172" y="3"/>
                  <a:pt x="172" y="3"/>
                </a:cubicBezTo>
                <a:moveTo>
                  <a:pt x="172" y="3"/>
                </a:moveTo>
                <a:cubicBezTo>
                  <a:pt x="172" y="3"/>
                  <a:pt x="172" y="3"/>
                  <a:pt x="172" y="3"/>
                </a:cubicBezTo>
                <a:cubicBezTo>
                  <a:pt x="172" y="3"/>
                  <a:pt x="172" y="3"/>
                  <a:pt x="172" y="3"/>
                </a:cubicBezTo>
                <a:moveTo>
                  <a:pt x="171" y="3"/>
                </a:moveTo>
                <a:cubicBezTo>
                  <a:pt x="171" y="3"/>
                  <a:pt x="171" y="3"/>
                  <a:pt x="172" y="3"/>
                </a:cubicBezTo>
                <a:cubicBezTo>
                  <a:pt x="171" y="3"/>
                  <a:pt x="171" y="3"/>
                  <a:pt x="171" y="3"/>
                </a:cubicBezTo>
                <a:moveTo>
                  <a:pt x="171" y="3"/>
                </a:moveTo>
                <a:cubicBezTo>
                  <a:pt x="171" y="3"/>
                  <a:pt x="171" y="3"/>
                  <a:pt x="171" y="3"/>
                </a:cubicBezTo>
                <a:cubicBezTo>
                  <a:pt x="171" y="3"/>
                  <a:pt x="171" y="3"/>
                  <a:pt x="171" y="3"/>
                </a:cubicBezTo>
                <a:moveTo>
                  <a:pt x="170" y="3"/>
                </a:moveTo>
                <a:cubicBezTo>
                  <a:pt x="171" y="3"/>
                  <a:pt x="171" y="3"/>
                  <a:pt x="171" y="3"/>
                </a:cubicBezTo>
                <a:cubicBezTo>
                  <a:pt x="171" y="3"/>
                  <a:pt x="171" y="3"/>
                  <a:pt x="170" y="3"/>
                </a:cubicBezTo>
                <a:moveTo>
                  <a:pt x="170" y="3"/>
                </a:moveTo>
                <a:cubicBezTo>
                  <a:pt x="170" y="3"/>
                  <a:pt x="170" y="3"/>
                  <a:pt x="170" y="3"/>
                </a:cubicBezTo>
                <a:cubicBezTo>
                  <a:pt x="170" y="3"/>
                  <a:pt x="170" y="3"/>
                  <a:pt x="170" y="3"/>
                </a:cubicBezTo>
                <a:moveTo>
                  <a:pt x="170" y="3"/>
                </a:moveTo>
                <a:cubicBezTo>
                  <a:pt x="170" y="3"/>
                  <a:pt x="170" y="3"/>
                  <a:pt x="170" y="3"/>
                </a:cubicBezTo>
                <a:cubicBezTo>
                  <a:pt x="170" y="3"/>
                  <a:pt x="170" y="3"/>
                  <a:pt x="170" y="3"/>
                </a:cubicBezTo>
                <a:moveTo>
                  <a:pt x="169" y="3"/>
                </a:moveTo>
                <a:cubicBezTo>
                  <a:pt x="169" y="3"/>
                  <a:pt x="170" y="3"/>
                  <a:pt x="170" y="3"/>
                </a:cubicBezTo>
                <a:cubicBezTo>
                  <a:pt x="170" y="3"/>
                  <a:pt x="169" y="3"/>
                  <a:pt x="169" y="3"/>
                </a:cubicBezTo>
                <a:moveTo>
                  <a:pt x="169" y="3"/>
                </a:moveTo>
                <a:cubicBezTo>
                  <a:pt x="169" y="3"/>
                  <a:pt x="169" y="3"/>
                  <a:pt x="169" y="3"/>
                </a:cubicBezTo>
                <a:cubicBezTo>
                  <a:pt x="169" y="3"/>
                  <a:pt x="169" y="3"/>
                  <a:pt x="169" y="3"/>
                </a:cubicBezTo>
                <a:moveTo>
                  <a:pt x="168" y="3"/>
                </a:moveTo>
                <a:cubicBezTo>
                  <a:pt x="168" y="3"/>
                  <a:pt x="168" y="3"/>
                  <a:pt x="169" y="3"/>
                </a:cubicBezTo>
                <a:cubicBezTo>
                  <a:pt x="168" y="3"/>
                  <a:pt x="168" y="3"/>
                  <a:pt x="168" y="3"/>
                </a:cubicBezTo>
                <a:moveTo>
                  <a:pt x="168" y="2"/>
                </a:moveTo>
                <a:cubicBezTo>
                  <a:pt x="168" y="2"/>
                  <a:pt x="168" y="2"/>
                  <a:pt x="168" y="2"/>
                </a:cubicBezTo>
                <a:cubicBezTo>
                  <a:pt x="168" y="2"/>
                  <a:pt x="168" y="2"/>
                  <a:pt x="168" y="2"/>
                </a:cubicBezTo>
                <a:moveTo>
                  <a:pt x="167" y="2"/>
                </a:moveTo>
                <a:cubicBezTo>
                  <a:pt x="168" y="2"/>
                  <a:pt x="168" y="2"/>
                  <a:pt x="168" y="2"/>
                </a:cubicBezTo>
                <a:cubicBezTo>
                  <a:pt x="168" y="2"/>
                  <a:pt x="168" y="2"/>
                  <a:pt x="167" y="2"/>
                </a:cubicBezTo>
                <a:moveTo>
                  <a:pt x="167" y="2"/>
                </a:moveTo>
                <a:cubicBezTo>
                  <a:pt x="167" y="2"/>
                  <a:pt x="167" y="2"/>
                  <a:pt x="167" y="2"/>
                </a:cubicBezTo>
                <a:cubicBezTo>
                  <a:pt x="167" y="2"/>
                  <a:pt x="167" y="2"/>
                  <a:pt x="167" y="2"/>
                </a:cubicBezTo>
                <a:moveTo>
                  <a:pt x="167" y="2"/>
                </a:moveTo>
                <a:cubicBezTo>
                  <a:pt x="167" y="2"/>
                  <a:pt x="167" y="2"/>
                  <a:pt x="167" y="2"/>
                </a:cubicBezTo>
                <a:cubicBezTo>
                  <a:pt x="167" y="2"/>
                  <a:pt x="167" y="2"/>
                  <a:pt x="167" y="2"/>
                </a:cubicBezTo>
                <a:moveTo>
                  <a:pt x="166" y="2"/>
                </a:moveTo>
                <a:cubicBezTo>
                  <a:pt x="166" y="2"/>
                  <a:pt x="167" y="2"/>
                  <a:pt x="167" y="2"/>
                </a:cubicBezTo>
                <a:cubicBezTo>
                  <a:pt x="167" y="2"/>
                  <a:pt x="166" y="2"/>
                  <a:pt x="166" y="2"/>
                </a:cubicBezTo>
                <a:moveTo>
                  <a:pt x="166" y="2"/>
                </a:moveTo>
                <a:cubicBezTo>
                  <a:pt x="166" y="2"/>
                  <a:pt x="166" y="2"/>
                  <a:pt x="166" y="2"/>
                </a:cubicBezTo>
                <a:cubicBezTo>
                  <a:pt x="166" y="2"/>
                  <a:pt x="166" y="2"/>
                  <a:pt x="166" y="2"/>
                </a:cubicBezTo>
                <a:moveTo>
                  <a:pt x="166" y="2"/>
                </a:moveTo>
                <a:cubicBezTo>
                  <a:pt x="166" y="2"/>
                  <a:pt x="166" y="2"/>
                  <a:pt x="166" y="2"/>
                </a:cubicBezTo>
                <a:cubicBezTo>
                  <a:pt x="166" y="2"/>
                  <a:pt x="166" y="2"/>
                  <a:pt x="166" y="2"/>
                </a:cubicBezTo>
                <a:moveTo>
                  <a:pt x="165" y="2"/>
                </a:moveTo>
                <a:cubicBezTo>
                  <a:pt x="165" y="2"/>
                  <a:pt x="166" y="2"/>
                  <a:pt x="166" y="2"/>
                </a:cubicBezTo>
                <a:cubicBezTo>
                  <a:pt x="166" y="2"/>
                  <a:pt x="165" y="2"/>
                  <a:pt x="165" y="2"/>
                </a:cubicBezTo>
                <a:moveTo>
                  <a:pt x="165" y="2"/>
                </a:moveTo>
                <a:cubicBezTo>
                  <a:pt x="165" y="2"/>
                  <a:pt x="165" y="2"/>
                  <a:pt x="165" y="2"/>
                </a:cubicBezTo>
                <a:cubicBezTo>
                  <a:pt x="165" y="2"/>
                  <a:pt x="165" y="2"/>
                  <a:pt x="165" y="2"/>
                </a:cubicBezTo>
                <a:moveTo>
                  <a:pt x="165" y="2"/>
                </a:moveTo>
                <a:cubicBezTo>
                  <a:pt x="165" y="2"/>
                  <a:pt x="165" y="2"/>
                  <a:pt x="165" y="2"/>
                </a:cubicBezTo>
                <a:cubicBezTo>
                  <a:pt x="165" y="2"/>
                  <a:pt x="165" y="2"/>
                  <a:pt x="165" y="2"/>
                </a:cubicBezTo>
                <a:moveTo>
                  <a:pt x="164" y="2"/>
                </a:moveTo>
                <a:cubicBezTo>
                  <a:pt x="164" y="2"/>
                  <a:pt x="164" y="2"/>
                  <a:pt x="165" y="2"/>
                </a:cubicBezTo>
                <a:cubicBezTo>
                  <a:pt x="164" y="2"/>
                  <a:pt x="164" y="2"/>
                  <a:pt x="164" y="2"/>
                </a:cubicBezTo>
                <a:moveTo>
                  <a:pt x="164" y="2"/>
                </a:moveTo>
                <a:cubicBezTo>
                  <a:pt x="164" y="2"/>
                  <a:pt x="164" y="2"/>
                  <a:pt x="164" y="2"/>
                </a:cubicBezTo>
                <a:cubicBezTo>
                  <a:pt x="164" y="2"/>
                  <a:pt x="164" y="2"/>
                  <a:pt x="164" y="2"/>
                </a:cubicBezTo>
                <a:moveTo>
                  <a:pt x="163" y="2"/>
                </a:moveTo>
                <a:cubicBezTo>
                  <a:pt x="163" y="2"/>
                  <a:pt x="164" y="2"/>
                  <a:pt x="164" y="2"/>
                </a:cubicBezTo>
                <a:cubicBezTo>
                  <a:pt x="164" y="2"/>
                  <a:pt x="163" y="2"/>
                  <a:pt x="163" y="2"/>
                </a:cubicBezTo>
                <a:moveTo>
                  <a:pt x="163" y="1"/>
                </a:moveTo>
                <a:cubicBezTo>
                  <a:pt x="163" y="1"/>
                  <a:pt x="163" y="2"/>
                  <a:pt x="163" y="2"/>
                </a:cubicBezTo>
                <a:cubicBezTo>
                  <a:pt x="163" y="2"/>
                  <a:pt x="163" y="1"/>
                  <a:pt x="163" y="1"/>
                </a:cubicBezTo>
                <a:moveTo>
                  <a:pt x="163" y="1"/>
                </a:moveTo>
                <a:cubicBezTo>
                  <a:pt x="163" y="1"/>
                  <a:pt x="163" y="1"/>
                  <a:pt x="163" y="1"/>
                </a:cubicBezTo>
                <a:cubicBezTo>
                  <a:pt x="163" y="1"/>
                  <a:pt x="163" y="1"/>
                  <a:pt x="163" y="1"/>
                </a:cubicBezTo>
                <a:moveTo>
                  <a:pt x="162" y="1"/>
                </a:moveTo>
                <a:cubicBezTo>
                  <a:pt x="162" y="1"/>
                  <a:pt x="162" y="1"/>
                  <a:pt x="163" y="1"/>
                </a:cubicBezTo>
                <a:cubicBezTo>
                  <a:pt x="162" y="1"/>
                  <a:pt x="162" y="1"/>
                  <a:pt x="162" y="1"/>
                </a:cubicBezTo>
                <a:moveTo>
                  <a:pt x="162" y="1"/>
                </a:moveTo>
                <a:cubicBezTo>
                  <a:pt x="162" y="1"/>
                  <a:pt x="162" y="1"/>
                  <a:pt x="162" y="1"/>
                </a:cubicBezTo>
                <a:cubicBezTo>
                  <a:pt x="162" y="1"/>
                  <a:pt x="162" y="1"/>
                  <a:pt x="162" y="1"/>
                </a:cubicBezTo>
                <a:moveTo>
                  <a:pt x="161" y="1"/>
                </a:moveTo>
                <a:cubicBezTo>
                  <a:pt x="162" y="1"/>
                  <a:pt x="162" y="1"/>
                  <a:pt x="162" y="1"/>
                </a:cubicBezTo>
                <a:cubicBezTo>
                  <a:pt x="162" y="1"/>
                  <a:pt x="162" y="1"/>
                  <a:pt x="161" y="1"/>
                </a:cubicBezTo>
                <a:moveTo>
                  <a:pt x="161" y="1"/>
                </a:moveTo>
                <a:cubicBezTo>
                  <a:pt x="161" y="1"/>
                  <a:pt x="161" y="1"/>
                  <a:pt x="161" y="1"/>
                </a:cubicBezTo>
                <a:cubicBezTo>
                  <a:pt x="161" y="1"/>
                  <a:pt x="161" y="1"/>
                  <a:pt x="161" y="1"/>
                </a:cubicBezTo>
                <a:moveTo>
                  <a:pt x="161" y="1"/>
                </a:moveTo>
                <a:cubicBezTo>
                  <a:pt x="161" y="1"/>
                  <a:pt x="161" y="1"/>
                  <a:pt x="161" y="1"/>
                </a:cubicBezTo>
                <a:cubicBezTo>
                  <a:pt x="161" y="1"/>
                  <a:pt x="161" y="1"/>
                  <a:pt x="161" y="1"/>
                </a:cubicBezTo>
                <a:moveTo>
                  <a:pt x="160" y="1"/>
                </a:moveTo>
                <a:cubicBezTo>
                  <a:pt x="161" y="1"/>
                  <a:pt x="161" y="1"/>
                  <a:pt x="161" y="1"/>
                </a:cubicBezTo>
                <a:cubicBezTo>
                  <a:pt x="161" y="1"/>
                  <a:pt x="161" y="1"/>
                  <a:pt x="160" y="1"/>
                </a:cubicBezTo>
                <a:moveTo>
                  <a:pt x="160" y="1"/>
                </a:moveTo>
                <a:cubicBezTo>
                  <a:pt x="160" y="1"/>
                  <a:pt x="160" y="1"/>
                  <a:pt x="160" y="1"/>
                </a:cubicBezTo>
                <a:cubicBezTo>
                  <a:pt x="160" y="1"/>
                  <a:pt x="160" y="1"/>
                  <a:pt x="160" y="1"/>
                </a:cubicBezTo>
                <a:moveTo>
                  <a:pt x="160" y="1"/>
                </a:moveTo>
                <a:cubicBezTo>
                  <a:pt x="160" y="1"/>
                  <a:pt x="160" y="1"/>
                  <a:pt x="160" y="1"/>
                </a:cubicBezTo>
                <a:cubicBezTo>
                  <a:pt x="160" y="1"/>
                  <a:pt x="160" y="1"/>
                  <a:pt x="160" y="1"/>
                </a:cubicBezTo>
                <a:moveTo>
                  <a:pt x="160" y="1"/>
                </a:moveTo>
                <a:cubicBezTo>
                  <a:pt x="160" y="1"/>
                  <a:pt x="160" y="1"/>
                  <a:pt x="160" y="1"/>
                </a:cubicBezTo>
                <a:cubicBezTo>
                  <a:pt x="160" y="1"/>
                  <a:pt x="160" y="1"/>
                  <a:pt x="160" y="1"/>
                </a:cubicBezTo>
                <a:moveTo>
                  <a:pt x="159" y="1"/>
                </a:moveTo>
                <a:cubicBezTo>
                  <a:pt x="159" y="1"/>
                  <a:pt x="159" y="1"/>
                  <a:pt x="160" y="1"/>
                </a:cubicBezTo>
                <a:cubicBezTo>
                  <a:pt x="159" y="1"/>
                  <a:pt x="159" y="1"/>
                  <a:pt x="159" y="1"/>
                </a:cubicBezTo>
                <a:moveTo>
                  <a:pt x="159" y="1"/>
                </a:moveTo>
                <a:cubicBezTo>
                  <a:pt x="159" y="1"/>
                  <a:pt x="159" y="1"/>
                  <a:pt x="159" y="1"/>
                </a:cubicBezTo>
                <a:cubicBezTo>
                  <a:pt x="159" y="1"/>
                  <a:pt x="159" y="1"/>
                  <a:pt x="159" y="1"/>
                </a:cubicBezTo>
                <a:moveTo>
                  <a:pt x="159" y="1"/>
                </a:moveTo>
                <a:cubicBezTo>
                  <a:pt x="159" y="1"/>
                  <a:pt x="159" y="1"/>
                  <a:pt x="159" y="1"/>
                </a:cubicBezTo>
                <a:cubicBezTo>
                  <a:pt x="159" y="1"/>
                  <a:pt x="159" y="1"/>
                  <a:pt x="159" y="1"/>
                </a:cubicBezTo>
                <a:moveTo>
                  <a:pt x="158" y="1"/>
                </a:moveTo>
                <a:cubicBezTo>
                  <a:pt x="158" y="1"/>
                  <a:pt x="159" y="1"/>
                  <a:pt x="159" y="1"/>
                </a:cubicBezTo>
                <a:cubicBezTo>
                  <a:pt x="159" y="1"/>
                  <a:pt x="158" y="1"/>
                  <a:pt x="158" y="1"/>
                </a:cubicBezTo>
                <a:moveTo>
                  <a:pt x="158" y="1"/>
                </a:moveTo>
                <a:cubicBezTo>
                  <a:pt x="158" y="1"/>
                  <a:pt x="158" y="1"/>
                  <a:pt x="158" y="1"/>
                </a:cubicBezTo>
                <a:cubicBezTo>
                  <a:pt x="158" y="1"/>
                  <a:pt x="158" y="1"/>
                  <a:pt x="158" y="1"/>
                </a:cubicBezTo>
                <a:moveTo>
                  <a:pt x="158" y="1"/>
                </a:moveTo>
                <a:cubicBezTo>
                  <a:pt x="158" y="1"/>
                  <a:pt x="158" y="1"/>
                  <a:pt x="158" y="1"/>
                </a:cubicBezTo>
                <a:cubicBezTo>
                  <a:pt x="158" y="1"/>
                  <a:pt x="158" y="1"/>
                  <a:pt x="158" y="1"/>
                </a:cubicBezTo>
                <a:moveTo>
                  <a:pt x="158" y="1"/>
                </a:moveTo>
                <a:cubicBezTo>
                  <a:pt x="158" y="1"/>
                  <a:pt x="158" y="1"/>
                  <a:pt x="158" y="1"/>
                </a:cubicBezTo>
                <a:cubicBezTo>
                  <a:pt x="158" y="1"/>
                  <a:pt x="158" y="1"/>
                  <a:pt x="158" y="1"/>
                </a:cubicBezTo>
                <a:moveTo>
                  <a:pt x="157" y="1"/>
                </a:moveTo>
                <a:cubicBezTo>
                  <a:pt x="157" y="1"/>
                  <a:pt x="157" y="1"/>
                  <a:pt x="157" y="1"/>
                </a:cubicBezTo>
                <a:cubicBezTo>
                  <a:pt x="157" y="1"/>
                  <a:pt x="157" y="1"/>
                  <a:pt x="157" y="1"/>
                </a:cubicBezTo>
                <a:moveTo>
                  <a:pt x="157" y="1"/>
                </a:moveTo>
                <a:cubicBezTo>
                  <a:pt x="157" y="1"/>
                  <a:pt x="157" y="1"/>
                  <a:pt x="157" y="1"/>
                </a:cubicBezTo>
                <a:cubicBezTo>
                  <a:pt x="157" y="1"/>
                  <a:pt x="157" y="1"/>
                  <a:pt x="157" y="1"/>
                </a:cubicBezTo>
                <a:moveTo>
                  <a:pt x="157" y="1"/>
                </a:moveTo>
                <a:cubicBezTo>
                  <a:pt x="157" y="1"/>
                  <a:pt x="157" y="1"/>
                  <a:pt x="157" y="1"/>
                </a:cubicBezTo>
                <a:cubicBezTo>
                  <a:pt x="157" y="1"/>
                  <a:pt x="157" y="1"/>
                  <a:pt x="157" y="1"/>
                </a:cubicBezTo>
                <a:moveTo>
                  <a:pt x="156" y="1"/>
                </a:moveTo>
                <a:cubicBezTo>
                  <a:pt x="157" y="1"/>
                  <a:pt x="157" y="1"/>
                  <a:pt x="157" y="1"/>
                </a:cubicBezTo>
                <a:cubicBezTo>
                  <a:pt x="157" y="1"/>
                  <a:pt x="157" y="1"/>
                  <a:pt x="156" y="1"/>
                </a:cubicBezTo>
                <a:moveTo>
                  <a:pt x="156" y="1"/>
                </a:moveTo>
                <a:cubicBezTo>
                  <a:pt x="156" y="1"/>
                  <a:pt x="156" y="1"/>
                  <a:pt x="156" y="1"/>
                </a:cubicBezTo>
                <a:cubicBezTo>
                  <a:pt x="156" y="1"/>
                  <a:pt x="156" y="1"/>
                  <a:pt x="156" y="1"/>
                </a:cubicBezTo>
                <a:moveTo>
                  <a:pt x="156" y="1"/>
                </a:moveTo>
                <a:cubicBezTo>
                  <a:pt x="156" y="1"/>
                  <a:pt x="156" y="1"/>
                  <a:pt x="156" y="1"/>
                </a:cubicBezTo>
                <a:cubicBezTo>
                  <a:pt x="156" y="1"/>
                  <a:pt x="156" y="1"/>
                  <a:pt x="156" y="1"/>
                </a:cubicBezTo>
                <a:moveTo>
                  <a:pt x="156" y="0"/>
                </a:moveTo>
                <a:cubicBezTo>
                  <a:pt x="156" y="0"/>
                  <a:pt x="156" y="0"/>
                  <a:pt x="156" y="0"/>
                </a:cubicBezTo>
                <a:cubicBezTo>
                  <a:pt x="156" y="0"/>
                  <a:pt x="156" y="0"/>
                  <a:pt x="156" y="0"/>
                </a:cubicBezTo>
                <a:moveTo>
                  <a:pt x="155" y="0"/>
                </a:moveTo>
                <a:cubicBezTo>
                  <a:pt x="155" y="0"/>
                  <a:pt x="155" y="0"/>
                  <a:pt x="156" y="0"/>
                </a:cubicBezTo>
                <a:cubicBezTo>
                  <a:pt x="155" y="0"/>
                  <a:pt x="155" y="0"/>
                  <a:pt x="155" y="0"/>
                </a:cubicBezTo>
                <a:moveTo>
                  <a:pt x="155" y="0"/>
                </a:moveTo>
                <a:cubicBezTo>
                  <a:pt x="155" y="0"/>
                  <a:pt x="155" y="0"/>
                  <a:pt x="155" y="0"/>
                </a:cubicBezTo>
                <a:cubicBezTo>
                  <a:pt x="155" y="0"/>
                  <a:pt x="155" y="0"/>
                  <a:pt x="155" y="0"/>
                </a:cubicBezTo>
                <a:moveTo>
                  <a:pt x="155" y="0"/>
                </a:moveTo>
                <a:cubicBezTo>
                  <a:pt x="155" y="0"/>
                  <a:pt x="155" y="0"/>
                  <a:pt x="155" y="0"/>
                </a:cubicBezTo>
                <a:cubicBezTo>
                  <a:pt x="155" y="0"/>
                  <a:pt x="155" y="0"/>
                  <a:pt x="155" y="0"/>
                </a:cubicBezTo>
                <a:moveTo>
                  <a:pt x="154" y="0"/>
                </a:moveTo>
                <a:cubicBezTo>
                  <a:pt x="154" y="0"/>
                  <a:pt x="155" y="0"/>
                  <a:pt x="155" y="0"/>
                </a:cubicBezTo>
                <a:cubicBezTo>
                  <a:pt x="155" y="0"/>
                  <a:pt x="154" y="0"/>
                  <a:pt x="154" y="0"/>
                </a:cubicBezTo>
                <a:moveTo>
                  <a:pt x="154" y="0"/>
                </a:moveTo>
                <a:cubicBezTo>
                  <a:pt x="154" y="0"/>
                  <a:pt x="154" y="0"/>
                  <a:pt x="154" y="0"/>
                </a:cubicBezTo>
                <a:cubicBezTo>
                  <a:pt x="154" y="0"/>
                  <a:pt x="154" y="0"/>
                  <a:pt x="154" y="0"/>
                </a:cubicBezTo>
                <a:moveTo>
                  <a:pt x="154" y="0"/>
                </a:moveTo>
                <a:cubicBezTo>
                  <a:pt x="154" y="0"/>
                  <a:pt x="154" y="0"/>
                  <a:pt x="154" y="0"/>
                </a:cubicBezTo>
                <a:cubicBezTo>
                  <a:pt x="154" y="0"/>
                  <a:pt x="154" y="0"/>
                  <a:pt x="154" y="0"/>
                </a:cubicBezTo>
                <a:moveTo>
                  <a:pt x="154" y="0"/>
                </a:moveTo>
                <a:cubicBezTo>
                  <a:pt x="154" y="0"/>
                  <a:pt x="154" y="0"/>
                  <a:pt x="154" y="0"/>
                </a:cubicBezTo>
                <a:cubicBezTo>
                  <a:pt x="154" y="0"/>
                  <a:pt x="154" y="0"/>
                  <a:pt x="154" y="0"/>
                </a:cubicBezTo>
                <a:moveTo>
                  <a:pt x="153" y="0"/>
                </a:moveTo>
                <a:cubicBezTo>
                  <a:pt x="153" y="0"/>
                  <a:pt x="153" y="0"/>
                  <a:pt x="153" y="0"/>
                </a:cubicBezTo>
                <a:cubicBezTo>
                  <a:pt x="153" y="0"/>
                  <a:pt x="153" y="0"/>
                  <a:pt x="153" y="0"/>
                </a:cubicBezTo>
                <a:moveTo>
                  <a:pt x="153" y="0"/>
                </a:moveTo>
                <a:cubicBezTo>
                  <a:pt x="153" y="0"/>
                  <a:pt x="153" y="0"/>
                  <a:pt x="153" y="0"/>
                </a:cubicBezTo>
                <a:cubicBezTo>
                  <a:pt x="153" y="0"/>
                  <a:pt x="153" y="0"/>
                  <a:pt x="153" y="0"/>
                </a:cubicBezTo>
                <a:moveTo>
                  <a:pt x="153" y="0"/>
                </a:moveTo>
                <a:cubicBezTo>
                  <a:pt x="153" y="0"/>
                  <a:pt x="153" y="0"/>
                  <a:pt x="153" y="0"/>
                </a:cubicBezTo>
                <a:cubicBezTo>
                  <a:pt x="153" y="0"/>
                  <a:pt x="153" y="0"/>
                  <a:pt x="153" y="0"/>
                </a:cubicBezTo>
                <a:moveTo>
                  <a:pt x="152" y="0"/>
                </a:moveTo>
                <a:cubicBezTo>
                  <a:pt x="153" y="0"/>
                  <a:pt x="153" y="0"/>
                  <a:pt x="153" y="0"/>
                </a:cubicBezTo>
                <a:cubicBezTo>
                  <a:pt x="153" y="0"/>
                  <a:pt x="153" y="0"/>
                  <a:pt x="152" y="0"/>
                </a:cubicBezTo>
                <a:moveTo>
                  <a:pt x="152" y="0"/>
                </a:moveTo>
                <a:cubicBezTo>
                  <a:pt x="152" y="0"/>
                  <a:pt x="152" y="0"/>
                  <a:pt x="152" y="0"/>
                </a:cubicBezTo>
                <a:cubicBezTo>
                  <a:pt x="152" y="0"/>
                  <a:pt x="152" y="0"/>
                  <a:pt x="152" y="0"/>
                </a:cubicBezTo>
                <a:moveTo>
                  <a:pt x="152" y="0"/>
                </a:moveTo>
                <a:cubicBezTo>
                  <a:pt x="152" y="0"/>
                  <a:pt x="152" y="0"/>
                  <a:pt x="152" y="0"/>
                </a:cubicBezTo>
                <a:cubicBezTo>
                  <a:pt x="152" y="0"/>
                  <a:pt x="152" y="0"/>
                  <a:pt x="152" y="0"/>
                </a:cubicBezTo>
                <a:moveTo>
                  <a:pt x="152" y="0"/>
                </a:moveTo>
                <a:cubicBezTo>
                  <a:pt x="152" y="0"/>
                  <a:pt x="152" y="0"/>
                  <a:pt x="152" y="0"/>
                </a:cubicBezTo>
                <a:cubicBezTo>
                  <a:pt x="152" y="0"/>
                  <a:pt x="152" y="0"/>
                  <a:pt x="152" y="0"/>
                </a:cubicBezTo>
                <a:moveTo>
                  <a:pt x="151" y="0"/>
                </a:moveTo>
                <a:cubicBezTo>
                  <a:pt x="151" y="0"/>
                  <a:pt x="151" y="0"/>
                  <a:pt x="152" y="0"/>
                </a:cubicBezTo>
                <a:cubicBezTo>
                  <a:pt x="151" y="0"/>
                  <a:pt x="151" y="0"/>
                  <a:pt x="151" y="0"/>
                </a:cubicBezTo>
                <a:moveTo>
                  <a:pt x="151" y="0"/>
                </a:moveTo>
                <a:cubicBezTo>
                  <a:pt x="151" y="0"/>
                  <a:pt x="151" y="0"/>
                  <a:pt x="151" y="0"/>
                </a:cubicBezTo>
                <a:cubicBezTo>
                  <a:pt x="151" y="0"/>
                  <a:pt x="151" y="0"/>
                  <a:pt x="151" y="0"/>
                </a:cubicBezTo>
                <a:moveTo>
                  <a:pt x="151" y="0"/>
                </a:moveTo>
                <a:cubicBezTo>
                  <a:pt x="151" y="0"/>
                  <a:pt x="151" y="0"/>
                  <a:pt x="151" y="0"/>
                </a:cubicBezTo>
                <a:cubicBezTo>
                  <a:pt x="151" y="0"/>
                  <a:pt x="151" y="0"/>
                  <a:pt x="151" y="0"/>
                </a:cubicBezTo>
                <a:moveTo>
                  <a:pt x="151" y="0"/>
                </a:moveTo>
                <a:cubicBezTo>
                  <a:pt x="151" y="0"/>
                  <a:pt x="151" y="0"/>
                  <a:pt x="151" y="0"/>
                </a:cubicBezTo>
                <a:cubicBezTo>
                  <a:pt x="151" y="0"/>
                  <a:pt x="151" y="0"/>
                  <a:pt x="151" y="0"/>
                </a:cubicBezTo>
                <a:moveTo>
                  <a:pt x="150" y="0"/>
                </a:moveTo>
                <a:cubicBezTo>
                  <a:pt x="150" y="0"/>
                  <a:pt x="150" y="0"/>
                  <a:pt x="150" y="0"/>
                </a:cubicBezTo>
                <a:cubicBezTo>
                  <a:pt x="150" y="0"/>
                  <a:pt x="150" y="0"/>
                  <a:pt x="150" y="0"/>
                </a:cubicBezTo>
                <a:moveTo>
                  <a:pt x="150" y="0"/>
                </a:moveTo>
                <a:cubicBezTo>
                  <a:pt x="150" y="0"/>
                  <a:pt x="150" y="0"/>
                  <a:pt x="150" y="0"/>
                </a:cubicBezTo>
                <a:cubicBezTo>
                  <a:pt x="150" y="0"/>
                  <a:pt x="150" y="0"/>
                  <a:pt x="150" y="0"/>
                </a:cubicBezTo>
                <a:moveTo>
                  <a:pt x="150" y="0"/>
                </a:moveTo>
                <a:cubicBezTo>
                  <a:pt x="150" y="0"/>
                  <a:pt x="150" y="0"/>
                  <a:pt x="150" y="0"/>
                </a:cubicBezTo>
                <a:cubicBezTo>
                  <a:pt x="150" y="0"/>
                  <a:pt x="150" y="0"/>
                  <a:pt x="150" y="0"/>
                </a:cubicBezTo>
                <a:moveTo>
                  <a:pt x="149" y="0"/>
                </a:moveTo>
                <a:cubicBezTo>
                  <a:pt x="150" y="0"/>
                  <a:pt x="150" y="0"/>
                  <a:pt x="150" y="0"/>
                </a:cubicBezTo>
                <a:cubicBezTo>
                  <a:pt x="150" y="0"/>
                  <a:pt x="150" y="0"/>
                  <a:pt x="149" y="0"/>
                </a:cubicBezTo>
                <a:moveTo>
                  <a:pt x="149" y="0"/>
                </a:moveTo>
                <a:cubicBezTo>
                  <a:pt x="149" y="0"/>
                  <a:pt x="149" y="0"/>
                  <a:pt x="149" y="0"/>
                </a:cubicBezTo>
                <a:cubicBezTo>
                  <a:pt x="149" y="0"/>
                  <a:pt x="149" y="0"/>
                  <a:pt x="149" y="0"/>
                </a:cubicBezTo>
                <a:moveTo>
                  <a:pt x="149" y="0"/>
                </a:moveTo>
                <a:cubicBezTo>
                  <a:pt x="149" y="0"/>
                  <a:pt x="149" y="0"/>
                  <a:pt x="149" y="0"/>
                </a:cubicBezTo>
                <a:cubicBezTo>
                  <a:pt x="149" y="0"/>
                  <a:pt x="149" y="0"/>
                  <a:pt x="149" y="0"/>
                </a:cubicBezTo>
                <a:moveTo>
                  <a:pt x="149" y="0"/>
                </a:moveTo>
                <a:cubicBezTo>
                  <a:pt x="149" y="0"/>
                  <a:pt x="149" y="0"/>
                  <a:pt x="149" y="0"/>
                </a:cubicBezTo>
                <a:cubicBezTo>
                  <a:pt x="149" y="0"/>
                  <a:pt x="149" y="0"/>
                  <a:pt x="149" y="0"/>
                </a:cubicBezTo>
                <a:moveTo>
                  <a:pt x="148" y="0"/>
                </a:moveTo>
                <a:cubicBezTo>
                  <a:pt x="148" y="0"/>
                  <a:pt x="149" y="0"/>
                  <a:pt x="149" y="0"/>
                </a:cubicBezTo>
                <a:cubicBezTo>
                  <a:pt x="149" y="0"/>
                  <a:pt x="148" y="0"/>
                  <a:pt x="148" y="0"/>
                </a:cubicBezTo>
                <a:moveTo>
                  <a:pt x="148" y="0"/>
                </a:moveTo>
                <a:cubicBezTo>
                  <a:pt x="148" y="0"/>
                  <a:pt x="148" y="0"/>
                  <a:pt x="148" y="0"/>
                </a:cubicBezTo>
                <a:cubicBezTo>
                  <a:pt x="148" y="0"/>
                  <a:pt x="148" y="0"/>
                  <a:pt x="148" y="0"/>
                </a:cubicBezTo>
                <a:moveTo>
                  <a:pt x="148" y="0"/>
                </a:moveTo>
                <a:cubicBezTo>
                  <a:pt x="148" y="0"/>
                  <a:pt x="148" y="0"/>
                  <a:pt x="148" y="0"/>
                </a:cubicBezTo>
                <a:cubicBezTo>
                  <a:pt x="148" y="0"/>
                  <a:pt x="148" y="0"/>
                  <a:pt x="148" y="0"/>
                </a:cubicBezTo>
                <a:moveTo>
                  <a:pt x="148" y="0"/>
                </a:moveTo>
                <a:cubicBezTo>
                  <a:pt x="148" y="0"/>
                  <a:pt x="148" y="0"/>
                  <a:pt x="148" y="0"/>
                </a:cubicBezTo>
                <a:cubicBezTo>
                  <a:pt x="148" y="0"/>
                  <a:pt x="148" y="0"/>
                  <a:pt x="148" y="0"/>
                </a:cubicBezTo>
                <a:moveTo>
                  <a:pt x="147" y="0"/>
                </a:moveTo>
                <a:cubicBezTo>
                  <a:pt x="147" y="0"/>
                  <a:pt x="147" y="0"/>
                  <a:pt x="147" y="0"/>
                </a:cubicBezTo>
                <a:cubicBezTo>
                  <a:pt x="147" y="0"/>
                  <a:pt x="147" y="0"/>
                  <a:pt x="147" y="0"/>
                </a:cubicBezTo>
                <a:moveTo>
                  <a:pt x="147" y="0"/>
                </a:moveTo>
                <a:cubicBezTo>
                  <a:pt x="147" y="0"/>
                  <a:pt x="147" y="0"/>
                  <a:pt x="147" y="0"/>
                </a:cubicBezTo>
                <a:cubicBezTo>
                  <a:pt x="147" y="0"/>
                  <a:pt x="147" y="0"/>
                  <a:pt x="147" y="0"/>
                </a:cubicBezTo>
                <a:moveTo>
                  <a:pt x="147" y="0"/>
                </a:moveTo>
                <a:cubicBezTo>
                  <a:pt x="147" y="0"/>
                  <a:pt x="147" y="0"/>
                  <a:pt x="147" y="0"/>
                </a:cubicBezTo>
                <a:cubicBezTo>
                  <a:pt x="147" y="0"/>
                  <a:pt x="147" y="0"/>
                  <a:pt x="147" y="0"/>
                </a:cubicBezTo>
                <a:moveTo>
                  <a:pt x="147" y="0"/>
                </a:moveTo>
                <a:cubicBezTo>
                  <a:pt x="147" y="0"/>
                  <a:pt x="147" y="0"/>
                  <a:pt x="147" y="0"/>
                </a:cubicBezTo>
                <a:cubicBezTo>
                  <a:pt x="147" y="0"/>
                  <a:pt x="147" y="0"/>
                  <a:pt x="147" y="0"/>
                </a:cubicBezTo>
                <a:moveTo>
                  <a:pt x="146" y="0"/>
                </a:moveTo>
                <a:cubicBezTo>
                  <a:pt x="146" y="0"/>
                  <a:pt x="146" y="0"/>
                  <a:pt x="146" y="0"/>
                </a:cubicBezTo>
                <a:cubicBezTo>
                  <a:pt x="146" y="0"/>
                  <a:pt x="146" y="0"/>
                  <a:pt x="146" y="0"/>
                </a:cubicBezTo>
                <a:moveTo>
                  <a:pt x="146" y="0"/>
                </a:moveTo>
                <a:cubicBezTo>
                  <a:pt x="146" y="0"/>
                  <a:pt x="146" y="0"/>
                  <a:pt x="146" y="0"/>
                </a:cubicBezTo>
                <a:cubicBezTo>
                  <a:pt x="146" y="0"/>
                  <a:pt x="146" y="0"/>
                  <a:pt x="146" y="0"/>
                </a:cubicBezTo>
                <a:moveTo>
                  <a:pt x="146" y="0"/>
                </a:moveTo>
                <a:cubicBezTo>
                  <a:pt x="146" y="0"/>
                  <a:pt x="146" y="0"/>
                  <a:pt x="146" y="0"/>
                </a:cubicBezTo>
                <a:cubicBezTo>
                  <a:pt x="146" y="0"/>
                  <a:pt x="146" y="0"/>
                  <a:pt x="146" y="0"/>
                </a:cubicBezTo>
                <a:moveTo>
                  <a:pt x="145" y="0"/>
                </a:moveTo>
                <a:cubicBezTo>
                  <a:pt x="145" y="0"/>
                  <a:pt x="145" y="0"/>
                  <a:pt x="146" y="0"/>
                </a:cubicBezTo>
                <a:cubicBezTo>
                  <a:pt x="145" y="0"/>
                  <a:pt x="145" y="0"/>
                  <a:pt x="145" y="0"/>
                </a:cubicBezTo>
                <a:moveTo>
                  <a:pt x="145" y="0"/>
                </a:moveTo>
                <a:cubicBezTo>
                  <a:pt x="145" y="0"/>
                  <a:pt x="145" y="0"/>
                  <a:pt x="145" y="0"/>
                </a:cubicBezTo>
                <a:cubicBezTo>
                  <a:pt x="145" y="0"/>
                  <a:pt x="145" y="0"/>
                  <a:pt x="145" y="0"/>
                </a:cubicBezTo>
                <a:moveTo>
                  <a:pt x="145" y="0"/>
                </a:moveTo>
                <a:cubicBezTo>
                  <a:pt x="145" y="0"/>
                  <a:pt x="145" y="0"/>
                  <a:pt x="145" y="0"/>
                </a:cubicBezTo>
                <a:cubicBezTo>
                  <a:pt x="145" y="0"/>
                  <a:pt x="145" y="0"/>
                  <a:pt x="145" y="0"/>
                </a:cubicBezTo>
                <a:moveTo>
                  <a:pt x="145" y="0"/>
                </a:moveTo>
                <a:cubicBezTo>
                  <a:pt x="145" y="0"/>
                  <a:pt x="145" y="0"/>
                  <a:pt x="145" y="0"/>
                </a:cubicBezTo>
                <a:cubicBezTo>
                  <a:pt x="145" y="0"/>
                  <a:pt x="145" y="0"/>
                  <a:pt x="145" y="0"/>
                </a:cubicBezTo>
                <a:moveTo>
                  <a:pt x="144" y="0"/>
                </a:moveTo>
                <a:cubicBezTo>
                  <a:pt x="144" y="0"/>
                  <a:pt x="144" y="0"/>
                  <a:pt x="144" y="0"/>
                </a:cubicBezTo>
                <a:cubicBezTo>
                  <a:pt x="144" y="0"/>
                  <a:pt x="144" y="0"/>
                  <a:pt x="144" y="0"/>
                </a:cubicBezTo>
                <a:moveTo>
                  <a:pt x="144" y="0"/>
                </a:moveTo>
                <a:cubicBezTo>
                  <a:pt x="144" y="0"/>
                  <a:pt x="144" y="0"/>
                  <a:pt x="144" y="0"/>
                </a:cubicBezTo>
                <a:cubicBezTo>
                  <a:pt x="144" y="0"/>
                  <a:pt x="144" y="0"/>
                  <a:pt x="144" y="0"/>
                </a:cubicBezTo>
                <a:moveTo>
                  <a:pt x="144" y="0"/>
                </a:moveTo>
                <a:cubicBezTo>
                  <a:pt x="144" y="0"/>
                  <a:pt x="144" y="0"/>
                  <a:pt x="144" y="0"/>
                </a:cubicBezTo>
                <a:cubicBezTo>
                  <a:pt x="144" y="0"/>
                  <a:pt x="144" y="0"/>
                  <a:pt x="144" y="0"/>
                </a:cubicBezTo>
                <a:moveTo>
                  <a:pt x="144" y="0"/>
                </a:moveTo>
                <a:cubicBezTo>
                  <a:pt x="144" y="0"/>
                  <a:pt x="144" y="0"/>
                  <a:pt x="144" y="0"/>
                </a:cubicBezTo>
                <a:cubicBezTo>
                  <a:pt x="144" y="0"/>
                  <a:pt x="144" y="0"/>
                  <a:pt x="144" y="0"/>
                </a:cubicBezTo>
                <a:moveTo>
                  <a:pt x="143" y="0"/>
                </a:moveTo>
                <a:cubicBezTo>
                  <a:pt x="143" y="0"/>
                  <a:pt x="143" y="0"/>
                  <a:pt x="143" y="0"/>
                </a:cubicBezTo>
                <a:cubicBezTo>
                  <a:pt x="143" y="0"/>
                  <a:pt x="143" y="0"/>
                  <a:pt x="143" y="0"/>
                </a:cubicBezTo>
                <a:moveTo>
                  <a:pt x="143" y="0"/>
                </a:moveTo>
                <a:cubicBezTo>
                  <a:pt x="143" y="0"/>
                  <a:pt x="143" y="0"/>
                  <a:pt x="143" y="0"/>
                </a:cubicBezTo>
                <a:cubicBezTo>
                  <a:pt x="143" y="0"/>
                  <a:pt x="143" y="0"/>
                  <a:pt x="143" y="0"/>
                </a:cubicBezTo>
                <a:moveTo>
                  <a:pt x="143" y="0"/>
                </a:moveTo>
                <a:cubicBezTo>
                  <a:pt x="143" y="0"/>
                  <a:pt x="143" y="0"/>
                  <a:pt x="143" y="0"/>
                </a:cubicBezTo>
                <a:cubicBezTo>
                  <a:pt x="143" y="0"/>
                  <a:pt x="143" y="0"/>
                  <a:pt x="143" y="0"/>
                </a:cubicBezTo>
                <a:moveTo>
                  <a:pt x="142" y="0"/>
                </a:moveTo>
                <a:cubicBezTo>
                  <a:pt x="142" y="0"/>
                  <a:pt x="142" y="0"/>
                  <a:pt x="143" y="0"/>
                </a:cubicBezTo>
                <a:cubicBezTo>
                  <a:pt x="142" y="0"/>
                  <a:pt x="142" y="0"/>
                  <a:pt x="142" y="0"/>
                </a:cubicBezTo>
                <a:moveTo>
                  <a:pt x="142" y="0"/>
                </a:moveTo>
                <a:cubicBezTo>
                  <a:pt x="142" y="0"/>
                  <a:pt x="142" y="0"/>
                  <a:pt x="142" y="0"/>
                </a:cubicBezTo>
                <a:cubicBezTo>
                  <a:pt x="142" y="0"/>
                  <a:pt x="142" y="0"/>
                  <a:pt x="142" y="0"/>
                </a:cubicBezTo>
                <a:moveTo>
                  <a:pt x="142" y="0"/>
                </a:moveTo>
                <a:cubicBezTo>
                  <a:pt x="142" y="0"/>
                  <a:pt x="142" y="0"/>
                  <a:pt x="142" y="0"/>
                </a:cubicBezTo>
                <a:cubicBezTo>
                  <a:pt x="142" y="0"/>
                  <a:pt x="142" y="0"/>
                  <a:pt x="142" y="0"/>
                </a:cubicBezTo>
                <a:moveTo>
                  <a:pt x="142" y="0"/>
                </a:moveTo>
                <a:cubicBezTo>
                  <a:pt x="142" y="0"/>
                  <a:pt x="142" y="0"/>
                  <a:pt x="142" y="0"/>
                </a:cubicBezTo>
                <a:cubicBezTo>
                  <a:pt x="142" y="0"/>
                  <a:pt x="142" y="0"/>
                  <a:pt x="142" y="0"/>
                </a:cubicBezTo>
                <a:moveTo>
                  <a:pt x="141" y="0"/>
                </a:moveTo>
                <a:cubicBezTo>
                  <a:pt x="141" y="0"/>
                  <a:pt x="141" y="0"/>
                  <a:pt x="141" y="0"/>
                </a:cubicBezTo>
                <a:cubicBezTo>
                  <a:pt x="141" y="0"/>
                  <a:pt x="141" y="0"/>
                  <a:pt x="141" y="0"/>
                </a:cubicBezTo>
                <a:moveTo>
                  <a:pt x="141" y="0"/>
                </a:moveTo>
                <a:cubicBezTo>
                  <a:pt x="141" y="0"/>
                  <a:pt x="141" y="0"/>
                  <a:pt x="141" y="0"/>
                </a:cubicBezTo>
                <a:cubicBezTo>
                  <a:pt x="141" y="0"/>
                  <a:pt x="141" y="0"/>
                  <a:pt x="141" y="0"/>
                </a:cubicBezTo>
                <a:moveTo>
                  <a:pt x="141" y="0"/>
                </a:moveTo>
                <a:cubicBezTo>
                  <a:pt x="141" y="0"/>
                  <a:pt x="141" y="0"/>
                  <a:pt x="141" y="0"/>
                </a:cubicBezTo>
                <a:cubicBezTo>
                  <a:pt x="141" y="0"/>
                  <a:pt x="141" y="0"/>
                  <a:pt x="141" y="0"/>
                </a:cubicBezTo>
                <a:moveTo>
                  <a:pt x="140" y="0"/>
                </a:moveTo>
                <a:cubicBezTo>
                  <a:pt x="140" y="0"/>
                  <a:pt x="141" y="0"/>
                  <a:pt x="141" y="0"/>
                </a:cubicBezTo>
                <a:cubicBezTo>
                  <a:pt x="141" y="0"/>
                  <a:pt x="140" y="0"/>
                  <a:pt x="140" y="0"/>
                </a:cubicBezTo>
                <a:moveTo>
                  <a:pt x="140" y="0"/>
                </a:moveTo>
                <a:cubicBezTo>
                  <a:pt x="140" y="0"/>
                  <a:pt x="140" y="0"/>
                  <a:pt x="140" y="0"/>
                </a:cubicBezTo>
                <a:cubicBezTo>
                  <a:pt x="140" y="0"/>
                  <a:pt x="140" y="0"/>
                  <a:pt x="140" y="0"/>
                </a:cubicBezTo>
                <a:moveTo>
                  <a:pt x="140" y="0"/>
                </a:moveTo>
                <a:cubicBezTo>
                  <a:pt x="140" y="0"/>
                  <a:pt x="140" y="0"/>
                  <a:pt x="140" y="0"/>
                </a:cubicBezTo>
                <a:cubicBezTo>
                  <a:pt x="140" y="0"/>
                  <a:pt x="140" y="0"/>
                  <a:pt x="140" y="0"/>
                </a:cubicBezTo>
              </a:path>
            </a:pathLst>
          </a:custGeom>
          <a:solidFill>
            <a:srgbClr val="B0BB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6" name="Freeform 29"/>
          <p:cNvSpPr>
            <a:spLocks noEditPoints="1"/>
          </p:cNvSpPr>
          <p:nvPr/>
        </p:nvSpPr>
        <p:spPr bwMode="auto">
          <a:xfrm>
            <a:off x="6129575" y="2698704"/>
            <a:ext cx="460757" cy="438029"/>
          </a:xfrm>
          <a:custGeom>
            <a:avLst/>
            <a:gdLst>
              <a:gd name="T0" fmla="*/ 0 w 163"/>
              <a:gd name="T1" fmla="*/ 154 h 155"/>
              <a:gd name="T2" fmla="*/ 0 w 163"/>
              <a:gd name="T3" fmla="*/ 152 h 155"/>
              <a:gd name="T4" fmla="*/ 0 w 163"/>
              <a:gd name="T5" fmla="*/ 152 h 155"/>
              <a:gd name="T6" fmla="*/ 0 w 163"/>
              <a:gd name="T7" fmla="*/ 151 h 155"/>
              <a:gd name="T8" fmla="*/ 0 w 163"/>
              <a:gd name="T9" fmla="*/ 151 h 155"/>
              <a:gd name="T10" fmla="*/ 0 w 163"/>
              <a:gd name="T11" fmla="*/ 150 h 155"/>
              <a:gd name="T12" fmla="*/ 0 w 163"/>
              <a:gd name="T13" fmla="*/ 149 h 155"/>
              <a:gd name="T14" fmla="*/ 0 w 163"/>
              <a:gd name="T15" fmla="*/ 148 h 155"/>
              <a:gd name="T16" fmla="*/ 0 w 163"/>
              <a:gd name="T17" fmla="*/ 148 h 155"/>
              <a:gd name="T18" fmla="*/ 0 w 163"/>
              <a:gd name="T19" fmla="*/ 147 h 155"/>
              <a:gd name="T20" fmla="*/ 0 w 163"/>
              <a:gd name="T21" fmla="*/ 147 h 155"/>
              <a:gd name="T22" fmla="*/ 0 w 163"/>
              <a:gd name="T23" fmla="*/ 146 h 155"/>
              <a:gd name="T24" fmla="*/ 0 w 163"/>
              <a:gd name="T25" fmla="*/ 146 h 155"/>
              <a:gd name="T26" fmla="*/ 0 w 163"/>
              <a:gd name="T27" fmla="*/ 145 h 155"/>
              <a:gd name="T28" fmla="*/ 0 w 163"/>
              <a:gd name="T29" fmla="*/ 145 h 155"/>
              <a:gd name="T30" fmla="*/ 0 w 163"/>
              <a:gd name="T31" fmla="*/ 144 h 155"/>
              <a:gd name="T32" fmla="*/ 0 w 163"/>
              <a:gd name="T33" fmla="*/ 143 h 155"/>
              <a:gd name="T34" fmla="*/ 0 w 163"/>
              <a:gd name="T35" fmla="*/ 143 h 155"/>
              <a:gd name="T36" fmla="*/ 0 w 163"/>
              <a:gd name="T37" fmla="*/ 142 h 155"/>
              <a:gd name="T38" fmla="*/ 0 w 163"/>
              <a:gd name="T39" fmla="*/ 142 h 155"/>
              <a:gd name="T40" fmla="*/ 0 w 163"/>
              <a:gd name="T41" fmla="*/ 141 h 155"/>
              <a:gd name="T42" fmla="*/ 0 w 163"/>
              <a:gd name="T43" fmla="*/ 141 h 155"/>
              <a:gd name="T44" fmla="*/ 162 w 163"/>
              <a:gd name="T45" fmla="*/ 2 h 155"/>
              <a:gd name="T46" fmla="*/ 160 w 163"/>
              <a:gd name="T47" fmla="*/ 2 h 155"/>
              <a:gd name="T48" fmla="*/ 160 w 163"/>
              <a:gd name="T49" fmla="*/ 2 h 155"/>
              <a:gd name="T50" fmla="*/ 159 w 163"/>
              <a:gd name="T51" fmla="*/ 2 h 155"/>
              <a:gd name="T52" fmla="*/ 158 w 163"/>
              <a:gd name="T53" fmla="*/ 2 h 155"/>
              <a:gd name="T54" fmla="*/ 158 w 163"/>
              <a:gd name="T55" fmla="*/ 2 h 155"/>
              <a:gd name="T56" fmla="*/ 156 w 163"/>
              <a:gd name="T57" fmla="*/ 1 h 155"/>
              <a:gd name="T58" fmla="*/ 156 w 163"/>
              <a:gd name="T59" fmla="*/ 1 h 155"/>
              <a:gd name="T60" fmla="*/ 155 w 163"/>
              <a:gd name="T61" fmla="*/ 1 h 155"/>
              <a:gd name="T62" fmla="*/ 155 w 163"/>
              <a:gd name="T63" fmla="*/ 1 h 155"/>
              <a:gd name="T64" fmla="*/ 154 w 163"/>
              <a:gd name="T65" fmla="*/ 1 h 155"/>
              <a:gd name="T66" fmla="*/ 153 w 163"/>
              <a:gd name="T67" fmla="*/ 1 h 155"/>
              <a:gd name="T68" fmla="*/ 153 w 163"/>
              <a:gd name="T69" fmla="*/ 1 h 155"/>
              <a:gd name="T70" fmla="*/ 152 w 163"/>
              <a:gd name="T71" fmla="*/ 1 h 155"/>
              <a:gd name="T72" fmla="*/ 152 w 163"/>
              <a:gd name="T73" fmla="*/ 1 h 155"/>
              <a:gd name="T74" fmla="*/ 151 w 163"/>
              <a:gd name="T75" fmla="*/ 1 h 155"/>
              <a:gd name="T76" fmla="*/ 150 w 163"/>
              <a:gd name="T77" fmla="*/ 1 h 155"/>
              <a:gd name="T78" fmla="*/ 150 w 163"/>
              <a:gd name="T79" fmla="*/ 1 h 155"/>
              <a:gd name="T80" fmla="*/ 149 w 163"/>
              <a:gd name="T81" fmla="*/ 1 h 155"/>
              <a:gd name="T82" fmla="*/ 148 w 163"/>
              <a:gd name="T83" fmla="*/ 1 h 155"/>
              <a:gd name="T84" fmla="*/ 148 w 163"/>
              <a:gd name="T85" fmla="*/ 1 h 155"/>
              <a:gd name="T86" fmla="*/ 147 w 163"/>
              <a:gd name="T87" fmla="*/ 1 h 155"/>
              <a:gd name="T88" fmla="*/ 147 w 163"/>
              <a:gd name="T89" fmla="*/ 1 h 155"/>
              <a:gd name="T90" fmla="*/ 146 w 163"/>
              <a:gd name="T91" fmla="*/ 1 h 155"/>
              <a:gd name="T92" fmla="*/ 146 w 163"/>
              <a:gd name="T93" fmla="*/ 1 h 155"/>
              <a:gd name="T94" fmla="*/ 145 w 163"/>
              <a:gd name="T95" fmla="*/ 1 h 155"/>
              <a:gd name="T96" fmla="*/ 144 w 163"/>
              <a:gd name="T97" fmla="*/ 0 h 155"/>
              <a:gd name="T98" fmla="*/ 144 w 163"/>
              <a:gd name="T99" fmla="*/ 0 h 155"/>
              <a:gd name="T100" fmla="*/ 143 w 163"/>
              <a:gd name="T101" fmla="*/ 0 h 155"/>
              <a:gd name="T102" fmla="*/ 143 w 163"/>
              <a:gd name="T103" fmla="*/ 0 h 155"/>
              <a:gd name="T104" fmla="*/ 142 w 163"/>
              <a:gd name="T105" fmla="*/ 0 h 155"/>
              <a:gd name="T106" fmla="*/ 142 w 163"/>
              <a:gd name="T107" fmla="*/ 0 h 155"/>
              <a:gd name="T108" fmla="*/ 141 w 163"/>
              <a:gd name="T109" fmla="*/ 0 h 155"/>
              <a:gd name="T110" fmla="*/ 141 w 163"/>
              <a:gd name="T111" fmla="*/ 0 h 155"/>
              <a:gd name="T112" fmla="*/ 140 w 163"/>
              <a:gd name="T113" fmla="*/ 0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63" h="155">
                <a:moveTo>
                  <a:pt x="1" y="155"/>
                </a:moveTo>
                <a:cubicBezTo>
                  <a:pt x="1" y="155"/>
                  <a:pt x="1" y="155"/>
                  <a:pt x="1" y="155"/>
                </a:cubicBezTo>
                <a:cubicBezTo>
                  <a:pt x="1" y="155"/>
                  <a:pt x="1" y="155"/>
                  <a:pt x="1" y="155"/>
                </a:cubicBezTo>
                <a:moveTo>
                  <a:pt x="0" y="154"/>
                </a:moveTo>
                <a:cubicBezTo>
                  <a:pt x="0" y="154"/>
                  <a:pt x="0" y="154"/>
                  <a:pt x="0" y="154"/>
                </a:cubicBezTo>
                <a:cubicBezTo>
                  <a:pt x="0" y="154"/>
                  <a:pt x="0" y="154"/>
                  <a:pt x="0" y="154"/>
                </a:cubicBezTo>
                <a:moveTo>
                  <a:pt x="0" y="153"/>
                </a:moveTo>
                <a:cubicBezTo>
                  <a:pt x="0" y="153"/>
                  <a:pt x="0" y="153"/>
                  <a:pt x="0" y="153"/>
                </a:cubicBezTo>
                <a:cubicBezTo>
                  <a:pt x="0" y="153"/>
                  <a:pt x="0" y="153"/>
                  <a:pt x="0" y="153"/>
                </a:cubicBezTo>
                <a:moveTo>
                  <a:pt x="0" y="152"/>
                </a:moveTo>
                <a:cubicBezTo>
                  <a:pt x="0" y="152"/>
                  <a:pt x="0" y="152"/>
                  <a:pt x="0" y="152"/>
                </a:cubicBezTo>
                <a:cubicBezTo>
                  <a:pt x="0" y="152"/>
                  <a:pt x="0" y="152"/>
                  <a:pt x="0" y="152"/>
                </a:cubicBezTo>
                <a:moveTo>
                  <a:pt x="0" y="152"/>
                </a:moveTo>
                <a:cubicBezTo>
                  <a:pt x="0" y="152"/>
                  <a:pt x="0" y="152"/>
                  <a:pt x="0" y="152"/>
                </a:cubicBezTo>
                <a:cubicBezTo>
                  <a:pt x="0" y="152"/>
                  <a:pt x="0" y="152"/>
                  <a:pt x="0" y="152"/>
                </a:cubicBezTo>
                <a:moveTo>
                  <a:pt x="0" y="152"/>
                </a:moveTo>
                <a:cubicBezTo>
                  <a:pt x="0" y="152"/>
                  <a:pt x="0" y="152"/>
                  <a:pt x="0" y="152"/>
                </a:cubicBezTo>
                <a:cubicBezTo>
                  <a:pt x="0" y="152"/>
                  <a:pt x="0" y="152"/>
                  <a:pt x="0" y="152"/>
                </a:cubicBezTo>
                <a:moveTo>
                  <a:pt x="0" y="151"/>
                </a:moveTo>
                <a:cubicBezTo>
                  <a:pt x="0" y="151"/>
                  <a:pt x="0" y="151"/>
                  <a:pt x="0" y="151"/>
                </a:cubicBezTo>
                <a:cubicBezTo>
                  <a:pt x="0" y="151"/>
                  <a:pt x="0" y="151"/>
                  <a:pt x="0" y="151"/>
                </a:cubicBezTo>
                <a:moveTo>
                  <a:pt x="0" y="151"/>
                </a:moveTo>
                <a:cubicBezTo>
                  <a:pt x="0" y="151"/>
                  <a:pt x="0" y="151"/>
                  <a:pt x="0" y="151"/>
                </a:cubicBezTo>
                <a:cubicBezTo>
                  <a:pt x="0" y="151"/>
                  <a:pt x="0" y="151"/>
                  <a:pt x="0" y="151"/>
                </a:cubicBezTo>
                <a:moveTo>
                  <a:pt x="0" y="151"/>
                </a:moveTo>
                <a:cubicBezTo>
                  <a:pt x="0" y="151"/>
                  <a:pt x="0" y="151"/>
                  <a:pt x="0" y="151"/>
                </a:cubicBezTo>
                <a:cubicBezTo>
                  <a:pt x="0" y="151"/>
                  <a:pt x="0" y="151"/>
                  <a:pt x="0" y="151"/>
                </a:cubicBezTo>
                <a:moveTo>
                  <a:pt x="0" y="151"/>
                </a:moveTo>
                <a:cubicBezTo>
                  <a:pt x="0" y="151"/>
                  <a:pt x="0" y="151"/>
                  <a:pt x="0" y="151"/>
                </a:cubicBezTo>
                <a:cubicBezTo>
                  <a:pt x="0" y="151"/>
                  <a:pt x="0" y="151"/>
                  <a:pt x="0" y="151"/>
                </a:cubicBezTo>
                <a:moveTo>
                  <a:pt x="0" y="150"/>
                </a:moveTo>
                <a:cubicBezTo>
                  <a:pt x="0" y="150"/>
                  <a:pt x="0" y="150"/>
                  <a:pt x="0" y="150"/>
                </a:cubicBezTo>
                <a:cubicBezTo>
                  <a:pt x="0" y="150"/>
                  <a:pt x="0" y="150"/>
                  <a:pt x="0" y="150"/>
                </a:cubicBezTo>
                <a:moveTo>
                  <a:pt x="0" y="150"/>
                </a:moveTo>
                <a:cubicBezTo>
                  <a:pt x="0" y="150"/>
                  <a:pt x="0" y="150"/>
                  <a:pt x="0" y="150"/>
                </a:cubicBezTo>
                <a:cubicBezTo>
                  <a:pt x="0" y="150"/>
                  <a:pt x="0" y="150"/>
                  <a:pt x="0" y="150"/>
                </a:cubicBezTo>
                <a:moveTo>
                  <a:pt x="0" y="149"/>
                </a:moveTo>
                <a:cubicBezTo>
                  <a:pt x="0" y="149"/>
                  <a:pt x="0" y="149"/>
                  <a:pt x="0" y="149"/>
                </a:cubicBezTo>
                <a:cubicBezTo>
                  <a:pt x="0" y="149"/>
                  <a:pt x="0" y="149"/>
                  <a:pt x="0" y="149"/>
                </a:cubicBezTo>
                <a:moveTo>
                  <a:pt x="0" y="149"/>
                </a:moveTo>
                <a:cubicBezTo>
                  <a:pt x="0" y="149"/>
                  <a:pt x="0" y="149"/>
                  <a:pt x="0" y="149"/>
                </a:cubicBezTo>
                <a:cubicBezTo>
                  <a:pt x="0" y="149"/>
                  <a:pt x="0" y="149"/>
                  <a:pt x="0" y="149"/>
                </a:cubicBezTo>
                <a:moveTo>
                  <a:pt x="0" y="149"/>
                </a:moveTo>
                <a:cubicBezTo>
                  <a:pt x="0" y="149"/>
                  <a:pt x="0" y="149"/>
                  <a:pt x="0" y="149"/>
                </a:cubicBezTo>
                <a:cubicBezTo>
                  <a:pt x="0" y="149"/>
                  <a:pt x="0" y="149"/>
                  <a:pt x="0" y="149"/>
                </a:cubicBezTo>
                <a:moveTo>
                  <a:pt x="0" y="148"/>
                </a:moveTo>
                <a:cubicBezTo>
                  <a:pt x="0" y="148"/>
                  <a:pt x="0" y="148"/>
                  <a:pt x="0" y="148"/>
                </a:cubicBezTo>
                <a:cubicBezTo>
                  <a:pt x="0" y="148"/>
                  <a:pt x="0" y="148"/>
                  <a:pt x="0" y="148"/>
                </a:cubicBezTo>
                <a:moveTo>
                  <a:pt x="0" y="148"/>
                </a:moveTo>
                <a:cubicBezTo>
                  <a:pt x="0" y="148"/>
                  <a:pt x="0" y="148"/>
                  <a:pt x="0" y="148"/>
                </a:cubicBezTo>
                <a:cubicBezTo>
                  <a:pt x="0" y="148"/>
                  <a:pt x="0" y="148"/>
                  <a:pt x="0" y="148"/>
                </a:cubicBezTo>
                <a:moveTo>
                  <a:pt x="0" y="148"/>
                </a:moveTo>
                <a:cubicBezTo>
                  <a:pt x="0" y="148"/>
                  <a:pt x="0" y="148"/>
                  <a:pt x="0" y="148"/>
                </a:cubicBezTo>
                <a:cubicBezTo>
                  <a:pt x="0" y="148"/>
                  <a:pt x="0" y="148"/>
                  <a:pt x="0" y="148"/>
                </a:cubicBezTo>
                <a:moveTo>
                  <a:pt x="0" y="148"/>
                </a:moveTo>
                <a:cubicBezTo>
                  <a:pt x="0" y="148"/>
                  <a:pt x="0" y="148"/>
                  <a:pt x="0" y="148"/>
                </a:cubicBezTo>
                <a:cubicBezTo>
                  <a:pt x="0" y="148"/>
                  <a:pt x="0" y="148"/>
                  <a:pt x="0" y="148"/>
                </a:cubicBezTo>
                <a:moveTo>
                  <a:pt x="0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0" y="147"/>
                  <a:pt x="0" y="147"/>
                  <a:pt x="0" y="147"/>
                </a:cubicBezTo>
                <a:moveTo>
                  <a:pt x="0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0" y="147"/>
                  <a:pt x="0" y="147"/>
                  <a:pt x="0" y="147"/>
                </a:cubicBezTo>
                <a:moveTo>
                  <a:pt x="0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0" y="147"/>
                  <a:pt x="0" y="147"/>
                  <a:pt x="0" y="147"/>
                </a:cubicBezTo>
                <a:moveTo>
                  <a:pt x="0" y="146"/>
                </a:moveTo>
                <a:cubicBezTo>
                  <a:pt x="0" y="146"/>
                  <a:pt x="0" y="146"/>
                  <a:pt x="0" y="146"/>
                </a:cubicBezTo>
                <a:cubicBezTo>
                  <a:pt x="0" y="146"/>
                  <a:pt x="0" y="146"/>
                  <a:pt x="0" y="146"/>
                </a:cubicBezTo>
                <a:moveTo>
                  <a:pt x="0" y="146"/>
                </a:moveTo>
                <a:cubicBezTo>
                  <a:pt x="0" y="146"/>
                  <a:pt x="0" y="146"/>
                  <a:pt x="0" y="146"/>
                </a:cubicBezTo>
                <a:cubicBezTo>
                  <a:pt x="0" y="146"/>
                  <a:pt x="0" y="146"/>
                  <a:pt x="0" y="146"/>
                </a:cubicBezTo>
                <a:moveTo>
                  <a:pt x="0" y="146"/>
                </a:moveTo>
                <a:cubicBezTo>
                  <a:pt x="0" y="146"/>
                  <a:pt x="0" y="146"/>
                  <a:pt x="0" y="146"/>
                </a:cubicBezTo>
                <a:cubicBezTo>
                  <a:pt x="0" y="146"/>
                  <a:pt x="0" y="146"/>
                  <a:pt x="0" y="146"/>
                </a:cubicBezTo>
                <a:moveTo>
                  <a:pt x="0" y="146"/>
                </a:moveTo>
                <a:cubicBezTo>
                  <a:pt x="0" y="146"/>
                  <a:pt x="0" y="146"/>
                  <a:pt x="0" y="146"/>
                </a:cubicBezTo>
                <a:cubicBezTo>
                  <a:pt x="0" y="146"/>
                  <a:pt x="0" y="146"/>
                  <a:pt x="0" y="146"/>
                </a:cubicBezTo>
                <a:moveTo>
                  <a:pt x="0" y="145"/>
                </a:moveTo>
                <a:cubicBezTo>
                  <a:pt x="0" y="145"/>
                  <a:pt x="0" y="145"/>
                  <a:pt x="0" y="145"/>
                </a:cubicBezTo>
                <a:cubicBezTo>
                  <a:pt x="0" y="145"/>
                  <a:pt x="0" y="145"/>
                  <a:pt x="0" y="145"/>
                </a:cubicBezTo>
                <a:moveTo>
                  <a:pt x="0" y="145"/>
                </a:moveTo>
                <a:cubicBezTo>
                  <a:pt x="0" y="145"/>
                  <a:pt x="0" y="145"/>
                  <a:pt x="0" y="145"/>
                </a:cubicBezTo>
                <a:cubicBezTo>
                  <a:pt x="0" y="145"/>
                  <a:pt x="0" y="145"/>
                  <a:pt x="0" y="145"/>
                </a:cubicBezTo>
                <a:moveTo>
                  <a:pt x="0" y="145"/>
                </a:moveTo>
                <a:cubicBezTo>
                  <a:pt x="0" y="145"/>
                  <a:pt x="0" y="145"/>
                  <a:pt x="0" y="145"/>
                </a:cubicBezTo>
                <a:cubicBezTo>
                  <a:pt x="0" y="145"/>
                  <a:pt x="0" y="145"/>
                  <a:pt x="0" y="145"/>
                </a:cubicBezTo>
                <a:moveTo>
                  <a:pt x="0" y="145"/>
                </a:moveTo>
                <a:cubicBezTo>
                  <a:pt x="0" y="145"/>
                  <a:pt x="0" y="145"/>
                  <a:pt x="0" y="145"/>
                </a:cubicBezTo>
                <a:cubicBezTo>
                  <a:pt x="0" y="145"/>
                  <a:pt x="0" y="145"/>
                  <a:pt x="0" y="145"/>
                </a:cubicBezTo>
                <a:moveTo>
                  <a:pt x="0" y="144"/>
                </a:moveTo>
                <a:cubicBezTo>
                  <a:pt x="0" y="144"/>
                  <a:pt x="0" y="144"/>
                  <a:pt x="0" y="144"/>
                </a:cubicBezTo>
                <a:cubicBezTo>
                  <a:pt x="0" y="144"/>
                  <a:pt x="0" y="144"/>
                  <a:pt x="0" y="144"/>
                </a:cubicBezTo>
                <a:moveTo>
                  <a:pt x="0" y="144"/>
                </a:moveTo>
                <a:cubicBezTo>
                  <a:pt x="0" y="144"/>
                  <a:pt x="0" y="144"/>
                  <a:pt x="0" y="144"/>
                </a:cubicBezTo>
                <a:cubicBezTo>
                  <a:pt x="0" y="144"/>
                  <a:pt x="0" y="144"/>
                  <a:pt x="0" y="144"/>
                </a:cubicBezTo>
                <a:moveTo>
                  <a:pt x="0" y="144"/>
                </a:moveTo>
                <a:cubicBezTo>
                  <a:pt x="0" y="144"/>
                  <a:pt x="0" y="144"/>
                  <a:pt x="0" y="144"/>
                </a:cubicBezTo>
                <a:cubicBezTo>
                  <a:pt x="0" y="144"/>
                  <a:pt x="0" y="144"/>
                  <a:pt x="0" y="144"/>
                </a:cubicBezTo>
                <a:moveTo>
                  <a:pt x="0" y="143"/>
                </a:moveTo>
                <a:cubicBezTo>
                  <a:pt x="0" y="143"/>
                  <a:pt x="0" y="143"/>
                  <a:pt x="0" y="143"/>
                </a:cubicBezTo>
                <a:cubicBezTo>
                  <a:pt x="0" y="143"/>
                  <a:pt x="0" y="143"/>
                  <a:pt x="0" y="143"/>
                </a:cubicBezTo>
                <a:moveTo>
                  <a:pt x="0" y="143"/>
                </a:moveTo>
                <a:cubicBezTo>
                  <a:pt x="0" y="143"/>
                  <a:pt x="0" y="143"/>
                  <a:pt x="0" y="143"/>
                </a:cubicBezTo>
                <a:cubicBezTo>
                  <a:pt x="0" y="143"/>
                  <a:pt x="0" y="143"/>
                  <a:pt x="0" y="143"/>
                </a:cubicBezTo>
                <a:moveTo>
                  <a:pt x="0" y="143"/>
                </a:moveTo>
                <a:cubicBezTo>
                  <a:pt x="0" y="143"/>
                  <a:pt x="0" y="143"/>
                  <a:pt x="0" y="143"/>
                </a:cubicBezTo>
                <a:cubicBezTo>
                  <a:pt x="0" y="143"/>
                  <a:pt x="0" y="143"/>
                  <a:pt x="0" y="143"/>
                </a:cubicBezTo>
                <a:moveTo>
                  <a:pt x="0" y="143"/>
                </a:moveTo>
                <a:cubicBezTo>
                  <a:pt x="0" y="143"/>
                  <a:pt x="0" y="143"/>
                  <a:pt x="0" y="143"/>
                </a:cubicBezTo>
                <a:cubicBezTo>
                  <a:pt x="0" y="143"/>
                  <a:pt x="0" y="143"/>
                  <a:pt x="0" y="143"/>
                </a:cubicBezTo>
                <a:moveTo>
                  <a:pt x="0" y="142"/>
                </a:moveTo>
                <a:cubicBezTo>
                  <a:pt x="0" y="142"/>
                  <a:pt x="0" y="142"/>
                  <a:pt x="0" y="142"/>
                </a:cubicBezTo>
                <a:cubicBezTo>
                  <a:pt x="0" y="142"/>
                  <a:pt x="0" y="142"/>
                  <a:pt x="0" y="142"/>
                </a:cubicBezTo>
                <a:moveTo>
                  <a:pt x="0" y="142"/>
                </a:moveTo>
                <a:cubicBezTo>
                  <a:pt x="0" y="142"/>
                  <a:pt x="0" y="142"/>
                  <a:pt x="0" y="142"/>
                </a:cubicBezTo>
                <a:cubicBezTo>
                  <a:pt x="0" y="142"/>
                  <a:pt x="0" y="142"/>
                  <a:pt x="0" y="142"/>
                </a:cubicBezTo>
                <a:moveTo>
                  <a:pt x="0" y="142"/>
                </a:moveTo>
                <a:cubicBezTo>
                  <a:pt x="0" y="142"/>
                  <a:pt x="0" y="142"/>
                  <a:pt x="0" y="142"/>
                </a:cubicBezTo>
                <a:cubicBezTo>
                  <a:pt x="0" y="142"/>
                  <a:pt x="0" y="142"/>
                  <a:pt x="0" y="142"/>
                </a:cubicBezTo>
                <a:moveTo>
                  <a:pt x="0" y="141"/>
                </a:moveTo>
                <a:cubicBezTo>
                  <a:pt x="0" y="141"/>
                  <a:pt x="0" y="142"/>
                  <a:pt x="0" y="142"/>
                </a:cubicBezTo>
                <a:cubicBezTo>
                  <a:pt x="0" y="141"/>
                  <a:pt x="0" y="141"/>
                  <a:pt x="0" y="141"/>
                </a:cubicBezTo>
                <a:moveTo>
                  <a:pt x="0" y="141"/>
                </a:moveTo>
                <a:cubicBezTo>
                  <a:pt x="0" y="141"/>
                  <a:pt x="0" y="141"/>
                  <a:pt x="0" y="141"/>
                </a:cubicBezTo>
                <a:cubicBezTo>
                  <a:pt x="0" y="141"/>
                  <a:pt x="0" y="141"/>
                  <a:pt x="0" y="141"/>
                </a:cubicBezTo>
                <a:moveTo>
                  <a:pt x="0" y="141"/>
                </a:moveTo>
                <a:cubicBezTo>
                  <a:pt x="0" y="141"/>
                  <a:pt x="0" y="141"/>
                  <a:pt x="0" y="141"/>
                </a:cubicBezTo>
                <a:cubicBezTo>
                  <a:pt x="0" y="141"/>
                  <a:pt x="0" y="141"/>
                  <a:pt x="0" y="141"/>
                </a:cubicBezTo>
                <a:moveTo>
                  <a:pt x="0" y="141"/>
                </a:moveTo>
                <a:cubicBezTo>
                  <a:pt x="0" y="141"/>
                  <a:pt x="0" y="141"/>
                  <a:pt x="0" y="141"/>
                </a:cubicBezTo>
                <a:cubicBezTo>
                  <a:pt x="0" y="141"/>
                  <a:pt x="0" y="141"/>
                  <a:pt x="0" y="141"/>
                </a:cubicBezTo>
                <a:moveTo>
                  <a:pt x="163" y="2"/>
                </a:moveTo>
                <a:cubicBezTo>
                  <a:pt x="163" y="2"/>
                  <a:pt x="163" y="2"/>
                  <a:pt x="163" y="2"/>
                </a:cubicBezTo>
                <a:cubicBezTo>
                  <a:pt x="163" y="2"/>
                  <a:pt x="163" y="2"/>
                  <a:pt x="163" y="2"/>
                </a:cubicBezTo>
                <a:moveTo>
                  <a:pt x="162" y="2"/>
                </a:moveTo>
                <a:cubicBezTo>
                  <a:pt x="162" y="2"/>
                  <a:pt x="162" y="2"/>
                  <a:pt x="162" y="2"/>
                </a:cubicBezTo>
                <a:cubicBezTo>
                  <a:pt x="162" y="2"/>
                  <a:pt x="162" y="2"/>
                  <a:pt x="162" y="2"/>
                </a:cubicBezTo>
                <a:moveTo>
                  <a:pt x="161" y="2"/>
                </a:moveTo>
                <a:cubicBezTo>
                  <a:pt x="161" y="2"/>
                  <a:pt x="161" y="2"/>
                  <a:pt x="161" y="2"/>
                </a:cubicBezTo>
                <a:cubicBezTo>
                  <a:pt x="161" y="2"/>
                  <a:pt x="161" y="2"/>
                  <a:pt x="161" y="2"/>
                </a:cubicBezTo>
                <a:moveTo>
                  <a:pt x="160" y="2"/>
                </a:moveTo>
                <a:cubicBezTo>
                  <a:pt x="160" y="2"/>
                  <a:pt x="160" y="2"/>
                  <a:pt x="160" y="2"/>
                </a:cubicBezTo>
                <a:cubicBezTo>
                  <a:pt x="160" y="2"/>
                  <a:pt x="160" y="2"/>
                  <a:pt x="160" y="2"/>
                </a:cubicBezTo>
                <a:moveTo>
                  <a:pt x="160" y="2"/>
                </a:moveTo>
                <a:cubicBezTo>
                  <a:pt x="160" y="2"/>
                  <a:pt x="160" y="2"/>
                  <a:pt x="160" y="2"/>
                </a:cubicBezTo>
                <a:cubicBezTo>
                  <a:pt x="160" y="2"/>
                  <a:pt x="160" y="2"/>
                  <a:pt x="160" y="2"/>
                </a:cubicBezTo>
                <a:moveTo>
                  <a:pt x="160" y="2"/>
                </a:moveTo>
                <a:cubicBezTo>
                  <a:pt x="160" y="2"/>
                  <a:pt x="160" y="2"/>
                  <a:pt x="160" y="2"/>
                </a:cubicBezTo>
                <a:cubicBezTo>
                  <a:pt x="160" y="2"/>
                  <a:pt x="160" y="2"/>
                  <a:pt x="160" y="2"/>
                </a:cubicBezTo>
                <a:moveTo>
                  <a:pt x="159" y="2"/>
                </a:moveTo>
                <a:cubicBezTo>
                  <a:pt x="159" y="2"/>
                  <a:pt x="159" y="2"/>
                  <a:pt x="159" y="2"/>
                </a:cubicBezTo>
                <a:cubicBezTo>
                  <a:pt x="159" y="2"/>
                  <a:pt x="159" y="2"/>
                  <a:pt x="159" y="2"/>
                </a:cubicBezTo>
                <a:moveTo>
                  <a:pt x="159" y="2"/>
                </a:moveTo>
                <a:cubicBezTo>
                  <a:pt x="159" y="2"/>
                  <a:pt x="159" y="2"/>
                  <a:pt x="159" y="2"/>
                </a:cubicBezTo>
                <a:cubicBezTo>
                  <a:pt x="159" y="2"/>
                  <a:pt x="159" y="2"/>
                  <a:pt x="159" y="2"/>
                </a:cubicBezTo>
                <a:moveTo>
                  <a:pt x="159" y="2"/>
                </a:moveTo>
                <a:cubicBezTo>
                  <a:pt x="159" y="2"/>
                  <a:pt x="159" y="2"/>
                  <a:pt x="159" y="2"/>
                </a:cubicBezTo>
                <a:cubicBezTo>
                  <a:pt x="159" y="2"/>
                  <a:pt x="159" y="2"/>
                  <a:pt x="159" y="2"/>
                </a:cubicBezTo>
                <a:moveTo>
                  <a:pt x="158" y="2"/>
                </a:moveTo>
                <a:cubicBezTo>
                  <a:pt x="158" y="2"/>
                  <a:pt x="158" y="2"/>
                  <a:pt x="158" y="2"/>
                </a:cubicBezTo>
                <a:cubicBezTo>
                  <a:pt x="158" y="2"/>
                  <a:pt x="158" y="2"/>
                  <a:pt x="158" y="2"/>
                </a:cubicBezTo>
                <a:moveTo>
                  <a:pt x="158" y="2"/>
                </a:moveTo>
                <a:cubicBezTo>
                  <a:pt x="158" y="2"/>
                  <a:pt x="158" y="2"/>
                  <a:pt x="158" y="2"/>
                </a:cubicBezTo>
                <a:cubicBezTo>
                  <a:pt x="158" y="2"/>
                  <a:pt x="158" y="2"/>
                  <a:pt x="158" y="2"/>
                </a:cubicBezTo>
                <a:moveTo>
                  <a:pt x="158" y="2"/>
                </a:moveTo>
                <a:cubicBezTo>
                  <a:pt x="158" y="2"/>
                  <a:pt x="158" y="2"/>
                  <a:pt x="158" y="2"/>
                </a:cubicBezTo>
                <a:cubicBezTo>
                  <a:pt x="158" y="2"/>
                  <a:pt x="158" y="2"/>
                  <a:pt x="158" y="2"/>
                </a:cubicBezTo>
                <a:moveTo>
                  <a:pt x="157" y="1"/>
                </a:moveTo>
                <a:cubicBezTo>
                  <a:pt x="157" y="1"/>
                  <a:pt x="157" y="1"/>
                  <a:pt x="157" y="1"/>
                </a:cubicBezTo>
                <a:cubicBezTo>
                  <a:pt x="157" y="1"/>
                  <a:pt x="157" y="1"/>
                  <a:pt x="157" y="1"/>
                </a:cubicBezTo>
                <a:moveTo>
                  <a:pt x="156" y="1"/>
                </a:moveTo>
                <a:cubicBezTo>
                  <a:pt x="156" y="1"/>
                  <a:pt x="156" y="1"/>
                  <a:pt x="156" y="1"/>
                </a:cubicBezTo>
                <a:cubicBezTo>
                  <a:pt x="156" y="1"/>
                  <a:pt x="156" y="1"/>
                  <a:pt x="156" y="1"/>
                </a:cubicBezTo>
                <a:moveTo>
                  <a:pt x="156" y="1"/>
                </a:moveTo>
                <a:cubicBezTo>
                  <a:pt x="156" y="1"/>
                  <a:pt x="156" y="1"/>
                  <a:pt x="156" y="1"/>
                </a:cubicBezTo>
                <a:cubicBezTo>
                  <a:pt x="156" y="1"/>
                  <a:pt x="156" y="1"/>
                  <a:pt x="156" y="1"/>
                </a:cubicBezTo>
                <a:moveTo>
                  <a:pt x="156" y="1"/>
                </a:moveTo>
                <a:cubicBezTo>
                  <a:pt x="156" y="1"/>
                  <a:pt x="156" y="1"/>
                  <a:pt x="156" y="1"/>
                </a:cubicBezTo>
                <a:cubicBezTo>
                  <a:pt x="156" y="1"/>
                  <a:pt x="156" y="1"/>
                  <a:pt x="156" y="1"/>
                </a:cubicBezTo>
                <a:moveTo>
                  <a:pt x="155" y="1"/>
                </a:moveTo>
                <a:cubicBezTo>
                  <a:pt x="155" y="1"/>
                  <a:pt x="155" y="1"/>
                  <a:pt x="155" y="1"/>
                </a:cubicBezTo>
                <a:cubicBezTo>
                  <a:pt x="155" y="1"/>
                  <a:pt x="155" y="1"/>
                  <a:pt x="155" y="1"/>
                </a:cubicBezTo>
                <a:moveTo>
                  <a:pt x="155" y="1"/>
                </a:moveTo>
                <a:cubicBezTo>
                  <a:pt x="155" y="1"/>
                  <a:pt x="155" y="1"/>
                  <a:pt x="155" y="1"/>
                </a:cubicBezTo>
                <a:cubicBezTo>
                  <a:pt x="155" y="1"/>
                  <a:pt x="155" y="1"/>
                  <a:pt x="155" y="1"/>
                </a:cubicBezTo>
                <a:moveTo>
                  <a:pt x="155" y="1"/>
                </a:moveTo>
                <a:cubicBezTo>
                  <a:pt x="155" y="1"/>
                  <a:pt x="155" y="1"/>
                  <a:pt x="155" y="1"/>
                </a:cubicBezTo>
                <a:cubicBezTo>
                  <a:pt x="155" y="1"/>
                  <a:pt x="155" y="1"/>
                  <a:pt x="155" y="1"/>
                </a:cubicBezTo>
                <a:moveTo>
                  <a:pt x="155" y="1"/>
                </a:moveTo>
                <a:cubicBezTo>
                  <a:pt x="155" y="1"/>
                  <a:pt x="155" y="1"/>
                  <a:pt x="155" y="1"/>
                </a:cubicBezTo>
                <a:cubicBezTo>
                  <a:pt x="155" y="1"/>
                  <a:pt x="155" y="1"/>
                  <a:pt x="155" y="1"/>
                </a:cubicBezTo>
                <a:moveTo>
                  <a:pt x="154" y="1"/>
                </a:moveTo>
                <a:cubicBezTo>
                  <a:pt x="154" y="1"/>
                  <a:pt x="154" y="1"/>
                  <a:pt x="154" y="1"/>
                </a:cubicBezTo>
                <a:cubicBezTo>
                  <a:pt x="154" y="1"/>
                  <a:pt x="154" y="1"/>
                  <a:pt x="154" y="1"/>
                </a:cubicBezTo>
                <a:moveTo>
                  <a:pt x="154" y="1"/>
                </a:moveTo>
                <a:cubicBezTo>
                  <a:pt x="154" y="1"/>
                  <a:pt x="154" y="1"/>
                  <a:pt x="154" y="1"/>
                </a:cubicBezTo>
                <a:cubicBezTo>
                  <a:pt x="154" y="1"/>
                  <a:pt x="154" y="1"/>
                  <a:pt x="154" y="1"/>
                </a:cubicBezTo>
                <a:moveTo>
                  <a:pt x="154" y="1"/>
                </a:moveTo>
                <a:cubicBezTo>
                  <a:pt x="154" y="1"/>
                  <a:pt x="154" y="1"/>
                  <a:pt x="154" y="1"/>
                </a:cubicBezTo>
                <a:cubicBezTo>
                  <a:pt x="154" y="1"/>
                  <a:pt x="154" y="1"/>
                  <a:pt x="154" y="1"/>
                </a:cubicBezTo>
                <a:moveTo>
                  <a:pt x="153" y="1"/>
                </a:moveTo>
                <a:cubicBezTo>
                  <a:pt x="153" y="1"/>
                  <a:pt x="153" y="1"/>
                  <a:pt x="153" y="1"/>
                </a:cubicBezTo>
                <a:cubicBezTo>
                  <a:pt x="153" y="1"/>
                  <a:pt x="153" y="1"/>
                  <a:pt x="153" y="1"/>
                </a:cubicBezTo>
                <a:moveTo>
                  <a:pt x="153" y="1"/>
                </a:moveTo>
                <a:cubicBezTo>
                  <a:pt x="153" y="1"/>
                  <a:pt x="153" y="1"/>
                  <a:pt x="153" y="1"/>
                </a:cubicBezTo>
                <a:cubicBezTo>
                  <a:pt x="153" y="1"/>
                  <a:pt x="153" y="1"/>
                  <a:pt x="153" y="1"/>
                </a:cubicBezTo>
                <a:moveTo>
                  <a:pt x="153" y="1"/>
                </a:moveTo>
                <a:cubicBezTo>
                  <a:pt x="153" y="1"/>
                  <a:pt x="153" y="1"/>
                  <a:pt x="153" y="1"/>
                </a:cubicBezTo>
                <a:cubicBezTo>
                  <a:pt x="153" y="1"/>
                  <a:pt x="153" y="1"/>
                  <a:pt x="153" y="1"/>
                </a:cubicBezTo>
                <a:moveTo>
                  <a:pt x="152" y="1"/>
                </a:moveTo>
                <a:cubicBezTo>
                  <a:pt x="152" y="1"/>
                  <a:pt x="152" y="1"/>
                  <a:pt x="152" y="1"/>
                </a:cubicBezTo>
                <a:cubicBezTo>
                  <a:pt x="152" y="1"/>
                  <a:pt x="152" y="1"/>
                  <a:pt x="152" y="1"/>
                </a:cubicBezTo>
                <a:moveTo>
                  <a:pt x="152" y="1"/>
                </a:moveTo>
                <a:cubicBezTo>
                  <a:pt x="152" y="1"/>
                  <a:pt x="152" y="1"/>
                  <a:pt x="152" y="1"/>
                </a:cubicBezTo>
                <a:cubicBezTo>
                  <a:pt x="152" y="1"/>
                  <a:pt x="152" y="1"/>
                  <a:pt x="152" y="1"/>
                </a:cubicBezTo>
                <a:moveTo>
                  <a:pt x="152" y="1"/>
                </a:moveTo>
                <a:cubicBezTo>
                  <a:pt x="152" y="1"/>
                  <a:pt x="152" y="1"/>
                  <a:pt x="152" y="1"/>
                </a:cubicBezTo>
                <a:cubicBezTo>
                  <a:pt x="152" y="1"/>
                  <a:pt x="152" y="1"/>
                  <a:pt x="152" y="1"/>
                </a:cubicBezTo>
                <a:moveTo>
                  <a:pt x="152" y="1"/>
                </a:moveTo>
                <a:cubicBezTo>
                  <a:pt x="152" y="1"/>
                  <a:pt x="152" y="1"/>
                  <a:pt x="152" y="1"/>
                </a:cubicBezTo>
                <a:cubicBezTo>
                  <a:pt x="152" y="1"/>
                  <a:pt x="152" y="1"/>
                  <a:pt x="152" y="1"/>
                </a:cubicBezTo>
                <a:moveTo>
                  <a:pt x="151" y="1"/>
                </a:moveTo>
                <a:cubicBezTo>
                  <a:pt x="151" y="1"/>
                  <a:pt x="151" y="1"/>
                  <a:pt x="151" y="1"/>
                </a:cubicBezTo>
                <a:cubicBezTo>
                  <a:pt x="151" y="1"/>
                  <a:pt x="151" y="1"/>
                  <a:pt x="151" y="1"/>
                </a:cubicBezTo>
                <a:moveTo>
                  <a:pt x="151" y="1"/>
                </a:moveTo>
                <a:cubicBezTo>
                  <a:pt x="151" y="1"/>
                  <a:pt x="151" y="1"/>
                  <a:pt x="151" y="1"/>
                </a:cubicBezTo>
                <a:cubicBezTo>
                  <a:pt x="151" y="1"/>
                  <a:pt x="151" y="1"/>
                  <a:pt x="151" y="1"/>
                </a:cubicBezTo>
                <a:moveTo>
                  <a:pt x="150" y="1"/>
                </a:moveTo>
                <a:cubicBezTo>
                  <a:pt x="151" y="1"/>
                  <a:pt x="151" y="1"/>
                  <a:pt x="151" y="1"/>
                </a:cubicBezTo>
                <a:cubicBezTo>
                  <a:pt x="151" y="1"/>
                  <a:pt x="151" y="1"/>
                  <a:pt x="150" y="1"/>
                </a:cubicBezTo>
                <a:moveTo>
                  <a:pt x="150" y="1"/>
                </a:moveTo>
                <a:cubicBezTo>
                  <a:pt x="150" y="1"/>
                  <a:pt x="150" y="1"/>
                  <a:pt x="150" y="1"/>
                </a:cubicBezTo>
                <a:cubicBezTo>
                  <a:pt x="150" y="1"/>
                  <a:pt x="150" y="1"/>
                  <a:pt x="150" y="1"/>
                </a:cubicBezTo>
                <a:moveTo>
                  <a:pt x="150" y="1"/>
                </a:moveTo>
                <a:cubicBezTo>
                  <a:pt x="150" y="1"/>
                  <a:pt x="150" y="1"/>
                  <a:pt x="150" y="1"/>
                </a:cubicBezTo>
                <a:cubicBezTo>
                  <a:pt x="150" y="1"/>
                  <a:pt x="150" y="1"/>
                  <a:pt x="150" y="1"/>
                </a:cubicBezTo>
                <a:moveTo>
                  <a:pt x="150" y="1"/>
                </a:moveTo>
                <a:cubicBezTo>
                  <a:pt x="150" y="1"/>
                  <a:pt x="150" y="1"/>
                  <a:pt x="150" y="1"/>
                </a:cubicBezTo>
                <a:cubicBezTo>
                  <a:pt x="150" y="1"/>
                  <a:pt x="150" y="1"/>
                  <a:pt x="150" y="1"/>
                </a:cubicBezTo>
                <a:moveTo>
                  <a:pt x="149" y="1"/>
                </a:moveTo>
                <a:cubicBezTo>
                  <a:pt x="149" y="1"/>
                  <a:pt x="149" y="1"/>
                  <a:pt x="149" y="1"/>
                </a:cubicBezTo>
                <a:cubicBezTo>
                  <a:pt x="149" y="1"/>
                  <a:pt x="149" y="1"/>
                  <a:pt x="149" y="1"/>
                </a:cubicBezTo>
                <a:moveTo>
                  <a:pt x="149" y="1"/>
                </a:moveTo>
                <a:cubicBezTo>
                  <a:pt x="149" y="1"/>
                  <a:pt x="149" y="1"/>
                  <a:pt x="149" y="1"/>
                </a:cubicBezTo>
                <a:cubicBezTo>
                  <a:pt x="149" y="1"/>
                  <a:pt x="149" y="1"/>
                  <a:pt x="149" y="1"/>
                </a:cubicBezTo>
                <a:moveTo>
                  <a:pt x="149" y="1"/>
                </a:moveTo>
                <a:cubicBezTo>
                  <a:pt x="149" y="1"/>
                  <a:pt x="149" y="1"/>
                  <a:pt x="149" y="1"/>
                </a:cubicBezTo>
                <a:cubicBezTo>
                  <a:pt x="149" y="1"/>
                  <a:pt x="149" y="1"/>
                  <a:pt x="149" y="1"/>
                </a:cubicBezTo>
                <a:moveTo>
                  <a:pt x="148" y="1"/>
                </a:moveTo>
                <a:cubicBezTo>
                  <a:pt x="148" y="1"/>
                  <a:pt x="148" y="1"/>
                  <a:pt x="148" y="1"/>
                </a:cubicBezTo>
                <a:cubicBezTo>
                  <a:pt x="148" y="1"/>
                  <a:pt x="148" y="1"/>
                  <a:pt x="148" y="1"/>
                </a:cubicBezTo>
                <a:moveTo>
                  <a:pt x="148" y="1"/>
                </a:moveTo>
                <a:cubicBezTo>
                  <a:pt x="148" y="1"/>
                  <a:pt x="148" y="1"/>
                  <a:pt x="148" y="1"/>
                </a:cubicBezTo>
                <a:cubicBezTo>
                  <a:pt x="148" y="1"/>
                  <a:pt x="148" y="1"/>
                  <a:pt x="148" y="1"/>
                </a:cubicBezTo>
                <a:moveTo>
                  <a:pt x="148" y="1"/>
                </a:moveTo>
                <a:cubicBezTo>
                  <a:pt x="148" y="1"/>
                  <a:pt x="148" y="1"/>
                  <a:pt x="148" y="1"/>
                </a:cubicBezTo>
                <a:cubicBezTo>
                  <a:pt x="148" y="1"/>
                  <a:pt x="148" y="1"/>
                  <a:pt x="148" y="1"/>
                </a:cubicBezTo>
                <a:moveTo>
                  <a:pt x="148" y="1"/>
                </a:moveTo>
                <a:cubicBezTo>
                  <a:pt x="148" y="1"/>
                  <a:pt x="148" y="1"/>
                  <a:pt x="148" y="1"/>
                </a:cubicBezTo>
                <a:cubicBezTo>
                  <a:pt x="148" y="1"/>
                  <a:pt x="148" y="1"/>
                  <a:pt x="148" y="1"/>
                </a:cubicBezTo>
                <a:moveTo>
                  <a:pt x="147" y="1"/>
                </a:moveTo>
                <a:cubicBezTo>
                  <a:pt x="147" y="1"/>
                  <a:pt x="147" y="1"/>
                  <a:pt x="147" y="1"/>
                </a:cubicBezTo>
                <a:cubicBezTo>
                  <a:pt x="147" y="1"/>
                  <a:pt x="147" y="1"/>
                  <a:pt x="147" y="1"/>
                </a:cubicBezTo>
                <a:moveTo>
                  <a:pt x="147" y="1"/>
                </a:moveTo>
                <a:cubicBezTo>
                  <a:pt x="147" y="1"/>
                  <a:pt x="147" y="1"/>
                  <a:pt x="147" y="1"/>
                </a:cubicBezTo>
                <a:cubicBezTo>
                  <a:pt x="147" y="1"/>
                  <a:pt x="147" y="1"/>
                  <a:pt x="147" y="1"/>
                </a:cubicBezTo>
                <a:moveTo>
                  <a:pt x="147" y="1"/>
                </a:moveTo>
                <a:cubicBezTo>
                  <a:pt x="147" y="1"/>
                  <a:pt x="147" y="1"/>
                  <a:pt x="147" y="1"/>
                </a:cubicBezTo>
                <a:cubicBezTo>
                  <a:pt x="147" y="1"/>
                  <a:pt x="147" y="1"/>
                  <a:pt x="147" y="1"/>
                </a:cubicBezTo>
                <a:moveTo>
                  <a:pt x="146" y="1"/>
                </a:moveTo>
                <a:cubicBezTo>
                  <a:pt x="146" y="1"/>
                  <a:pt x="146" y="1"/>
                  <a:pt x="147" y="1"/>
                </a:cubicBezTo>
                <a:cubicBezTo>
                  <a:pt x="146" y="1"/>
                  <a:pt x="146" y="1"/>
                  <a:pt x="146" y="1"/>
                </a:cubicBezTo>
                <a:moveTo>
                  <a:pt x="146" y="1"/>
                </a:moveTo>
                <a:cubicBezTo>
                  <a:pt x="146" y="1"/>
                  <a:pt x="146" y="1"/>
                  <a:pt x="146" y="1"/>
                </a:cubicBezTo>
                <a:cubicBezTo>
                  <a:pt x="146" y="1"/>
                  <a:pt x="146" y="1"/>
                  <a:pt x="146" y="1"/>
                </a:cubicBezTo>
                <a:moveTo>
                  <a:pt x="146" y="1"/>
                </a:moveTo>
                <a:cubicBezTo>
                  <a:pt x="146" y="1"/>
                  <a:pt x="146" y="1"/>
                  <a:pt x="146" y="1"/>
                </a:cubicBezTo>
                <a:cubicBezTo>
                  <a:pt x="146" y="1"/>
                  <a:pt x="146" y="1"/>
                  <a:pt x="146" y="1"/>
                </a:cubicBezTo>
                <a:moveTo>
                  <a:pt x="146" y="1"/>
                </a:moveTo>
                <a:cubicBezTo>
                  <a:pt x="146" y="1"/>
                  <a:pt x="146" y="1"/>
                  <a:pt x="146" y="1"/>
                </a:cubicBezTo>
                <a:cubicBezTo>
                  <a:pt x="146" y="1"/>
                  <a:pt x="146" y="1"/>
                  <a:pt x="146" y="1"/>
                </a:cubicBezTo>
                <a:moveTo>
                  <a:pt x="145" y="1"/>
                </a:moveTo>
                <a:cubicBezTo>
                  <a:pt x="145" y="1"/>
                  <a:pt x="145" y="1"/>
                  <a:pt x="145" y="1"/>
                </a:cubicBezTo>
                <a:cubicBezTo>
                  <a:pt x="145" y="1"/>
                  <a:pt x="145" y="1"/>
                  <a:pt x="145" y="1"/>
                </a:cubicBezTo>
                <a:moveTo>
                  <a:pt x="145" y="1"/>
                </a:moveTo>
                <a:cubicBezTo>
                  <a:pt x="145" y="1"/>
                  <a:pt x="145" y="1"/>
                  <a:pt x="145" y="1"/>
                </a:cubicBezTo>
                <a:cubicBezTo>
                  <a:pt x="145" y="1"/>
                  <a:pt x="145" y="1"/>
                  <a:pt x="145" y="1"/>
                </a:cubicBezTo>
                <a:moveTo>
                  <a:pt x="145" y="0"/>
                </a:moveTo>
                <a:cubicBezTo>
                  <a:pt x="145" y="0"/>
                  <a:pt x="145" y="0"/>
                  <a:pt x="145" y="0"/>
                </a:cubicBezTo>
                <a:cubicBezTo>
                  <a:pt x="145" y="0"/>
                  <a:pt x="145" y="0"/>
                  <a:pt x="145" y="0"/>
                </a:cubicBezTo>
                <a:moveTo>
                  <a:pt x="144" y="0"/>
                </a:moveTo>
                <a:cubicBezTo>
                  <a:pt x="145" y="0"/>
                  <a:pt x="145" y="0"/>
                  <a:pt x="145" y="0"/>
                </a:cubicBezTo>
                <a:cubicBezTo>
                  <a:pt x="145" y="0"/>
                  <a:pt x="145" y="0"/>
                  <a:pt x="144" y="0"/>
                </a:cubicBezTo>
                <a:moveTo>
                  <a:pt x="144" y="0"/>
                </a:moveTo>
                <a:cubicBezTo>
                  <a:pt x="144" y="0"/>
                  <a:pt x="144" y="0"/>
                  <a:pt x="144" y="0"/>
                </a:cubicBezTo>
                <a:cubicBezTo>
                  <a:pt x="144" y="0"/>
                  <a:pt x="144" y="0"/>
                  <a:pt x="144" y="0"/>
                </a:cubicBezTo>
                <a:moveTo>
                  <a:pt x="144" y="0"/>
                </a:moveTo>
                <a:cubicBezTo>
                  <a:pt x="144" y="0"/>
                  <a:pt x="144" y="0"/>
                  <a:pt x="144" y="0"/>
                </a:cubicBezTo>
                <a:cubicBezTo>
                  <a:pt x="144" y="0"/>
                  <a:pt x="144" y="0"/>
                  <a:pt x="144" y="0"/>
                </a:cubicBezTo>
                <a:moveTo>
                  <a:pt x="144" y="0"/>
                </a:moveTo>
                <a:cubicBezTo>
                  <a:pt x="144" y="0"/>
                  <a:pt x="144" y="0"/>
                  <a:pt x="144" y="0"/>
                </a:cubicBezTo>
                <a:cubicBezTo>
                  <a:pt x="144" y="0"/>
                  <a:pt x="144" y="0"/>
                  <a:pt x="144" y="0"/>
                </a:cubicBezTo>
                <a:moveTo>
                  <a:pt x="143" y="0"/>
                </a:moveTo>
                <a:cubicBezTo>
                  <a:pt x="143" y="0"/>
                  <a:pt x="143" y="0"/>
                  <a:pt x="143" y="0"/>
                </a:cubicBezTo>
                <a:cubicBezTo>
                  <a:pt x="143" y="0"/>
                  <a:pt x="143" y="0"/>
                  <a:pt x="143" y="0"/>
                </a:cubicBezTo>
                <a:moveTo>
                  <a:pt x="143" y="0"/>
                </a:moveTo>
                <a:cubicBezTo>
                  <a:pt x="143" y="0"/>
                  <a:pt x="143" y="0"/>
                  <a:pt x="143" y="0"/>
                </a:cubicBezTo>
                <a:cubicBezTo>
                  <a:pt x="143" y="0"/>
                  <a:pt x="143" y="0"/>
                  <a:pt x="143" y="0"/>
                </a:cubicBezTo>
                <a:moveTo>
                  <a:pt x="143" y="0"/>
                </a:moveTo>
                <a:cubicBezTo>
                  <a:pt x="143" y="0"/>
                  <a:pt x="143" y="0"/>
                  <a:pt x="143" y="0"/>
                </a:cubicBezTo>
                <a:cubicBezTo>
                  <a:pt x="143" y="0"/>
                  <a:pt x="143" y="0"/>
                  <a:pt x="143" y="0"/>
                </a:cubicBezTo>
                <a:moveTo>
                  <a:pt x="143" y="0"/>
                </a:moveTo>
                <a:cubicBezTo>
                  <a:pt x="143" y="0"/>
                  <a:pt x="143" y="0"/>
                  <a:pt x="143" y="0"/>
                </a:cubicBezTo>
                <a:cubicBezTo>
                  <a:pt x="143" y="0"/>
                  <a:pt x="143" y="0"/>
                  <a:pt x="143" y="0"/>
                </a:cubicBezTo>
                <a:moveTo>
                  <a:pt x="142" y="0"/>
                </a:moveTo>
                <a:cubicBezTo>
                  <a:pt x="142" y="0"/>
                  <a:pt x="142" y="0"/>
                  <a:pt x="142" y="0"/>
                </a:cubicBezTo>
                <a:cubicBezTo>
                  <a:pt x="142" y="0"/>
                  <a:pt x="142" y="0"/>
                  <a:pt x="142" y="0"/>
                </a:cubicBezTo>
                <a:moveTo>
                  <a:pt x="142" y="0"/>
                </a:moveTo>
                <a:cubicBezTo>
                  <a:pt x="142" y="0"/>
                  <a:pt x="142" y="0"/>
                  <a:pt x="142" y="0"/>
                </a:cubicBezTo>
                <a:cubicBezTo>
                  <a:pt x="142" y="0"/>
                  <a:pt x="142" y="0"/>
                  <a:pt x="142" y="0"/>
                </a:cubicBezTo>
                <a:moveTo>
                  <a:pt x="142" y="0"/>
                </a:moveTo>
                <a:cubicBezTo>
                  <a:pt x="142" y="0"/>
                  <a:pt x="142" y="0"/>
                  <a:pt x="142" y="0"/>
                </a:cubicBezTo>
                <a:cubicBezTo>
                  <a:pt x="142" y="0"/>
                  <a:pt x="142" y="0"/>
                  <a:pt x="142" y="0"/>
                </a:cubicBezTo>
                <a:moveTo>
                  <a:pt x="141" y="0"/>
                </a:moveTo>
                <a:cubicBezTo>
                  <a:pt x="142" y="0"/>
                  <a:pt x="142" y="0"/>
                  <a:pt x="142" y="0"/>
                </a:cubicBezTo>
                <a:cubicBezTo>
                  <a:pt x="142" y="0"/>
                  <a:pt x="142" y="0"/>
                  <a:pt x="141" y="0"/>
                </a:cubicBezTo>
                <a:moveTo>
                  <a:pt x="141" y="0"/>
                </a:moveTo>
                <a:cubicBezTo>
                  <a:pt x="141" y="0"/>
                  <a:pt x="141" y="0"/>
                  <a:pt x="141" y="0"/>
                </a:cubicBezTo>
                <a:cubicBezTo>
                  <a:pt x="141" y="0"/>
                  <a:pt x="141" y="0"/>
                  <a:pt x="141" y="0"/>
                </a:cubicBezTo>
                <a:moveTo>
                  <a:pt x="141" y="0"/>
                </a:moveTo>
                <a:cubicBezTo>
                  <a:pt x="141" y="0"/>
                  <a:pt x="141" y="0"/>
                  <a:pt x="141" y="0"/>
                </a:cubicBezTo>
                <a:cubicBezTo>
                  <a:pt x="141" y="0"/>
                  <a:pt x="141" y="0"/>
                  <a:pt x="141" y="0"/>
                </a:cubicBezTo>
                <a:moveTo>
                  <a:pt x="141" y="0"/>
                </a:moveTo>
                <a:cubicBezTo>
                  <a:pt x="141" y="0"/>
                  <a:pt x="141" y="0"/>
                  <a:pt x="141" y="0"/>
                </a:cubicBezTo>
                <a:cubicBezTo>
                  <a:pt x="141" y="0"/>
                  <a:pt x="141" y="0"/>
                  <a:pt x="141" y="0"/>
                </a:cubicBezTo>
                <a:moveTo>
                  <a:pt x="140" y="0"/>
                </a:moveTo>
                <a:cubicBezTo>
                  <a:pt x="140" y="0"/>
                  <a:pt x="140" y="0"/>
                  <a:pt x="140" y="0"/>
                </a:cubicBezTo>
                <a:cubicBezTo>
                  <a:pt x="140" y="0"/>
                  <a:pt x="140" y="0"/>
                  <a:pt x="140" y="0"/>
                </a:cubicBezTo>
                <a:moveTo>
                  <a:pt x="140" y="0"/>
                </a:moveTo>
                <a:cubicBezTo>
                  <a:pt x="140" y="0"/>
                  <a:pt x="140" y="0"/>
                  <a:pt x="140" y="0"/>
                </a:cubicBezTo>
                <a:cubicBezTo>
                  <a:pt x="140" y="0"/>
                  <a:pt x="140" y="0"/>
                  <a:pt x="140" y="0"/>
                </a:cubicBezTo>
              </a:path>
            </a:pathLst>
          </a:custGeom>
          <a:solidFill>
            <a:srgbClr val="B0BB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7" name="Freeform 30"/>
          <p:cNvSpPr>
            <a:spLocks noEditPoints="1"/>
          </p:cNvSpPr>
          <p:nvPr/>
        </p:nvSpPr>
        <p:spPr bwMode="auto">
          <a:xfrm>
            <a:off x="6835174" y="2853667"/>
            <a:ext cx="11364" cy="11364"/>
          </a:xfrm>
          <a:custGeom>
            <a:avLst/>
            <a:gdLst>
              <a:gd name="T0" fmla="*/ 1 w 4"/>
              <a:gd name="T1" fmla="*/ 1 h 4"/>
              <a:gd name="T2" fmla="*/ 4 w 4"/>
              <a:gd name="T3" fmla="*/ 4 h 4"/>
              <a:gd name="T4" fmla="*/ 4 w 4"/>
              <a:gd name="T5" fmla="*/ 4 h 4"/>
              <a:gd name="T6" fmla="*/ 1 w 4"/>
              <a:gd name="T7" fmla="*/ 1 h 4"/>
              <a:gd name="T8" fmla="*/ 1 w 4"/>
              <a:gd name="T9" fmla="*/ 0 h 4"/>
              <a:gd name="T10" fmla="*/ 1 w 4"/>
              <a:gd name="T11" fmla="*/ 1 h 4"/>
              <a:gd name="T12" fmla="*/ 1 w 4"/>
              <a:gd name="T13" fmla="*/ 0 h 4"/>
              <a:gd name="T14" fmla="*/ 1 w 4"/>
              <a:gd name="T15" fmla="*/ 0 h 4"/>
              <a:gd name="T16" fmla="*/ 1 w 4"/>
              <a:gd name="T17" fmla="*/ 0 h 4"/>
              <a:gd name="T18" fmla="*/ 1 w 4"/>
              <a:gd name="T19" fmla="*/ 0 h 4"/>
              <a:gd name="T20" fmla="*/ 1 w 4"/>
              <a:gd name="T21" fmla="*/ 0 h 4"/>
              <a:gd name="T22" fmla="*/ 1 w 4"/>
              <a:gd name="T23" fmla="*/ 0 h 4"/>
              <a:gd name="T24" fmla="*/ 1 w 4"/>
              <a:gd name="T25" fmla="*/ 0 h 4"/>
              <a:gd name="T26" fmla="*/ 1 w 4"/>
              <a:gd name="T27" fmla="*/ 0 h 4"/>
              <a:gd name="T28" fmla="*/ 1 w 4"/>
              <a:gd name="T29" fmla="*/ 0 h 4"/>
              <a:gd name="T30" fmla="*/ 1 w 4"/>
              <a:gd name="T31" fmla="*/ 0 h 4"/>
              <a:gd name="T32" fmla="*/ 1 w 4"/>
              <a:gd name="T33" fmla="*/ 0 h 4"/>
              <a:gd name="T34" fmla="*/ 1 w 4"/>
              <a:gd name="T35" fmla="*/ 0 h 4"/>
              <a:gd name="T36" fmla="*/ 1 w 4"/>
              <a:gd name="T37" fmla="*/ 0 h 4"/>
              <a:gd name="T38" fmla="*/ 0 w 4"/>
              <a:gd name="T39" fmla="*/ 0 h 4"/>
              <a:gd name="T40" fmla="*/ 0 w 4"/>
              <a:gd name="T41" fmla="*/ 0 h 4"/>
              <a:gd name="T42" fmla="*/ 0 w 4"/>
              <a:gd name="T4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" h="4">
                <a:moveTo>
                  <a:pt x="1" y="1"/>
                </a:moveTo>
                <a:cubicBezTo>
                  <a:pt x="2" y="2"/>
                  <a:pt x="3" y="3"/>
                  <a:pt x="4" y="4"/>
                </a:cubicBezTo>
                <a:cubicBezTo>
                  <a:pt x="4" y="4"/>
                  <a:pt x="4" y="4"/>
                  <a:pt x="4" y="4"/>
                </a:cubicBezTo>
                <a:cubicBezTo>
                  <a:pt x="3" y="3"/>
                  <a:pt x="2" y="2"/>
                  <a:pt x="1" y="1"/>
                </a:cubicBezTo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9" name="Freeform 32"/>
          <p:cNvSpPr>
            <a:spLocks noEditPoints="1"/>
          </p:cNvSpPr>
          <p:nvPr/>
        </p:nvSpPr>
        <p:spPr bwMode="auto">
          <a:xfrm>
            <a:off x="6911622" y="3483850"/>
            <a:ext cx="423566" cy="553735"/>
          </a:xfrm>
          <a:custGeom>
            <a:avLst/>
            <a:gdLst>
              <a:gd name="T0" fmla="*/ 12 w 150"/>
              <a:gd name="T1" fmla="*/ 195 h 196"/>
              <a:gd name="T2" fmla="*/ 11 w 150"/>
              <a:gd name="T3" fmla="*/ 194 h 196"/>
              <a:gd name="T4" fmla="*/ 11 w 150"/>
              <a:gd name="T5" fmla="*/ 194 h 196"/>
              <a:gd name="T6" fmla="*/ 11 w 150"/>
              <a:gd name="T7" fmla="*/ 193 h 196"/>
              <a:gd name="T8" fmla="*/ 10 w 150"/>
              <a:gd name="T9" fmla="*/ 192 h 196"/>
              <a:gd name="T10" fmla="*/ 10 w 150"/>
              <a:gd name="T11" fmla="*/ 192 h 196"/>
              <a:gd name="T12" fmla="*/ 10 w 150"/>
              <a:gd name="T13" fmla="*/ 191 h 196"/>
              <a:gd name="T14" fmla="*/ 10 w 150"/>
              <a:gd name="T15" fmla="*/ 191 h 196"/>
              <a:gd name="T16" fmla="*/ 9 w 150"/>
              <a:gd name="T17" fmla="*/ 190 h 196"/>
              <a:gd name="T18" fmla="*/ 9 w 150"/>
              <a:gd name="T19" fmla="*/ 189 h 196"/>
              <a:gd name="T20" fmla="*/ 9 w 150"/>
              <a:gd name="T21" fmla="*/ 189 h 196"/>
              <a:gd name="T22" fmla="*/ 9 w 150"/>
              <a:gd name="T23" fmla="*/ 188 h 196"/>
              <a:gd name="T24" fmla="*/ 8 w 150"/>
              <a:gd name="T25" fmla="*/ 188 h 196"/>
              <a:gd name="T26" fmla="*/ 8 w 150"/>
              <a:gd name="T27" fmla="*/ 187 h 196"/>
              <a:gd name="T28" fmla="*/ 8 w 150"/>
              <a:gd name="T29" fmla="*/ 186 h 196"/>
              <a:gd name="T30" fmla="*/ 7 w 150"/>
              <a:gd name="T31" fmla="*/ 184 h 196"/>
              <a:gd name="T32" fmla="*/ 7 w 150"/>
              <a:gd name="T33" fmla="*/ 183 h 196"/>
              <a:gd name="T34" fmla="*/ 2 w 150"/>
              <a:gd name="T35" fmla="*/ 162 h 196"/>
              <a:gd name="T36" fmla="*/ 2 w 150"/>
              <a:gd name="T37" fmla="*/ 161 h 196"/>
              <a:gd name="T38" fmla="*/ 1 w 150"/>
              <a:gd name="T39" fmla="*/ 160 h 196"/>
              <a:gd name="T40" fmla="*/ 1 w 150"/>
              <a:gd name="T41" fmla="*/ 159 h 196"/>
              <a:gd name="T42" fmla="*/ 1 w 150"/>
              <a:gd name="T43" fmla="*/ 157 h 196"/>
              <a:gd name="T44" fmla="*/ 1 w 150"/>
              <a:gd name="T45" fmla="*/ 157 h 196"/>
              <a:gd name="T46" fmla="*/ 1 w 150"/>
              <a:gd name="T47" fmla="*/ 156 h 196"/>
              <a:gd name="T48" fmla="*/ 1 w 150"/>
              <a:gd name="T49" fmla="*/ 155 h 196"/>
              <a:gd name="T50" fmla="*/ 1 w 150"/>
              <a:gd name="T51" fmla="*/ 155 h 196"/>
              <a:gd name="T52" fmla="*/ 1 w 150"/>
              <a:gd name="T53" fmla="*/ 154 h 196"/>
              <a:gd name="T54" fmla="*/ 1 w 150"/>
              <a:gd name="T55" fmla="*/ 153 h 196"/>
              <a:gd name="T56" fmla="*/ 1 w 150"/>
              <a:gd name="T57" fmla="*/ 153 h 196"/>
              <a:gd name="T58" fmla="*/ 1 w 150"/>
              <a:gd name="T59" fmla="*/ 152 h 196"/>
              <a:gd name="T60" fmla="*/ 0 w 150"/>
              <a:gd name="T61" fmla="*/ 151 h 196"/>
              <a:gd name="T62" fmla="*/ 0 w 150"/>
              <a:gd name="T63" fmla="*/ 151 h 196"/>
              <a:gd name="T64" fmla="*/ 0 w 150"/>
              <a:gd name="T65" fmla="*/ 150 h 196"/>
              <a:gd name="T66" fmla="*/ 0 w 150"/>
              <a:gd name="T67" fmla="*/ 149 h 196"/>
              <a:gd name="T68" fmla="*/ 0 w 150"/>
              <a:gd name="T69" fmla="*/ 149 h 196"/>
              <a:gd name="T70" fmla="*/ 0 w 150"/>
              <a:gd name="T71" fmla="*/ 148 h 196"/>
              <a:gd name="T72" fmla="*/ 0 w 150"/>
              <a:gd name="T73" fmla="*/ 147 h 196"/>
              <a:gd name="T74" fmla="*/ 0 w 150"/>
              <a:gd name="T75" fmla="*/ 147 h 196"/>
              <a:gd name="T76" fmla="*/ 0 w 150"/>
              <a:gd name="T77" fmla="*/ 146 h 196"/>
              <a:gd name="T78" fmla="*/ 0 w 150"/>
              <a:gd name="T79" fmla="*/ 145 h 196"/>
              <a:gd name="T80" fmla="*/ 0 w 150"/>
              <a:gd name="T81" fmla="*/ 145 h 196"/>
              <a:gd name="T82" fmla="*/ 0 w 150"/>
              <a:gd name="T83" fmla="*/ 144 h 196"/>
              <a:gd name="T84" fmla="*/ 0 w 150"/>
              <a:gd name="T85" fmla="*/ 143 h 196"/>
              <a:gd name="T86" fmla="*/ 0 w 150"/>
              <a:gd name="T87" fmla="*/ 143 h 196"/>
              <a:gd name="T88" fmla="*/ 0 w 150"/>
              <a:gd name="T89" fmla="*/ 142 h 196"/>
              <a:gd name="T90" fmla="*/ 0 w 150"/>
              <a:gd name="T91" fmla="*/ 141 h 196"/>
              <a:gd name="T92" fmla="*/ 0 w 150"/>
              <a:gd name="T93" fmla="*/ 141 h 196"/>
              <a:gd name="T94" fmla="*/ 0 w 150"/>
              <a:gd name="T95" fmla="*/ 140 h 196"/>
              <a:gd name="T96" fmla="*/ 150 w 150"/>
              <a:gd name="T97" fmla="*/ 0 h 196"/>
              <a:gd name="T98" fmla="*/ 149 w 150"/>
              <a:gd name="T99" fmla="*/ 0 h 196"/>
              <a:gd name="T100" fmla="*/ 148 w 150"/>
              <a:gd name="T101" fmla="*/ 0 h 196"/>
              <a:gd name="T102" fmla="*/ 147 w 150"/>
              <a:gd name="T103" fmla="*/ 0 h 196"/>
              <a:gd name="T104" fmla="*/ 146 w 150"/>
              <a:gd name="T105" fmla="*/ 0 h 196"/>
              <a:gd name="T106" fmla="*/ 145 w 150"/>
              <a:gd name="T107" fmla="*/ 0 h 196"/>
              <a:gd name="T108" fmla="*/ 144 w 150"/>
              <a:gd name="T109" fmla="*/ 0 h 196"/>
              <a:gd name="T110" fmla="*/ 144 w 150"/>
              <a:gd name="T111" fmla="*/ 0 h 196"/>
              <a:gd name="T112" fmla="*/ 143 w 150"/>
              <a:gd name="T113" fmla="*/ 0 h 196"/>
              <a:gd name="T114" fmla="*/ 142 w 150"/>
              <a:gd name="T115" fmla="*/ 0 h 196"/>
              <a:gd name="T116" fmla="*/ 142 w 150"/>
              <a:gd name="T117" fmla="*/ 0 h 196"/>
              <a:gd name="T118" fmla="*/ 141 w 150"/>
              <a:gd name="T119" fmla="*/ 0 h 196"/>
              <a:gd name="T120" fmla="*/ 140 w 150"/>
              <a:gd name="T121" fmla="*/ 0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0" h="196">
                <a:moveTo>
                  <a:pt x="12" y="196"/>
                </a:moveTo>
                <a:cubicBezTo>
                  <a:pt x="12" y="196"/>
                  <a:pt x="12" y="196"/>
                  <a:pt x="12" y="196"/>
                </a:cubicBezTo>
                <a:cubicBezTo>
                  <a:pt x="12" y="196"/>
                  <a:pt x="12" y="196"/>
                  <a:pt x="12" y="196"/>
                </a:cubicBezTo>
                <a:moveTo>
                  <a:pt x="12" y="196"/>
                </a:moveTo>
                <a:cubicBezTo>
                  <a:pt x="12" y="196"/>
                  <a:pt x="12" y="196"/>
                  <a:pt x="12" y="196"/>
                </a:cubicBezTo>
                <a:cubicBezTo>
                  <a:pt x="12" y="196"/>
                  <a:pt x="12" y="196"/>
                  <a:pt x="12" y="196"/>
                </a:cubicBezTo>
                <a:moveTo>
                  <a:pt x="12" y="195"/>
                </a:moveTo>
                <a:cubicBezTo>
                  <a:pt x="12" y="195"/>
                  <a:pt x="12" y="195"/>
                  <a:pt x="12" y="195"/>
                </a:cubicBezTo>
                <a:cubicBezTo>
                  <a:pt x="12" y="195"/>
                  <a:pt x="12" y="195"/>
                  <a:pt x="12" y="195"/>
                </a:cubicBezTo>
                <a:moveTo>
                  <a:pt x="11" y="195"/>
                </a:moveTo>
                <a:cubicBezTo>
                  <a:pt x="11" y="195"/>
                  <a:pt x="11" y="195"/>
                  <a:pt x="11" y="195"/>
                </a:cubicBezTo>
                <a:cubicBezTo>
                  <a:pt x="11" y="195"/>
                  <a:pt x="11" y="195"/>
                  <a:pt x="11" y="195"/>
                </a:cubicBezTo>
                <a:moveTo>
                  <a:pt x="11" y="194"/>
                </a:moveTo>
                <a:cubicBezTo>
                  <a:pt x="11" y="194"/>
                  <a:pt x="11" y="194"/>
                  <a:pt x="11" y="194"/>
                </a:cubicBezTo>
                <a:cubicBezTo>
                  <a:pt x="11" y="194"/>
                  <a:pt x="11" y="194"/>
                  <a:pt x="11" y="194"/>
                </a:cubicBezTo>
                <a:moveTo>
                  <a:pt x="11" y="194"/>
                </a:moveTo>
                <a:cubicBezTo>
                  <a:pt x="11" y="194"/>
                  <a:pt x="11" y="194"/>
                  <a:pt x="11" y="194"/>
                </a:cubicBezTo>
                <a:cubicBezTo>
                  <a:pt x="11" y="194"/>
                  <a:pt x="11" y="194"/>
                  <a:pt x="11" y="194"/>
                </a:cubicBezTo>
                <a:moveTo>
                  <a:pt x="11" y="194"/>
                </a:moveTo>
                <a:cubicBezTo>
                  <a:pt x="11" y="194"/>
                  <a:pt x="11" y="194"/>
                  <a:pt x="11" y="194"/>
                </a:cubicBezTo>
                <a:cubicBezTo>
                  <a:pt x="11" y="194"/>
                  <a:pt x="11" y="194"/>
                  <a:pt x="11" y="194"/>
                </a:cubicBezTo>
                <a:moveTo>
                  <a:pt x="11" y="193"/>
                </a:moveTo>
                <a:cubicBezTo>
                  <a:pt x="11" y="193"/>
                  <a:pt x="11" y="193"/>
                  <a:pt x="11" y="193"/>
                </a:cubicBezTo>
                <a:cubicBezTo>
                  <a:pt x="11" y="193"/>
                  <a:pt x="11" y="193"/>
                  <a:pt x="11" y="193"/>
                </a:cubicBezTo>
                <a:moveTo>
                  <a:pt x="11" y="193"/>
                </a:moveTo>
                <a:cubicBezTo>
                  <a:pt x="11" y="193"/>
                  <a:pt x="11" y="193"/>
                  <a:pt x="11" y="193"/>
                </a:cubicBezTo>
                <a:cubicBezTo>
                  <a:pt x="11" y="193"/>
                  <a:pt x="11" y="193"/>
                  <a:pt x="11" y="193"/>
                </a:cubicBezTo>
                <a:moveTo>
                  <a:pt x="11" y="193"/>
                </a:moveTo>
                <a:cubicBezTo>
                  <a:pt x="11" y="193"/>
                  <a:pt x="11" y="193"/>
                  <a:pt x="11" y="193"/>
                </a:cubicBezTo>
                <a:cubicBezTo>
                  <a:pt x="11" y="193"/>
                  <a:pt x="11" y="193"/>
                  <a:pt x="11" y="193"/>
                </a:cubicBezTo>
                <a:moveTo>
                  <a:pt x="10" y="193"/>
                </a:moveTo>
                <a:cubicBezTo>
                  <a:pt x="10" y="193"/>
                  <a:pt x="10" y="193"/>
                  <a:pt x="10" y="193"/>
                </a:cubicBezTo>
                <a:cubicBezTo>
                  <a:pt x="10" y="193"/>
                  <a:pt x="10" y="193"/>
                  <a:pt x="10" y="193"/>
                </a:cubicBezTo>
                <a:moveTo>
                  <a:pt x="10" y="192"/>
                </a:moveTo>
                <a:cubicBezTo>
                  <a:pt x="10" y="192"/>
                  <a:pt x="10" y="192"/>
                  <a:pt x="10" y="192"/>
                </a:cubicBezTo>
                <a:cubicBezTo>
                  <a:pt x="10" y="192"/>
                  <a:pt x="10" y="192"/>
                  <a:pt x="10" y="192"/>
                </a:cubicBezTo>
                <a:moveTo>
                  <a:pt x="10" y="192"/>
                </a:moveTo>
                <a:cubicBezTo>
                  <a:pt x="10" y="192"/>
                  <a:pt x="10" y="192"/>
                  <a:pt x="10" y="192"/>
                </a:cubicBezTo>
                <a:cubicBezTo>
                  <a:pt x="10" y="192"/>
                  <a:pt x="10" y="192"/>
                  <a:pt x="10" y="192"/>
                </a:cubicBezTo>
                <a:moveTo>
                  <a:pt x="10" y="192"/>
                </a:moveTo>
                <a:cubicBezTo>
                  <a:pt x="10" y="192"/>
                  <a:pt x="10" y="192"/>
                  <a:pt x="10" y="192"/>
                </a:cubicBezTo>
                <a:cubicBezTo>
                  <a:pt x="10" y="192"/>
                  <a:pt x="10" y="192"/>
                  <a:pt x="10" y="192"/>
                </a:cubicBezTo>
                <a:moveTo>
                  <a:pt x="10" y="192"/>
                </a:moveTo>
                <a:cubicBezTo>
                  <a:pt x="10" y="192"/>
                  <a:pt x="10" y="192"/>
                  <a:pt x="10" y="192"/>
                </a:cubicBezTo>
                <a:cubicBezTo>
                  <a:pt x="10" y="192"/>
                  <a:pt x="10" y="192"/>
                  <a:pt x="10" y="192"/>
                </a:cubicBezTo>
                <a:moveTo>
                  <a:pt x="10" y="191"/>
                </a:moveTo>
                <a:cubicBezTo>
                  <a:pt x="10" y="191"/>
                  <a:pt x="10" y="191"/>
                  <a:pt x="10" y="191"/>
                </a:cubicBezTo>
                <a:cubicBezTo>
                  <a:pt x="10" y="191"/>
                  <a:pt x="10" y="191"/>
                  <a:pt x="10" y="191"/>
                </a:cubicBezTo>
                <a:moveTo>
                  <a:pt x="10" y="191"/>
                </a:moveTo>
                <a:cubicBezTo>
                  <a:pt x="10" y="191"/>
                  <a:pt x="10" y="191"/>
                  <a:pt x="10" y="191"/>
                </a:cubicBezTo>
                <a:cubicBezTo>
                  <a:pt x="10" y="191"/>
                  <a:pt x="10" y="191"/>
                  <a:pt x="10" y="191"/>
                </a:cubicBezTo>
                <a:moveTo>
                  <a:pt x="10" y="191"/>
                </a:moveTo>
                <a:cubicBezTo>
                  <a:pt x="10" y="191"/>
                  <a:pt x="10" y="191"/>
                  <a:pt x="10" y="191"/>
                </a:cubicBezTo>
                <a:cubicBezTo>
                  <a:pt x="10" y="191"/>
                  <a:pt x="10" y="191"/>
                  <a:pt x="10" y="191"/>
                </a:cubicBezTo>
                <a:moveTo>
                  <a:pt x="10" y="191"/>
                </a:moveTo>
                <a:cubicBezTo>
                  <a:pt x="10" y="191"/>
                  <a:pt x="10" y="191"/>
                  <a:pt x="10" y="191"/>
                </a:cubicBezTo>
                <a:cubicBezTo>
                  <a:pt x="10" y="191"/>
                  <a:pt x="10" y="191"/>
                  <a:pt x="10" y="191"/>
                </a:cubicBezTo>
                <a:moveTo>
                  <a:pt x="10" y="190"/>
                </a:moveTo>
                <a:cubicBezTo>
                  <a:pt x="10" y="190"/>
                  <a:pt x="10" y="191"/>
                  <a:pt x="10" y="191"/>
                </a:cubicBezTo>
                <a:cubicBezTo>
                  <a:pt x="10" y="191"/>
                  <a:pt x="10" y="190"/>
                  <a:pt x="10" y="190"/>
                </a:cubicBezTo>
                <a:moveTo>
                  <a:pt x="9" y="190"/>
                </a:moveTo>
                <a:cubicBezTo>
                  <a:pt x="9" y="190"/>
                  <a:pt x="9" y="190"/>
                  <a:pt x="9" y="190"/>
                </a:cubicBezTo>
                <a:cubicBezTo>
                  <a:pt x="9" y="190"/>
                  <a:pt x="9" y="190"/>
                  <a:pt x="9" y="190"/>
                </a:cubicBezTo>
                <a:moveTo>
                  <a:pt x="9" y="190"/>
                </a:moveTo>
                <a:cubicBezTo>
                  <a:pt x="9" y="190"/>
                  <a:pt x="9" y="190"/>
                  <a:pt x="9" y="190"/>
                </a:cubicBezTo>
                <a:cubicBezTo>
                  <a:pt x="9" y="190"/>
                  <a:pt x="9" y="190"/>
                  <a:pt x="9" y="190"/>
                </a:cubicBezTo>
                <a:moveTo>
                  <a:pt x="9" y="190"/>
                </a:moveTo>
                <a:cubicBezTo>
                  <a:pt x="9" y="190"/>
                  <a:pt x="9" y="190"/>
                  <a:pt x="9" y="190"/>
                </a:cubicBezTo>
                <a:cubicBezTo>
                  <a:pt x="9" y="190"/>
                  <a:pt x="9" y="190"/>
                  <a:pt x="9" y="190"/>
                </a:cubicBezTo>
                <a:moveTo>
                  <a:pt x="9" y="189"/>
                </a:moveTo>
                <a:cubicBezTo>
                  <a:pt x="9" y="189"/>
                  <a:pt x="9" y="190"/>
                  <a:pt x="9" y="190"/>
                </a:cubicBezTo>
                <a:cubicBezTo>
                  <a:pt x="9" y="190"/>
                  <a:pt x="9" y="189"/>
                  <a:pt x="9" y="189"/>
                </a:cubicBezTo>
                <a:moveTo>
                  <a:pt x="9" y="189"/>
                </a:moveTo>
                <a:cubicBezTo>
                  <a:pt x="9" y="189"/>
                  <a:pt x="9" y="189"/>
                  <a:pt x="9" y="189"/>
                </a:cubicBezTo>
                <a:cubicBezTo>
                  <a:pt x="9" y="189"/>
                  <a:pt x="9" y="189"/>
                  <a:pt x="9" y="189"/>
                </a:cubicBezTo>
                <a:moveTo>
                  <a:pt x="9" y="189"/>
                </a:moveTo>
                <a:cubicBezTo>
                  <a:pt x="9" y="189"/>
                  <a:pt x="9" y="189"/>
                  <a:pt x="9" y="189"/>
                </a:cubicBezTo>
                <a:cubicBezTo>
                  <a:pt x="9" y="189"/>
                  <a:pt x="9" y="189"/>
                  <a:pt x="9" y="189"/>
                </a:cubicBezTo>
                <a:moveTo>
                  <a:pt x="9" y="189"/>
                </a:moveTo>
                <a:cubicBezTo>
                  <a:pt x="9" y="189"/>
                  <a:pt x="9" y="189"/>
                  <a:pt x="9" y="189"/>
                </a:cubicBezTo>
                <a:cubicBezTo>
                  <a:pt x="9" y="189"/>
                  <a:pt x="9" y="189"/>
                  <a:pt x="9" y="189"/>
                </a:cubicBezTo>
                <a:moveTo>
                  <a:pt x="9" y="188"/>
                </a:moveTo>
                <a:cubicBezTo>
                  <a:pt x="9" y="188"/>
                  <a:pt x="9" y="188"/>
                  <a:pt x="9" y="189"/>
                </a:cubicBezTo>
                <a:cubicBezTo>
                  <a:pt x="9" y="188"/>
                  <a:pt x="9" y="188"/>
                  <a:pt x="9" y="188"/>
                </a:cubicBezTo>
                <a:moveTo>
                  <a:pt x="9" y="188"/>
                </a:moveTo>
                <a:cubicBezTo>
                  <a:pt x="9" y="188"/>
                  <a:pt x="9" y="188"/>
                  <a:pt x="9" y="188"/>
                </a:cubicBezTo>
                <a:cubicBezTo>
                  <a:pt x="9" y="188"/>
                  <a:pt x="9" y="188"/>
                  <a:pt x="9" y="188"/>
                </a:cubicBezTo>
                <a:moveTo>
                  <a:pt x="9" y="188"/>
                </a:moveTo>
                <a:cubicBezTo>
                  <a:pt x="9" y="188"/>
                  <a:pt x="9" y="188"/>
                  <a:pt x="9" y="188"/>
                </a:cubicBezTo>
                <a:cubicBezTo>
                  <a:pt x="9" y="188"/>
                  <a:pt x="9" y="188"/>
                  <a:pt x="9" y="188"/>
                </a:cubicBezTo>
                <a:moveTo>
                  <a:pt x="8" y="188"/>
                </a:moveTo>
                <a:cubicBezTo>
                  <a:pt x="8" y="188"/>
                  <a:pt x="8" y="188"/>
                  <a:pt x="8" y="188"/>
                </a:cubicBezTo>
                <a:cubicBezTo>
                  <a:pt x="8" y="188"/>
                  <a:pt x="8" y="188"/>
                  <a:pt x="8" y="188"/>
                </a:cubicBezTo>
                <a:moveTo>
                  <a:pt x="8" y="187"/>
                </a:moveTo>
                <a:cubicBezTo>
                  <a:pt x="8" y="187"/>
                  <a:pt x="8" y="187"/>
                  <a:pt x="8" y="187"/>
                </a:cubicBezTo>
                <a:cubicBezTo>
                  <a:pt x="8" y="187"/>
                  <a:pt x="8" y="187"/>
                  <a:pt x="8" y="187"/>
                </a:cubicBezTo>
                <a:moveTo>
                  <a:pt x="8" y="187"/>
                </a:moveTo>
                <a:cubicBezTo>
                  <a:pt x="8" y="187"/>
                  <a:pt x="8" y="187"/>
                  <a:pt x="8" y="187"/>
                </a:cubicBezTo>
                <a:cubicBezTo>
                  <a:pt x="8" y="187"/>
                  <a:pt x="8" y="187"/>
                  <a:pt x="8" y="187"/>
                </a:cubicBezTo>
                <a:moveTo>
                  <a:pt x="8" y="186"/>
                </a:moveTo>
                <a:cubicBezTo>
                  <a:pt x="8" y="187"/>
                  <a:pt x="8" y="187"/>
                  <a:pt x="8" y="187"/>
                </a:cubicBezTo>
                <a:cubicBezTo>
                  <a:pt x="8" y="187"/>
                  <a:pt x="8" y="187"/>
                  <a:pt x="8" y="186"/>
                </a:cubicBezTo>
                <a:moveTo>
                  <a:pt x="8" y="186"/>
                </a:moveTo>
                <a:cubicBezTo>
                  <a:pt x="8" y="186"/>
                  <a:pt x="8" y="186"/>
                  <a:pt x="8" y="186"/>
                </a:cubicBezTo>
                <a:cubicBezTo>
                  <a:pt x="8" y="186"/>
                  <a:pt x="8" y="186"/>
                  <a:pt x="8" y="186"/>
                </a:cubicBezTo>
                <a:moveTo>
                  <a:pt x="8" y="185"/>
                </a:moveTo>
                <a:cubicBezTo>
                  <a:pt x="8" y="186"/>
                  <a:pt x="8" y="186"/>
                  <a:pt x="8" y="186"/>
                </a:cubicBezTo>
                <a:cubicBezTo>
                  <a:pt x="8" y="186"/>
                  <a:pt x="8" y="186"/>
                  <a:pt x="8" y="185"/>
                </a:cubicBezTo>
                <a:moveTo>
                  <a:pt x="7" y="184"/>
                </a:moveTo>
                <a:cubicBezTo>
                  <a:pt x="7" y="185"/>
                  <a:pt x="8" y="185"/>
                  <a:pt x="8" y="185"/>
                </a:cubicBezTo>
                <a:cubicBezTo>
                  <a:pt x="8" y="185"/>
                  <a:pt x="7" y="185"/>
                  <a:pt x="7" y="184"/>
                </a:cubicBezTo>
                <a:moveTo>
                  <a:pt x="7" y="184"/>
                </a:moveTo>
                <a:cubicBezTo>
                  <a:pt x="7" y="184"/>
                  <a:pt x="7" y="184"/>
                  <a:pt x="7" y="184"/>
                </a:cubicBezTo>
                <a:cubicBezTo>
                  <a:pt x="7" y="184"/>
                  <a:pt x="7" y="184"/>
                  <a:pt x="7" y="184"/>
                </a:cubicBezTo>
                <a:moveTo>
                  <a:pt x="7" y="183"/>
                </a:moveTo>
                <a:cubicBezTo>
                  <a:pt x="7" y="184"/>
                  <a:pt x="7" y="184"/>
                  <a:pt x="7" y="184"/>
                </a:cubicBezTo>
                <a:cubicBezTo>
                  <a:pt x="7" y="184"/>
                  <a:pt x="7" y="184"/>
                  <a:pt x="7" y="183"/>
                </a:cubicBezTo>
                <a:moveTo>
                  <a:pt x="7" y="183"/>
                </a:moveTo>
                <a:cubicBezTo>
                  <a:pt x="7" y="183"/>
                  <a:pt x="7" y="183"/>
                  <a:pt x="7" y="183"/>
                </a:cubicBezTo>
                <a:cubicBezTo>
                  <a:pt x="7" y="183"/>
                  <a:pt x="7" y="183"/>
                  <a:pt x="7" y="183"/>
                </a:cubicBezTo>
                <a:moveTo>
                  <a:pt x="2" y="163"/>
                </a:moveTo>
                <a:cubicBezTo>
                  <a:pt x="3" y="170"/>
                  <a:pt x="5" y="177"/>
                  <a:pt x="7" y="183"/>
                </a:cubicBezTo>
                <a:cubicBezTo>
                  <a:pt x="5" y="177"/>
                  <a:pt x="3" y="170"/>
                  <a:pt x="2" y="163"/>
                </a:cubicBezTo>
                <a:moveTo>
                  <a:pt x="2" y="162"/>
                </a:moveTo>
                <a:cubicBezTo>
                  <a:pt x="2" y="163"/>
                  <a:pt x="2" y="163"/>
                  <a:pt x="2" y="163"/>
                </a:cubicBezTo>
                <a:cubicBezTo>
                  <a:pt x="2" y="163"/>
                  <a:pt x="2" y="163"/>
                  <a:pt x="2" y="162"/>
                </a:cubicBezTo>
                <a:moveTo>
                  <a:pt x="2" y="162"/>
                </a:moveTo>
                <a:cubicBezTo>
                  <a:pt x="2" y="162"/>
                  <a:pt x="2" y="162"/>
                  <a:pt x="2" y="162"/>
                </a:cubicBezTo>
                <a:cubicBezTo>
                  <a:pt x="2" y="162"/>
                  <a:pt x="2" y="162"/>
                  <a:pt x="2" y="162"/>
                </a:cubicBezTo>
                <a:moveTo>
                  <a:pt x="2" y="161"/>
                </a:moveTo>
                <a:cubicBezTo>
                  <a:pt x="2" y="162"/>
                  <a:pt x="2" y="162"/>
                  <a:pt x="2" y="162"/>
                </a:cubicBezTo>
                <a:cubicBezTo>
                  <a:pt x="2" y="162"/>
                  <a:pt x="2" y="162"/>
                  <a:pt x="2" y="161"/>
                </a:cubicBezTo>
                <a:moveTo>
                  <a:pt x="2" y="161"/>
                </a:moveTo>
                <a:cubicBezTo>
                  <a:pt x="2" y="161"/>
                  <a:pt x="2" y="161"/>
                  <a:pt x="2" y="161"/>
                </a:cubicBezTo>
                <a:cubicBezTo>
                  <a:pt x="2" y="161"/>
                  <a:pt x="2" y="161"/>
                  <a:pt x="2" y="161"/>
                </a:cubicBezTo>
                <a:moveTo>
                  <a:pt x="1" y="160"/>
                </a:moveTo>
                <a:cubicBezTo>
                  <a:pt x="2" y="160"/>
                  <a:pt x="2" y="161"/>
                  <a:pt x="2" y="161"/>
                </a:cubicBezTo>
                <a:cubicBezTo>
                  <a:pt x="2" y="161"/>
                  <a:pt x="2" y="160"/>
                  <a:pt x="1" y="160"/>
                </a:cubicBezTo>
                <a:moveTo>
                  <a:pt x="1" y="160"/>
                </a:moveTo>
                <a:cubicBezTo>
                  <a:pt x="1" y="160"/>
                  <a:pt x="1" y="160"/>
                  <a:pt x="1" y="160"/>
                </a:cubicBezTo>
                <a:cubicBezTo>
                  <a:pt x="1" y="160"/>
                  <a:pt x="1" y="160"/>
                  <a:pt x="1" y="160"/>
                </a:cubicBezTo>
                <a:moveTo>
                  <a:pt x="1" y="159"/>
                </a:moveTo>
                <a:cubicBezTo>
                  <a:pt x="1" y="159"/>
                  <a:pt x="1" y="160"/>
                  <a:pt x="1" y="160"/>
                </a:cubicBezTo>
                <a:cubicBezTo>
                  <a:pt x="1" y="159"/>
                  <a:pt x="1" y="159"/>
                  <a:pt x="1" y="159"/>
                </a:cubicBezTo>
                <a:moveTo>
                  <a:pt x="1" y="159"/>
                </a:moveTo>
                <a:cubicBezTo>
                  <a:pt x="1" y="159"/>
                  <a:pt x="1" y="159"/>
                  <a:pt x="1" y="159"/>
                </a:cubicBezTo>
                <a:cubicBezTo>
                  <a:pt x="1" y="159"/>
                  <a:pt x="1" y="159"/>
                  <a:pt x="1" y="159"/>
                </a:cubicBezTo>
                <a:moveTo>
                  <a:pt x="1" y="158"/>
                </a:moveTo>
                <a:cubicBezTo>
                  <a:pt x="1" y="159"/>
                  <a:pt x="1" y="159"/>
                  <a:pt x="1" y="159"/>
                </a:cubicBezTo>
                <a:cubicBezTo>
                  <a:pt x="1" y="159"/>
                  <a:pt x="1" y="159"/>
                  <a:pt x="1" y="158"/>
                </a:cubicBezTo>
                <a:moveTo>
                  <a:pt x="1" y="158"/>
                </a:moveTo>
                <a:cubicBezTo>
                  <a:pt x="1" y="158"/>
                  <a:pt x="1" y="158"/>
                  <a:pt x="1" y="158"/>
                </a:cubicBezTo>
                <a:cubicBezTo>
                  <a:pt x="1" y="158"/>
                  <a:pt x="1" y="158"/>
                  <a:pt x="1" y="158"/>
                </a:cubicBezTo>
                <a:moveTo>
                  <a:pt x="1" y="157"/>
                </a:moveTo>
                <a:cubicBezTo>
                  <a:pt x="1" y="157"/>
                  <a:pt x="1" y="158"/>
                  <a:pt x="1" y="158"/>
                </a:cubicBezTo>
                <a:cubicBezTo>
                  <a:pt x="1" y="158"/>
                  <a:pt x="1" y="157"/>
                  <a:pt x="1" y="157"/>
                </a:cubicBezTo>
                <a:moveTo>
                  <a:pt x="1" y="157"/>
                </a:moveTo>
                <a:cubicBezTo>
                  <a:pt x="1" y="157"/>
                  <a:pt x="1" y="157"/>
                  <a:pt x="1" y="157"/>
                </a:cubicBezTo>
                <a:cubicBezTo>
                  <a:pt x="1" y="157"/>
                  <a:pt x="1" y="157"/>
                  <a:pt x="1" y="157"/>
                </a:cubicBezTo>
                <a:moveTo>
                  <a:pt x="1" y="157"/>
                </a:moveTo>
                <a:cubicBezTo>
                  <a:pt x="1" y="157"/>
                  <a:pt x="1" y="157"/>
                  <a:pt x="1" y="157"/>
                </a:cubicBezTo>
                <a:cubicBezTo>
                  <a:pt x="1" y="157"/>
                  <a:pt x="1" y="157"/>
                  <a:pt x="1" y="157"/>
                </a:cubicBezTo>
                <a:moveTo>
                  <a:pt x="1" y="156"/>
                </a:moveTo>
                <a:cubicBezTo>
                  <a:pt x="1" y="156"/>
                  <a:pt x="1" y="156"/>
                  <a:pt x="1" y="157"/>
                </a:cubicBezTo>
                <a:cubicBezTo>
                  <a:pt x="1" y="156"/>
                  <a:pt x="1" y="156"/>
                  <a:pt x="1" y="156"/>
                </a:cubicBezTo>
                <a:moveTo>
                  <a:pt x="1" y="156"/>
                </a:moveTo>
                <a:cubicBezTo>
                  <a:pt x="1" y="156"/>
                  <a:pt x="1" y="156"/>
                  <a:pt x="1" y="156"/>
                </a:cubicBezTo>
                <a:cubicBezTo>
                  <a:pt x="1" y="156"/>
                  <a:pt x="1" y="156"/>
                  <a:pt x="1" y="156"/>
                </a:cubicBezTo>
                <a:moveTo>
                  <a:pt x="1" y="156"/>
                </a:moveTo>
                <a:cubicBezTo>
                  <a:pt x="1" y="156"/>
                  <a:pt x="1" y="156"/>
                  <a:pt x="1" y="156"/>
                </a:cubicBezTo>
                <a:cubicBezTo>
                  <a:pt x="1" y="156"/>
                  <a:pt x="1" y="156"/>
                  <a:pt x="1" y="156"/>
                </a:cubicBezTo>
                <a:moveTo>
                  <a:pt x="1" y="155"/>
                </a:moveTo>
                <a:cubicBezTo>
                  <a:pt x="1" y="156"/>
                  <a:pt x="1" y="156"/>
                  <a:pt x="1" y="156"/>
                </a:cubicBezTo>
                <a:cubicBezTo>
                  <a:pt x="1" y="156"/>
                  <a:pt x="1" y="156"/>
                  <a:pt x="1" y="155"/>
                </a:cubicBezTo>
                <a:moveTo>
                  <a:pt x="1" y="155"/>
                </a:moveTo>
                <a:cubicBezTo>
                  <a:pt x="1" y="155"/>
                  <a:pt x="1" y="155"/>
                  <a:pt x="1" y="155"/>
                </a:cubicBezTo>
                <a:cubicBezTo>
                  <a:pt x="1" y="155"/>
                  <a:pt x="1" y="155"/>
                  <a:pt x="1" y="155"/>
                </a:cubicBezTo>
                <a:moveTo>
                  <a:pt x="1" y="155"/>
                </a:moveTo>
                <a:cubicBezTo>
                  <a:pt x="1" y="155"/>
                  <a:pt x="1" y="155"/>
                  <a:pt x="1" y="155"/>
                </a:cubicBezTo>
                <a:cubicBezTo>
                  <a:pt x="1" y="155"/>
                  <a:pt x="1" y="155"/>
                  <a:pt x="1" y="155"/>
                </a:cubicBezTo>
                <a:moveTo>
                  <a:pt x="1" y="155"/>
                </a:moveTo>
                <a:cubicBezTo>
                  <a:pt x="1" y="155"/>
                  <a:pt x="1" y="155"/>
                  <a:pt x="1" y="155"/>
                </a:cubicBezTo>
                <a:cubicBezTo>
                  <a:pt x="1" y="155"/>
                  <a:pt x="1" y="155"/>
                  <a:pt x="1" y="155"/>
                </a:cubicBezTo>
                <a:moveTo>
                  <a:pt x="1" y="154"/>
                </a:moveTo>
                <a:cubicBezTo>
                  <a:pt x="1" y="154"/>
                  <a:pt x="1" y="155"/>
                  <a:pt x="1" y="155"/>
                </a:cubicBezTo>
                <a:cubicBezTo>
                  <a:pt x="1" y="155"/>
                  <a:pt x="1" y="154"/>
                  <a:pt x="1" y="154"/>
                </a:cubicBezTo>
                <a:moveTo>
                  <a:pt x="1" y="154"/>
                </a:moveTo>
                <a:cubicBezTo>
                  <a:pt x="1" y="154"/>
                  <a:pt x="1" y="154"/>
                  <a:pt x="1" y="154"/>
                </a:cubicBezTo>
                <a:cubicBezTo>
                  <a:pt x="1" y="154"/>
                  <a:pt x="1" y="154"/>
                  <a:pt x="1" y="154"/>
                </a:cubicBezTo>
                <a:moveTo>
                  <a:pt x="1" y="154"/>
                </a:moveTo>
                <a:cubicBezTo>
                  <a:pt x="1" y="154"/>
                  <a:pt x="1" y="154"/>
                  <a:pt x="1" y="154"/>
                </a:cubicBezTo>
                <a:cubicBezTo>
                  <a:pt x="1" y="154"/>
                  <a:pt x="1" y="154"/>
                  <a:pt x="1" y="154"/>
                </a:cubicBezTo>
                <a:moveTo>
                  <a:pt x="1" y="153"/>
                </a:moveTo>
                <a:cubicBezTo>
                  <a:pt x="1" y="153"/>
                  <a:pt x="1" y="154"/>
                  <a:pt x="1" y="154"/>
                </a:cubicBezTo>
                <a:cubicBezTo>
                  <a:pt x="1" y="154"/>
                  <a:pt x="1" y="153"/>
                  <a:pt x="1" y="153"/>
                </a:cubicBezTo>
                <a:moveTo>
                  <a:pt x="1" y="153"/>
                </a:moveTo>
                <a:cubicBezTo>
                  <a:pt x="1" y="153"/>
                  <a:pt x="1" y="153"/>
                  <a:pt x="1" y="153"/>
                </a:cubicBezTo>
                <a:cubicBezTo>
                  <a:pt x="1" y="153"/>
                  <a:pt x="1" y="153"/>
                  <a:pt x="1" y="153"/>
                </a:cubicBezTo>
                <a:moveTo>
                  <a:pt x="1" y="153"/>
                </a:moveTo>
                <a:cubicBezTo>
                  <a:pt x="1" y="153"/>
                  <a:pt x="1" y="153"/>
                  <a:pt x="1" y="153"/>
                </a:cubicBezTo>
                <a:cubicBezTo>
                  <a:pt x="1" y="153"/>
                  <a:pt x="1" y="153"/>
                  <a:pt x="1" y="153"/>
                </a:cubicBezTo>
                <a:moveTo>
                  <a:pt x="1" y="153"/>
                </a:moveTo>
                <a:cubicBezTo>
                  <a:pt x="1" y="153"/>
                  <a:pt x="1" y="153"/>
                  <a:pt x="1" y="153"/>
                </a:cubicBezTo>
                <a:cubicBezTo>
                  <a:pt x="1" y="153"/>
                  <a:pt x="1" y="153"/>
                  <a:pt x="1" y="153"/>
                </a:cubicBezTo>
                <a:moveTo>
                  <a:pt x="1" y="152"/>
                </a:moveTo>
                <a:cubicBezTo>
                  <a:pt x="1" y="152"/>
                  <a:pt x="1" y="152"/>
                  <a:pt x="1" y="152"/>
                </a:cubicBezTo>
                <a:cubicBezTo>
                  <a:pt x="1" y="152"/>
                  <a:pt x="1" y="152"/>
                  <a:pt x="1" y="152"/>
                </a:cubicBezTo>
                <a:moveTo>
                  <a:pt x="1" y="152"/>
                </a:moveTo>
                <a:cubicBezTo>
                  <a:pt x="1" y="152"/>
                  <a:pt x="1" y="152"/>
                  <a:pt x="1" y="152"/>
                </a:cubicBezTo>
                <a:cubicBezTo>
                  <a:pt x="1" y="152"/>
                  <a:pt x="1" y="152"/>
                  <a:pt x="1" y="152"/>
                </a:cubicBezTo>
                <a:moveTo>
                  <a:pt x="1" y="152"/>
                </a:moveTo>
                <a:cubicBezTo>
                  <a:pt x="1" y="152"/>
                  <a:pt x="1" y="152"/>
                  <a:pt x="1" y="152"/>
                </a:cubicBezTo>
                <a:cubicBezTo>
                  <a:pt x="1" y="152"/>
                  <a:pt x="1" y="152"/>
                  <a:pt x="1" y="152"/>
                </a:cubicBezTo>
                <a:moveTo>
                  <a:pt x="0" y="151"/>
                </a:moveTo>
                <a:cubicBezTo>
                  <a:pt x="0" y="151"/>
                  <a:pt x="1" y="151"/>
                  <a:pt x="1" y="151"/>
                </a:cubicBezTo>
                <a:cubicBezTo>
                  <a:pt x="1" y="151"/>
                  <a:pt x="0" y="151"/>
                  <a:pt x="0" y="151"/>
                </a:cubicBezTo>
                <a:moveTo>
                  <a:pt x="0" y="151"/>
                </a:moveTo>
                <a:cubicBezTo>
                  <a:pt x="0" y="151"/>
                  <a:pt x="0" y="151"/>
                  <a:pt x="0" y="151"/>
                </a:cubicBezTo>
                <a:cubicBezTo>
                  <a:pt x="0" y="151"/>
                  <a:pt x="0" y="151"/>
                  <a:pt x="0" y="151"/>
                </a:cubicBezTo>
                <a:moveTo>
                  <a:pt x="0" y="151"/>
                </a:moveTo>
                <a:cubicBezTo>
                  <a:pt x="0" y="151"/>
                  <a:pt x="0" y="151"/>
                  <a:pt x="0" y="151"/>
                </a:cubicBezTo>
                <a:cubicBezTo>
                  <a:pt x="0" y="151"/>
                  <a:pt x="0" y="151"/>
                  <a:pt x="0" y="151"/>
                </a:cubicBezTo>
                <a:moveTo>
                  <a:pt x="0" y="150"/>
                </a:moveTo>
                <a:cubicBezTo>
                  <a:pt x="0" y="150"/>
                  <a:pt x="0" y="151"/>
                  <a:pt x="0" y="151"/>
                </a:cubicBezTo>
                <a:cubicBezTo>
                  <a:pt x="0" y="151"/>
                  <a:pt x="0" y="150"/>
                  <a:pt x="0" y="150"/>
                </a:cubicBezTo>
                <a:moveTo>
                  <a:pt x="0" y="150"/>
                </a:moveTo>
                <a:cubicBezTo>
                  <a:pt x="0" y="150"/>
                  <a:pt x="0" y="150"/>
                  <a:pt x="0" y="150"/>
                </a:cubicBezTo>
                <a:cubicBezTo>
                  <a:pt x="0" y="150"/>
                  <a:pt x="0" y="150"/>
                  <a:pt x="0" y="150"/>
                </a:cubicBezTo>
                <a:moveTo>
                  <a:pt x="0" y="150"/>
                </a:moveTo>
                <a:cubicBezTo>
                  <a:pt x="0" y="150"/>
                  <a:pt x="0" y="150"/>
                  <a:pt x="0" y="150"/>
                </a:cubicBezTo>
                <a:cubicBezTo>
                  <a:pt x="0" y="150"/>
                  <a:pt x="0" y="150"/>
                  <a:pt x="0" y="150"/>
                </a:cubicBezTo>
                <a:moveTo>
                  <a:pt x="0" y="150"/>
                </a:moveTo>
                <a:cubicBezTo>
                  <a:pt x="0" y="150"/>
                  <a:pt x="0" y="150"/>
                  <a:pt x="0" y="150"/>
                </a:cubicBezTo>
                <a:cubicBezTo>
                  <a:pt x="0" y="150"/>
                  <a:pt x="0" y="150"/>
                  <a:pt x="0" y="150"/>
                </a:cubicBezTo>
                <a:moveTo>
                  <a:pt x="0" y="149"/>
                </a:moveTo>
                <a:cubicBezTo>
                  <a:pt x="0" y="149"/>
                  <a:pt x="0" y="149"/>
                  <a:pt x="0" y="149"/>
                </a:cubicBezTo>
                <a:cubicBezTo>
                  <a:pt x="0" y="149"/>
                  <a:pt x="0" y="149"/>
                  <a:pt x="0" y="149"/>
                </a:cubicBezTo>
                <a:moveTo>
                  <a:pt x="0" y="149"/>
                </a:moveTo>
                <a:cubicBezTo>
                  <a:pt x="0" y="149"/>
                  <a:pt x="0" y="149"/>
                  <a:pt x="0" y="149"/>
                </a:cubicBezTo>
                <a:cubicBezTo>
                  <a:pt x="0" y="149"/>
                  <a:pt x="0" y="149"/>
                  <a:pt x="0" y="149"/>
                </a:cubicBezTo>
                <a:moveTo>
                  <a:pt x="0" y="149"/>
                </a:moveTo>
                <a:cubicBezTo>
                  <a:pt x="0" y="149"/>
                  <a:pt x="0" y="149"/>
                  <a:pt x="0" y="149"/>
                </a:cubicBezTo>
                <a:cubicBezTo>
                  <a:pt x="0" y="149"/>
                  <a:pt x="0" y="149"/>
                  <a:pt x="0" y="149"/>
                </a:cubicBezTo>
                <a:moveTo>
                  <a:pt x="0" y="149"/>
                </a:moveTo>
                <a:cubicBezTo>
                  <a:pt x="0" y="149"/>
                  <a:pt x="0" y="149"/>
                  <a:pt x="0" y="149"/>
                </a:cubicBezTo>
                <a:cubicBezTo>
                  <a:pt x="0" y="149"/>
                  <a:pt x="0" y="149"/>
                  <a:pt x="0" y="149"/>
                </a:cubicBezTo>
                <a:moveTo>
                  <a:pt x="0" y="148"/>
                </a:moveTo>
                <a:cubicBezTo>
                  <a:pt x="0" y="148"/>
                  <a:pt x="0" y="148"/>
                  <a:pt x="0" y="148"/>
                </a:cubicBezTo>
                <a:cubicBezTo>
                  <a:pt x="0" y="148"/>
                  <a:pt x="0" y="148"/>
                  <a:pt x="0" y="148"/>
                </a:cubicBezTo>
                <a:moveTo>
                  <a:pt x="0" y="148"/>
                </a:moveTo>
                <a:cubicBezTo>
                  <a:pt x="0" y="148"/>
                  <a:pt x="0" y="148"/>
                  <a:pt x="0" y="148"/>
                </a:cubicBezTo>
                <a:cubicBezTo>
                  <a:pt x="0" y="148"/>
                  <a:pt x="0" y="148"/>
                  <a:pt x="0" y="148"/>
                </a:cubicBezTo>
                <a:moveTo>
                  <a:pt x="0" y="148"/>
                </a:moveTo>
                <a:cubicBezTo>
                  <a:pt x="0" y="148"/>
                  <a:pt x="0" y="148"/>
                  <a:pt x="0" y="148"/>
                </a:cubicBezTo>
                <a:cubicBezTo>
                  <a:pt x="0" y="148"/>
                  <a:pt x="0" y="148"/>
                  <a:pt x="0" y="148"/>
                </a:cubicBezTo>
                <a:moveTo>
                  <a:pt x="0" y="147"/>
                </a:moveTo>
                <a:cubicBezTo>
                  <a:pt x="0" y="148"/>
                  <a:pt x="0" y="148"/>
                  <a:pt x="0" y="148"/>
                </a:cubicBezTo>
                <a:cubicBezTo>
                  <a:pt x="0" y="148"/>
                  <a:pt x="0" y="148"/>
                  <a:pt x="0" y="147"/>
                </a:cubicBezTo>
                <a:moveTo>
                  <a:pt x="0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0" y="147"/>
                  <a:pt x="0" y="147"/>
                  <a:pt x="0" y="147"/>
                </a:cubicBezTo>
                <a:moveTo>
                  <a:pt x="0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0" y="147"/>
                  <a:pt x="0" y="147"/>
                  <a:pt x="0" y="147"/>
                </a:cubicBezTo>
                <a:moveTo>
                  <a:pt x="0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0" y="147"/>
                  <a:pt x="0" y="147"/>
                  <a:pt x="0" y="147"/>
                </a:cubicBezTo>
                <a:moveTo>
                  <a:pt x="0" y="146"/>
                </a:moveTo>
                <a:cubicBezTo>
                  <a:pt x="0" y="146"/>
                  <a:pt x="0" y="146"/>
                  <a:pt x="0" y="146"/>
                </a:cubicBezTo>
                <a:cubicBezTo>
                  <a:pt x="0" y="146"/>
                  <a:pt x="0" y="146"/>
                  <a:pt x="0" y="146"/>
                </a:cubicBezTo>
                <a:moveTo>
                  <a:pt x="0" y="146"/>
                </a:moveTo>
                <a:cubicBezTo>
                  <a:pt x="0" y="146"/>
                  <a:pt x="0" y="146"/>
                  <a:pt x="0" y="146"/>
                </a:cubicBezTo>
                <a:cubicBezTo>
                  <a:pt x="0" y="146"/>
                  <a:pt x="0" y="146"/>
                  <a:pt x="0" y="146"/>
                </a:cubicBezTo>
                <a:moveTo>
                  <a:pt x="0" y="146"/>
                </a:moveTo>
                <a:cubicBezTo>
                  <a:pt x="0" y="146"/>
                  <a:pt x="0" y="146"/>
                  <a:pt x="0" y="146"/>
                </a:cubicBezTo>
                <a:cubicBezTo>
                  <a:pt x="0" y="146"/>
                  <a:pt x="0" y="146"/>
                  <a:pt x="0" y="146"/>
                </a:cubicBezTo>
                <a:moveTo>
                  <a:pt x="0" y="146"/>
                </a:moveTo>
                <a:cubicBezTo>
                  <a:pt x="0" y="146"/>
                  <a:pt x="0" y="146"/>
                  <a:pt x="0" y="146"/>
                </a:cubicBezTo>
                <a:cubicBezTo>
                  <a:pt x="0" y="146"/>
                  <a:pt x="0" y="146"/>
                  <a:pt x="0" y="146"/>
                </a:cubicBezTo>
                <a:moveTo>
                  <a:pt x="0" y="145"/>
                </a:moveTo>
                <a:cubicBezTo>
                  <a:pt x="0" y="145"/>
                  <a:pt x="0" y="145"/>
                  <a:pt x="0" y="145"/>
                </a:cubicBezTo>
                <a:cubicBezTo>
                  <a:pt x="0" y="145"/>
                  <a:pt x="0" y="145"/>
                  <a:pt x="0" y="145"/>
                </a:cubicBezTo>
                <a:moveTo>
                  <a:pt x="0" y="145"/>
                </a:moveTo>
                <a:cubicBezTo>
                  <a:pt x="0" y="145"/>
                  <a:pt x="0" y="145"/>
                  <a:pt x="0" y="145"/>
                </a:cubicBezTo>
                <a:cubicBezTo>
                  <a:pt x="0" y="145"/>
                  <a:pt x="0" y="145"/>
                  <a:pt x="0" y="145"/>
                </a:cubicBezTo>
                <a:moveTo>
                  <a:pt x="0" y="145"/>
                </a:moveTo>
                <a:cubicBezTo>
                  <a:pt x="0" y="145"/>
                  <a:pt x="0" y="145"/>
                  <a:pt x="0" y="145"/>
                </a:cubicBezTo>
                <a:cubicBezTo>
                  <a:pt x="0" y="145"/>
                  <a:pt x="0" y="145"/>
                  <a:pt x="0" y="145"/>
                </a:cubicBezTo>
                <a:moveTo>
                  <a:pt x="0" y="144"/>
                </a:moveTo>
                <a:cubicBezTo>
                  <a:pt x="0" y="144"/>
                  <a:pt x="0" y="145"/>
                  <a:pt x="0" y="145"/>
                </a:cubicBezTo>
                <a:cubicBezTo>
                  <a:pt x="0" y="145"/>
                  <a:pt x="0" y="144"/>
                  <a:pt x="0" y="144"/>
                </a:cubicBezTo>
                <a:moveTo>
                  <a:pt x="0" y="144"/>
                </a:moveTo>
                <a:cubicBezTo>
                  <a:pt x="0" y="144"/>
                  <a:pt x="0" y="144"/>
                  <a:pt x="0" y="144"/>
                </a:cubicBezTo>
                <a:cubicBezTo>
                  <a:pt x="0" y="144"/>
                  <a:pt x="0" y="144"/>
                  <a:pt x="0" y="144"/>
                </a:cubicBezTo>
                <a:moveTo>
                  <a:pt x="0" y="144"/>
                </a:moveTo>
                <a:cubicBezTo>
                  <a:pt x="0" y="144"/>
                  <a:pt x="0" y="144"/>
                  <a:pt x="0" y="144"/>
                </a:cubicBezTo>
                <a:cubicBezTo>
                  <a:pt x="0" y="144"/>
                  <a:pt x="0" y="144"/>
                  <a:pt x="0" y="144"/>
                </a:cubicBezTo>
                <a:moveTo>
                  <a:pt x="0" y="144"/>
                </a:moveTo>
                <a:cubicBezTo>
                  <a:pt x="0" y="144"/>
                  <a:pt x="0" y="144"/>
                  <a:pt x="0" y="144"/>
                </a:cubicBezTo>
                <a:cubicBezTo>
                  <a:pt x="0" y="144"/>
                  <a:pt x="0" y="144"/>
                  <a:pt x="0" y="144"/>
                </a:cubicBezTo>
                <a:moveTo>
                  <a:pt x="0" y="143"/>
                </a:moveTo>
                <a:cubicBezTo>
                  <a:pt x="0" y="143"/>
                  <a:pt x="0" y="143"/>
                  <a:pt x="0" y="143"/>
                </a:cubicBezTo>
                <a:cubicBezTo>
                  <a:pt x="0" y="143"/>
                  <a:pt x="0" y="143"/>
                  <a:pt x="0" y="143"/>
                </a:cubicBezTo>
                <a:moveTo>
                  <a:pt x="0" y="143"/>
                </a:moveTo>
                <a:cubicBezTo>
                  <a:pt x="0" y="143"/>
                  <a:pt x="0" y="143"/>
                  <a:pt x="0" y="143"/>
                </a:cubicBezTo>
                <a:cubicBezTo>
                  <a:pt x="0" y="143"/>
                  <a:pt x="0" y="143"/>
                  <a:pt x="0" y="143"/>
                </a:cubicBezTo>
                <a:moveTo>
                  <a:pt x="0" y="143"/>
                </a:moveTo>
                <a:cubicBezTo>
                  <a:pt x="0" y="143"/>
                  <a:pt x="0" y="143"/>
                  <a:pt x="0" y="143"/>
                </a:cubicBezTo>
                <a:cubicBezTo>
                  <a:pt x="0" y="143"/>
                  <a:pt x="0" y="143"/>
                  <a:pt x="0" y="143"/>
                </a:cubicBezTo>
                <a:moveTo>
                  <a:pt x="0" y="143"/>
                </a:moveTo>
                <a:cubicBezTo>
                  <a:pt x="0" y="143"/>
                  <a:pt x="0" y="143"/>
                  <a:pt x="0" y="143"/>
                </a:cubicBezTo>
                <a:cubicBezTo>
                  <a:pt x="0" y="143"/>
                  <a:pt x="0" y="143"/>
                  <a:pt x="0" y="143"/>
                </a:cubicBezTo>
                <a:moveTo>
                  <a:pt x="0" y="142"/>
                </a:moveTo>
                <a:cubicBezTo>
                  <a:pt x="0" y="142"/>
                  <a:pt x="0" y="142"/>
                  <a:pt x="0" y="142"/>
                </a:cubicBezTo>
                <a:cubicBezTo>
                  <a:pt x="0" y="142"/>
                  <a:pt x="0" y="142"/>
                  <a:pt x="0" y="142"/>
                </a:cubicBezTo>
                <a:moveTo>
                  <a:pt x="0" y="142"/>
                </a:moveTo>
                <a:cubicBezTo>
                  <a:pt x="0" y="142"/>
                  <a:pt x="0" y="142"/>
                  <a:pt x="0" y="142"/>
                </a:cubicBezTo>
                <a:cubicBezTo>
                  <a:pt x="0" y="142"/>
                  <a:pt x="0" y="142"/>
                  <a:pt x="0" y="142"/>
                </a:cubicBezTo>
                <a:moveTo>
                  <a:pt x="0" y="142"/>
                </a:moveTo>
                <a:cubicBezTo>
                  <a:pt x="0" y="142"/>
                  <a:pt x="0" y="142"/>
                  <a:pt x="0" y="142"/>
                </a:cubicBezTo>
                <a:cubicBezTo>
                  <a:pt x="0" y="142"/>
                  <a:pt x="0" y="142"/>
                  <a:pt x="0" y="142"/>
                </a:cubicBezTo>
                <a:moveTo>
                  <a:pt x="0" y="141"/>
                </a:moveTo>
                <a:cubicBezTo>
                  <a:pt x="0" y="141"/>
                  <a:pt x="0" y="142"/>
                  <a:pt x="0" y="142"/>
                </a:cubicBezTo>
                <a:cubicBezTo>
                  <a:pt x="0" y="142"/>
                  <a:pt x="0" y="141"/>
                  <a:pt x="0" y="141"/>
                </a:cubicBezTo>
                <a:moveTo>
                  <a:pt x="0" y="141"/>
                </a:moveTo>
                <a:cubicBezTo>
                  <a:pt x="0" y="141"/>
                  <a:pt x="0" y="141"/>
                  <a:pt x="0" y="141"/>
                </a:cubicBezTo>
                <a:cubicBezTo>
                  <a:pt x="0" y="141"/>
                  <a:pt x="0" y="141"/>
                  <a:pt x="0" y="141"/>
                </a:cubicBezTo>
                <a:moveTo>
                  <a:pt x="0" y="141"/>
                </a:moveTo>
                <a:cubicBezTo>
                  <a:pt x="0" y="141"/>
                  <a:pt x="0" y="141"/>
                  <a:pt x="0" y="141"/>
                </a:cubicBezTo>
                <a:cubicBezTo>
                  <a:pt x="0" y="141"/>
                  <a:pt x="0" y="141"/>
                  <a:pt x="0" y="141"/>
                </a:cubicBezTo>
                <a:moveTo>
                  <a:pt x="0" y="141"/>
                </a:moveTo>
                <a:cubicBezTo>
                  <a:pt x="0" y="141"/>
                  <a:pt x="0" y="141"/>
                  <a:pt x="0" y="141"/>
                </a:cubicBezTo>
                <a:cubicBezTo>
                  <a:pt x="0" y="141"/>
                  <a:pt x="0" y="141"/>
                  <a:pt x="0" y="141"/>
                </a:cubicBezTo>
                <a:moveTo>
                  <a:pt x="0" y="140"/>
                </a:moveTo>
                <a:cubicBezTo>
                  <a:pt x="0" y="140"/>
                  <a:pt x="0" y="140"/>
                  <a:pt x="0" y="140"/>
                </a:cubicBezTo>
                <a:cubicBezTo>
                  <a:pt x="0" y="140"/>
                  <a:pt x="0" y="140"/>
                  <a:pt x="0" y="140"/>
                </a:cubicBezTo>
                <a:moveTo>
                  <a:pt x="0" y="140"/>
                </a:moveTo>
                <a:cubicBezTo>
                  <a:pt x="0" y="140"/>
                  <a:pt x="0" y="140"/>
                  <a:pt x="0" y="140"/>
                </a:cubicBezTo>
                <a:cubicBezTo>
                  <a:pt x="0" y="140"/>
                  <a:pt x="0" y="140"/>
                  <a:pt x="0" y="140"/>
                </a:cubicBezTo>
                <a:moveTo>
                  <a:pt x="0" y="140"/>
                </a:moveTo>
                <a:cubicBezTo>
                  <a:pt x="0" y="140"/>
                  <a:pt x="0" y="140"/>
                  <a:pt x="0" y="140"/>
                </a:cubicBezTo>
                <a:cubicBezTo>
                  <a:pt x="0" y="140"/>
                  <a:pt x="0" y="140"/>
                  <a:pt x="0" y="140"/>
                </a:cubicBezTo>
                <a:moveTo>
                  <a:pt x="150" y="0"/>
                </a:moveTo>
                <a:cubicBezTo>
                  <a:pt x="150" y="0"/>
                  <a:pt x="150" y="0"/>
                  <a:pt x="150" y="0"/>
                </a:cubicBezTo>
                <a:cubicBezTo>
                  <a:pt x="150" y="0"/>
                  <a:pt x="150" y="0"/>
                  <a:pt x="150" y="0"/>
                </a:cubicBezTo>
                <a:moveTo>
                  <a:pt x="149" y="0"/>
                </a:moveTo>
                <a:cubicBezTo>
                  <a:pt x="149" y="0"/>
                  <a:pt x="149" y="0"/>
                  <a:pt x="149" y="0"/>
                </a:cubicBezTo>
                <a:cubicBezTo>
                  <a:pt x="149" y="0"/>
                  <a:pt x="149" y="0"/>
                  <a:pt x="149" y="0"/>
                </a:cubicBezTo>
                <a:moveTo>
                  <a:pt x="149" y="0"/>
                </a:moveTo>
                <a:cubicBezTo>
                  <a:pt x="149" y="0"/>
                  <a:pt x="149" y="0"/>
                  <a:pt x="149" y="0"/>
                </a:cubicBezTo>
                <a:cubicBezTo>
                  <a:pt x="149" y="0"/>
                  <a:pt x="149" y="0"/>
                  <a:pt x="149" y="0"/>
                </a:cubicBezTo>
                <a:moveTo>
                  <a:pt x="148" y="0"/>
                </a:moveTo>
                <a:cubicBezTo>
                  <a:pt x="148" y="0"/>
                  <a:pt x="148" y="0"/>
                  <a:pt x="148" y="0"/>
                </a:cubicBezTo>
                <a:cubicBezTo>
                  <a:pt x="148" y="0"/>
                  <a:pt x="148" y="0"/>
                  <a:pt x="148" y="0"/>
                </a:cubicBezTo>
                <a:moveTo>
                  <a:pt x="148" y="0"/>
                </a:moveTo>
                <a:cubicBezTo>
                  <a:pt x="148" y="0"/>
                  <a:pt x="148" y="0"/>
                  <a:pt x="148" y="0"/>
                </a:cubicBezTo>
                <a:cubicBezTo>
                  <a:pt x="148" y="0"/>
                  <a:pt x="148" y="0"/>
                  <a:pt x="148" y="0"/>
                </a:cubicBezTo>
                <a:moveTo>
                  <a:pt x="148" y="0"/>
                </a:moveTo>
                <a:cubicBezTo>
                  <a:pt x="148" y="0"/>
                  <a:pt x="148" y="0"/>
                  <a:pt x="148" y="0"/>
                </a:cubicBezTo>
                <a:cubicBezTo>
                  <a:pt x="148" y="0"/>
                  <a:pt x="148" y="0"/>
                  <a:pt x="148" y="0"/>
                </a:cubicBezTo>
                <a:moveTo>
                  <a:pt x="147" y="0"/>
                </a:moveTo>
                <a:cubicBezTo>
                  <a:pt x="147" y="0"/>
                  <a:pt x="147" y="0"/>
                  <a:pt x="147" y="0"/>
                </a:cubicBezTo>
                <a:cubicBezTo>
                  <a:pt x="147" y="0"/>
                  <a:pt x="147" y="0"/>
                  <a:pt x="147" y="0"/>
                </a:cubicBezTo>
                <a:moveTo>
                  <a:pt x="147" y="0"/>
                </a:moveTo>
                <a:cubicBezTo>
                  <a:pt x="147" y="0"/>
                  <a:pt x="147" y="0"/>
                  <a:pt x="147" y="0"/>
                </a:cubicBezTo>
                <a:cubicBezTo>
                  <a:pt x="147" y="0"/>
                  <a:pt x="147" y="0"/>
                  <a:pt x="147" y="0"/>
                </a:cubicBezTo>
                <a:moveTo>
                  <a:pt x="147" y="0"/>
                </a:moveTo>
                <a:cubicBezTo>
                  <a:pt x="147" y="0"/>
                  <a:pt x="147" y="0"/>
                  <a:pt x="147" y="0"/>
                </a:cubicBezTo>
                <a:cubicBezTo>
                  <a:pt x="147" y="0"/>
                  <a:pt x="147" y="0"/>
                  <a:pt x="147" y="0"/>
                </a:cubicBezTo>
                <a:moveTo>
                  <a:pt x="146" y="0"/>
                </a:moveTo>
                <a:cubicBezTo>
                  <a:pt x="146" y="0"/>
                  <a:pt x="146" y="0"/>
                  <a:pt x="146" y="0"/>
                </a:cubicBezTo>
                <a:cubicBezTo>
                  <a:pt x="146" y="0"/>
                  <a:pt x="146" y="0"/>
                  <a:pt x="146" y="0"/>
                </a:cubicBezTo>
                <a:moveTo>
                  <a:pt x="146" y="0"/>
                </a:moveTo>
                <a:cubicBezTo>
                  <a:pt x="146" y="0"/>
                  <a:pt x="146" y="0"/>
                  <a:pt x="146" y="0"/>
                </a:cubicBezTo>
                <a:cubicBezTo>
                  <a:pt x="146" y="0"/>
                  <a:pt x="146" y="0"/>
                  <a:pt x="146" y="0"/>
                </a:cubicBezTo>
                <a:moveTo>
                  <a:pt x="145" y="0"/>
                </a:moveTo>
                <a:cubicBezTo>
                  <a:pt x="146" y="0"/>
                  <a:pt x="146" y="0"/>
                  <a:pt x="146" y="0"/>
                </a:cubicBezTo>
                <a:cubicBezTo>
                  <a:pt x="146" y="0"/>
                  <a:pt x="146" y="0"/>
                  <a:pt x="145" y="0"/>
                </a:cubicBezTo>
                <a:moveTo>
                  <a:pt x="145" y="0"/>
                </a:moveTo>
                <a:cubicBezTo>
                  <a:pt x="145" y="0"/>
                  <a:pt x="145" y="0"/>
                  <a:pt x="145" y="0"/>
                </a:cubicBezTo>
                <a:cubicBezTo>
                  <a:pt x="145" y="0"/>
                  <a:pt x="145" y="0"/>
                  <a:pt x="145" y="0"/>
                </a:cubicBezTo>
                <a:moveTo>
                  <a:pt x="145" y="0"/>
                </a:moveTo>
                <a:cubicBezTo>
                  <a:pt x="145" y="0"/>
                  <a:pt x="145" y="0"/>
                  <a:pt x="145" y="0"/>
                </a:cubicBezTo>
                <a:cubicBezTo>
                  <a:pt x="145" y="0"/>
                  <a:pt x="145" y="0"/>
                  <a:pt x="145" y="0"/>
                </a:cubicBezTo>
                <a:moveTo>
                  <a:pt x="144" y="0"/>
                </a:moveTo>
                <a:cubicBezTo>
                  <a:pt x="144" y="0"/>
                  <a:pt x="144" y="0"/>
                  <a:pt x="144" y="0"/>
                </a:cubicBezTo>
                <a:cubicBezTo>
                  <a:pt x="144" y="0"/>
                  <a:pt x="144" y="0"/>
                  <a:pt x="144" y="0"/>
                </a:cubicBezTo>
                <a:moveTo>
                  <a:pt x="144" y="0"/>
                </a:moveTo>
                <a:cubicBezTo>
                  <a:pt x="144" y="0"/>
                  <a:pt x="144" y="0"/>
                  <a:pt x="144" y="0"/>
                </a:cubicBezTo>
                <a:cubicBezTo>
                  <a:pt x="144" y="0"/>
                  <a:pt x="144" y="0"/>
                  <a:pt x="144" y="0"/>
                </a:cubicBezTo>
                <a:moveTo>
                  <a:pt x="144" y="0"/>
                </a:moveTo>
                <a:cubicBezTo>
                  <a:pt x="144" y="0"/>
                  <a:pt x="144" y="0"/>
                  <a:pt x="144" y="0"/>
                </a:cubicBezTo>
                <a:cubicBezTo>
                  <a:pt x="144" y="0"/>
                  <a:pt x="144" y="0"/>
                  <a:pt x="144" y="0"/>
                </a:cubicBezTo>
                <a:moveTo>
                  <a:pt x="144" y="0"/>
                </a:moveTo>
                <a:cubicBezTo>
                  <a:pt x="144" y="0"/>
                  <a:pt x="144" y="0"/>
                  <a:pt x="144" y="0"/>
                </a:cubicBezTo>
                <a:cubicBezTo>
                  <a:pt x="144" y="0"/>
                  <a:pt x="144" y="0"/>
                  <a:pt x="144" y="0"/>
                </a:cubicBezTo>
                <a:moveTo>
                  <a:pt x="143" y="0"/>
                </a:moveTo>
                <a:cubicBezTo>
                  <a:pt x="143" y="0"/>
                  <a:pt x="143" y="0"/>
                  <a:pt x="143" y="0"/>
                </a:cubicBezTo>
                <a:cubicBezTo>
                  <a:pt x="143" y="0"/>
                  <a:pt x="143" y="0"/>
                  <a:pt x="143" y="0"/>
                </a:cubicBezTo>
                <a:moveTo>
                  <a:pt x="143" y="0"/>
                </a:moveTo>
                <a:cubicBezTo>
                  <a:pt x="143" y="0"/>
                  <a:pt x="143" y="0"/>
                  <a:pt x="143" y="0"/>
                </a:cubicBezTo>
                <a:cubicBezTo>
                  <a:pt x="143" y="0"/>
                  <a:pt x="143" y="0"/>
                  <a:pt x="143" y="0"/>
                </a:cubicBezTo>
                <a:moveTo>
                  <a:pt x="143" y="0"/>
                </a:moveTo>
                <a:cubicBezTo>
                  <a:pt x="143" y="0"/>
                  <a:pt x="143" y="0"/>
                  <a:pt x="143" y="0"/>
                </a:cubicBezTo>
                <a:cubicBezTo>
                  <a:pt x="143" y="0"/>
                  <a:pt x="143" y="0"/>
                  <a:pt x="143" y="0"/>
                </a:cubicBezTo>
                <a:moveTo>
                  <a:pt x="142" y="0"/>
                </a:moveTo>
                <a:cubicBezTo>
                  <a:pt x="142" y="0"/>
                  <a:pt x="142" y="0"/>
                  <a:pt x="142" y="0"/>
                </a:cubicBezTo>
                <a:cubicBezTo>
                  <a:pt x="142" y="0"/>
                  <a:pt x="142" y="0"/>
                  <a:pt x="142" y="0"/>
                </a:cubicBezTo>
                <a:moveTo>
                  <a:pt x="142" y="0"/>
                </a:moveTo>
                <a:cubicBezTo>
                  <a:pt x="142" y="0"/>
                  <a:pt x="142" y="0"/>
                  <a:pt x="142" y="0"/>
                </a:cubicBezTo>
                <a:cubicBezTo>
                  <a:pt x="142" y="0"/>
                  <a:pt x="142" y="0"/>
                  <a:pt x="142" y="0"/>
                </a:cubicBezTo>
                <a:moveTo>
                  <a:pt x="142" y="0"/>
                </a:moveTo>
                <a:cubicBezTo>
                  <a:pt x="142" y="0"/>
                  <a:pt x="142" y="0"/>
                  <a:pt x="142" y="0"/>
                </a:cubicBezTo>
                <a:cubicBezTo>
                  <a:pt x="142" y="0"/>
                  <a:pt x="142" y="0"/>
                  <a:pt x="142" y="0"/>
                </a:cubicBezTo>
                <a:moveTo>
                  <a:pt x="141" y="0"/>
                </a:moveTo>
                <a:cubicBezTo>
                  <a:pt x="141" y="0"/>
                  <a:pt x="141" y="0"/>
                  <a:pt x="141" y="0"/>
                </a:cubicBezTo>
                <a:cubicBezTo>
                  <a:pt x="141" y="0"/>
                  <a:pt x="141" y="0"/>
                  <a:pt x="141" y="0"/>
                </a:cubicBezTo>
                <a:moveTo>
                  <a:pt x="141" y="0"/>
                </a:moveTo>
                <a:cubicBezTo>
                  <a:pt x="141" y="0"/>
                  <a:pt x="141" y="0"/>
                  <a:pt x="141" y="0"/>
                </a:cubicBezTo>
                <a:cubicBezTo>
                  <a:pt x="141" y="0"/>
                  <a:pt x="141" y="0"/>
                  <a:pt x="141" y="0"/>
                </a:cubicBezTo>
                <a:moveTo>
                  <a:pt x="141" y="0"/>
                </a:moveTo>
                <a:cubicBezTo>
                  <a:pt x="141" y="0"/>
                  <a:pt x="141" y="0"/>
                  <a:pt x="141" y="0"/>
                </a:cubicBezTo>
                <a:cubicBezTo>
                  <a:pt x="141" y="0"/>
                  <a:pt x="141" y="0"/>
                  <a:pt x="141" y="0"/>
                </a:cubicBezTo>
                <a:moveTo>
                  <a:pt x="141" y="0"/>
                </a:moveTo>
                <a:cubicBezTo>
                  <a:pt x="141" y="0"/>
                  <a:pt x="141" y="0"/>
                  <a:pt x="141" y="0"/>
                </a:cubicBezTo>
                <a:cubicBezTo>
                  <a:pt x="141" y="0"/>
                  <a:pt x="141" y="0"/>
                  <a:pt x="141" y="0"/>
                </a:cubicBezTo>
                <a:moveTo>
                  <a:pt x="140" y="0"/>
                </a:moveTo>
                <a:cubicBezTo>
                  <a:pt x="140" y="0"/>
                  <a:pt x="140" y="0"/>
                  <a:pt x="140" y="0"/>
                </a:cubicBezTo>
                <a:cubicBezTo>
                  <a:pt x="140" y="0"/>
                  <a:pt x="140" y="0"/>
                  <a:pt x="140" y="0"/>
                </a:cubicBezTo>
              </a:path>
            </a:pathLst>
          </a:custGeom>
          <a:solidFill>
            <a:srgbClr val="B0BB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1" name="Freeform 34"/>
          <p:cNvSpPr>
            <a:spLocks noEditPoints="1"/>
          </p:cNvSpPr>
          <p:nvPr/>
        </p:nvSpPr>
        <p:spPr bwMode="auto">
          <a:xfrm>
            <a:off x="5464267" y="2737961"/>
            <a:ext cx="2491807" cy="1790341"/>
          </a:xfrm>
          <a:custGeom>
            <a:avLst/>
            <a:gdLst>
              <a:gd name="T0" fmla="*/ 2412 w 2412"/>
              <a:gd name="T1" fmla="*/ 757 h 1733"/>
              <a:gd name="T2" fmla="*/ 2270 w 2412"/>
              <a:gd name="T3" fmla="*/ 757 h 1733"/>
              <a:gd name="T4" fmla="*/ 2270 w 2412"/>
              <a:gd name="T5" fmla="*/ 1591 h 1733"/>
              <a:gd name="T6" fmla="*/ 1439 w 2412"/>
              <a:gd name="T7" fmla="*/ 1591 h 1733"/>
              <a:gd name="T8" fmla="*/ 1439 w 2412"/>
              <a:gd name="T9" fmla="*/ 1733 h 1733"/>
              <a:gd name="T10" fmla="*/ 2412 w 2412"/>
              <a:gd name="T11" fmla="*/ 1733 h 1733"/>
              <a:gd name="T12" fmla="*/ 2412 w 2412"/>
              <a:gd name="T13" fmla="*/ 757 h 1733"/>
              <a:gd name="T14" fmla="*/ 142 w 2412"/>
              <a:gd name="T15" fmla="*/ 0 h 1733"/>
              <a:gd name="T16" fmla="*/ 0 w 2412"/>
              <a:gd name="T17" fmla="*/ 0 h 1733"/>
              <a:gd name="T18" fmla="*/ 0 w 2412"/>
              <a:gd name="T19" fmla="*/ 615 h 1733"/>
              <a:gd name="T20" fmla="*/ 142 w 2412"/>
              <a:gd name="T21" fmla="*/ 615 h 1733"/>
              <a:gd name="T22" fmla="*/ 142 w 2412"/>
              <a:gd name="T23" fmla="*/ 0 h 1733"/>
              <a:gd name="T24" fmla="*/ 1655 w 2412"/>
              <a:gd name="T25" fmla="*/ 0 h 1733"/>
              <a:gd name="T26" fmla="*/ 1513 w 2412"/>
              <a:gd name="T27" fmla="*/ 0 h 1733"/>
              <a:gd name="T28" fmla="*/ 1513 w 2412"/>
              <a:gd name="T29" fmla="*/ 615 h 1733"/>
              <a:gd name="T30" fmla="*/ 1655 w 2412"/>
              <a:gd name="T31" fmla="*/ 615 h 1733"/>
              <a:gd name="T32" fmla="*/ 1655 w 2412"/>
              <a:gd name="T33" fmla="*/ 0 h 1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12" h="1733">
                <a:moveTo>
                  <a:pt x="2412" y="757"/>
                </a:moveTo>
                <a:lnTo>
                  <a:pt x="2270" y="757"/>
                </a:lnTo>
                <a:lnTo>
                  <a:pt x="2270" y="1591"/>
                </a:lnTo>
                <a:lnTo>
                  <a:pt x="1439" y="1591"/>
                </a:lnTo>
                <a:lnTo>
                  <a:pt x="1439" y="1733"/>
                </a:lnTo>
                <a:lnTo>
                  <a:pt x="2412" y="1733"/>
                </a:lnTo>
                <a:lnTo>
                  <a:pt x="2412" y="757"/>
                </a:lnTo>
                <a:close/>
                <a:moveTo>
                  <a:pt x="142" y="0"/>
                </a:moveTo>
                <a:lnTo>
                  <a:pt x="0" y="0"/>
                </a:lnTo>
                <a:lnTo>
                  <a:pt x="0" y="615"/>
                </a:lnTo>
                <a:lnTo>
                  <a:pt x="142" y="615"/>
                </a:lnTo>
                <a:lnTo>
                  <a:pt x="142" y="0"/>
                </a:lnTo>
                <a:close/>
                <a:moveTo>
                  <a:pt x="1655" y="0"/>
                </a:moveTo>
                <a:lnTo>
                  <a:pt x="1513" y="0"/>
                </a:lnTo>
                <a:lnTo>
                  <a:pt x="1513" y="615"/>
                </a:lnTo>
                <a:lnTo>
                  <a:pt x="1655" y="615"/>
                </a:lnTo>
                <a:lnTo>
                  <a:pt x="1655" y="0"/>
                </a:lnTo>
                <a:close/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2" name="Freeform 35"/>
          <p:cNvSpPr>
            <a:spLocks noEditPoints="1"/>
          </p:cNvSpPr>
          <p:nvPr/>
        </p:nvSpPr>
        <p:spPr bwMode="auto">
          <a:xfrm>
            <a:off x="5464267" y="2737961"/>
            <a:ext cx="2491807" cy="1790341"/>
          </a:xfrm>
          <a:custGeom>
            <a:avLst/>
            <a:gdLst>
              <a:gd name="T0" fmla="*/ 2412 w 2412"/>
              <a:gd name="T1" fmla="*/ 757 h 1733"/>
              <a:gd name="T2" fmla="*/ 2270 w 2412"/>
              <a:gd name="T3" fmla="*/ 757 h 1733"/>
              <a:gd name="T4" fmla="*/ 2270 w 2412"/>
              <a:gd name="T5" fmla="*/ 1591 h 1733"/>
              <a:gd name="T6" fmla="*/ 1439 w 2412"/>
              <a:gd name="T7" fmla="*/ 1591 h 1733"/>
              <a:gd name="T8" fmla="*/ 1439 w 2412"/>
              <a:gd name="T9" fmla="*/ 1733 h 1733"/>
              <a:gd name="T10" fmla="*/ 2412 w 2412"/>
              <a:gd name="T11" fmla="*/ 1733 h 1733"/>
              <a:gd name="T12" fmla="*/ 2412 w 2412"/>
              <a:gd name="T13" fmla="*/ 757 h 1733"/>
              <a:gd name="T14" fmla="*/ 142 w 2412"/>
              <a:gd name="T15" fmla="*/ 0 h 1733"/>
              <a:gd name="T16" fmla="*/ 0 w 2412"/>
              <a:gd name="T17" fmla="*/ 0 h 1733"/>
              <a:gd name="T18" fmla="*/ 0 w 2412"/>
              <a:gd name="T19" fmla="*/ 615 h 1733"/>
              <a:gd name="T20" fmla="*/ 142 w 2412"/>
              <a:gd name="T21" fmla="*/ 615 h 1733"/>
              <a:gd name="T22" fmla="*/ 142 w 2412"/>
              <a:gd name="T23" fmla="*/ 0 h 1733"/>
              <a:gd name="T24" fmla="*/ 1655 w 2412"/>
              <a:gd name="T25" fmla="*/ 0 h 1733"/>
              <a:gd name="T26" fmla="*/ 1513 w 2412"/>
              <a:gd name="T27" fmla="*/ 0 h 1733"/>
              <a:gd name="T28" fmla="*/ 1513 w 2412"/>
              <a:gd name="T29" fmla="*/ 615 h 1733"/>
              <a:gd name="T30" fmla="*/ 1655 w 2412"/>
              <a:gd name="T31" fmla="*/ 615 h 1733"/>
              <a:gd name="T32" fmla="*/ 1655 w 2412"/>
              <a:gd name="T33" fmla="*/ 0 h 1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12" h="1733">
                <a:moveTo>
                  <a:pt x="2412" y="757"/>
                </a:moveTo>
                <a:lnTo>
                  <a:pt x="2270" y="757"/>
                </a:lnTo>
                <a:lnTo>
                  <a:pt x="2270" y="1591"/>
                </a:lnTo>
                <a:lnTo>
                  <a:pt x="1439" y="1591"/>
                </a:lnTo>
                <a:lnTo>
                  <a:pt x="1439" y="1733"/>
                </a:lnTo>
                <a:lnTo>
                  <a:pt x="2412" y="1733"/>
                </a:lnTo>
                <a:lnTo>
                  <a:pt x="2412" y="757"/>
                </a:lnTo>
                <a:moveTo>
                  <a:pt x="142" y="0"/>
                </a:moveTo>
                <a:lnTo>
                  <a:pt x="0" y="0"/>
                </a:lnTo>
                <a:lnTo>
                  <a:pt x="0" y="615"/>
                </a:lnTo>
                <a:lnTo>
                  <a:pt x="142" y="615"/>
                </a:lnTo>
                <a:lnTo>
                  <a:pt x="142" y="0"/>
                </a:lnTo>
                <a:moveTo>
                  <a:pt x="1655" y="0"/>
                </a:moveTo>
                <a:lnTo>
                  <a:pt x="1513" y="0"/>
                </a:lnTo>
                <a:lnTo>
                  <a:pt x="1513" y="615"/>
                </a:lnTo>
                <a:lnTo>
                  <a:pt x="1655" y="615"/>
                </a:lnTo>
                <a:lnTo>
                  <a:pt x="165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3" name="Freeform 36"/>
          <p:cNvSpPr/>
          <p:nvPr/>
        </p:nvSpPr>
        <p:spPr bwMode="auto">
          <a:xfrm>
            <a:off x="5387818" y="3599556"/>
            <a:ext cx="1416363" cy="928746"/>
          </a:xfrm>
          <a:custGeom>
            <a:avLst/>
            <a:gdLst>
              <a:gd name="T0" fmla="*/ 1371 w 1371"/>
              <a:gd name="T1" fmla="*/ 0 h 899"/>
              <a:gd name="T2" fmla="*/ 830 w 1371"/>
              <a:gd name="T3" fmla="*/ 0 h 899"/>
              <a:gd name="T4" fmla="*/ 830 w 1371"/>
              <a:gd name="T5" fmla="*/ 757 h 899"/>
              <a:gd name="T6" fmla="*/ 0 w 1371"/>
              <a:gd name="T7" fmla="*/ 757 h 899"/>
              <a:gd name="T8" fmla="*/ 0 w 1371"/>
              <a:gd name="T9" fmla="*/ 899 h 899"/>
              <a:gd name="T10" fmla="*/ 973 w 1371"/>
              <a:gd name="T11" fmla="*/ 899 h 899"/>
              <a:gd name="T12" fmla="*/ 973 w 1371"/>
              <a:gd name="T13" fmla="*/ 142 h 899"/>
              <a:gd name="T14" fmla="*/ 1371 w 1371"/>
              <a:gd name="T15" fmla="*/ 142 h 899"/>
              <a:gd name="T16" fmla="*/ 1371 w 1371"/>
              <a:gd name="T17" fmla="*/ 0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71" h="899">
                <a:moveTo>
                  <a:pt x="1371" y="0"/>
                </a:moveTo>
                <a:lnTo>
                  <a:pt x="830" y="0"/>
                </a:lnTo>
                <a:lnTo>
                  <a:pt x="830" y="757"/>
                </a:lnTo>
                <a:lnTo>
                  <a:pt x="0" y="757"/>
                </a:lnTo>
                <a:lnTo>
                  <a:pt x="0" y="899"/>
                </a:lnTo>
                <a:lnTo>
                  <a:pt x="973" y="899"/>
                </a:lnTo>
                <a:lnTo>
                  <a:pt x="973" y="142"/>
                </a:lnTo>
                <a:lnTo>
                  <a:pt x="1371" y="142"/>
                </a:lnTo>
                <a:lnTo>
                  <a:pt x="1371" y="0"/>
                </a:lnTo>
                <a:close/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4" name="Freeform 37"/>
          <p:cNvSpPr/>
          <p:nvPr/>
        </p:nvSpPr>
        <p:spPr bwMode="auto">
          <a:xfrm>
            <a:off x="5387818" y="3599556"/>
            <a:ext cx="1416363" cy="928746"/>
          </a:xfrm>
          <a:custGeom>
            <a:avLst/>
            <a:gdLst>
              <a:gd name="T0" fmla="*/ 1371 w 1371"/>
              <a:gd name="T1" fmla="*/ 0 h 899"/>
              <a:gd name="T2" fmla="*/ 830 w 1371"/>
              <a:gd name="T3" fmla="*/ 0 h 899"/>
              <a:gd name="T4" fmla="*/ 830 w 1371"/>
              <a:gd name="T5" fmla="*/ 757 h 899"/>
              <a:gd name="T6" fmla="*/ 0 w 1371"/>
              <a:gd name="T7" fmla="*/ 757 h 899"/>
              <a:gd name="T8" fmla="*/ 0 w 1371"/>
              <a:gd name="T9" fmla="*/ 899 h 899"/>
              <a:gd name="T10" fmla="*/ 973 w 1371"/>
              <a:gd name="T11" fmla="*/ 899 h 899"/>
              <a:gd name="T12" fmla="*/ 973 w 1371"/>
              <a:gd name="T13" fmla="*/ 142 h 899"/>
              <a:gd name="T14" fmla="*/ 1371 w 1371"/>
              <a:gd name="T15" fmla="*/ 142 h 899"/>
              <a:gd name="T16" fmla="*/ 1371 w 1371"/>
              <a:gd name="T17" fmla="*/ 0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71" h="899">
                <a:moveTo>
                  <a:pt x="1371" y="0"/>
                </a:moveTo>
                <a:lnTo>
                  <a:pt x="830" y="0"/>
                </a:lnTo>
                <a:lnTo>
                  <a:pt x="830" y="757"/>
                </a:lnTo>
                <a:lnTo>
                  <a:pt x="0" y="757"/>
                </a:lnTo>
                <a:lnTo>
                  <a:pt x="0" y="899"/>
                </a:lnTo>
                <a:lnTo>
                  <a:pt x="973" y="899"/>
                </a:lnTo>
                <a:lnTo>
                  <a:pt x="973" y="142"/>
                </a:lnTo>
                <a:lnTo>
                  <a:pt x="1371" y="142"/>
                </a:lnTo>
                <a:lnTo>
                  <a:pt x="1371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5" name="Freeform 38"/>
          <p:cNvSpPr>
            <a:spLocks noEditPoints="1"/>
          </p:cNvSpPr>
          <p:nvPr/>
        </p:nvSpPr>
        <p:spPr bwMode="auto">
          <a:xfrm>
            <a:off x="5387818" y="3599556"/>
            <a:ext cx="1416363" cy="782048"/>
          </a:xfrm>
          <a:custGeom>
            <a:avLst/>
            <a:gdLst>
              <a:gd name="T0" fmla="*/ 830 w 1371"/>
              <a:gd name="T1" fmla="*/ 757 h 757"/>
              <a:gd name="T2" fmla="*/ 830 w 1371"/>
              <a:gd name="T3" fmla="*/ 757 h 757"/>
              <a:gd name="T4" fmla="*/ 830 w 1371"/>
              <a:gd name="T5" fmla="*/ 757 h 757"/>
              <a:gd name="T6" fmla="*/ 0 w 1371"/>
              <a:gd name="T7" fmla="*/ 757 h 757"/>
              <a:gd name="T8" fmla="*/ 830 w 1371"/>
              <a:gd name="T9" fmla="*/ 757 h 757"/>
              <a:gd name="T10" fmla="*/ 1371 w 1371"/>
              <a:gd name="T11" fmla="*/ 0 h 757"/>
              <a:gd name="T12" fmla="*/ 1371 w 1371"/>
              <a:gd name="T13" fmla="*/ 0 h 757"/>
              <a:gd name="T14" fmla="*/ 830 w 1371"/>
              <a:gd name="T15" fmla="*/ 0 h 757"/>
              <a:gd name="T16" fmla="*/ 830 w 1371"/>
              <a:gd name="T17" fmla="*/ 0 h 757"/>
              <a:gd name="T18" fmla="*/ 1371 w 1371"/>
              <a:gd name="T19" fmla="*/ 0 h 757"/>
              <a:gd name="T20" fmla="*/ 1371 w 1371"/>
              <a:gd name="T21" fmla="*/ 142 h 757"/>
              <a:gd name="T22" fmla="*/ 1371 w 1371"/>
              <a:gd name="T23" fmla="*/ 0 h 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71" h="757">
                <a:moveTo>
                  <a:pt x="830" y="757"/>
                </a:moveTo>
                <a:lnTo>
                  <a:pt x="830" y="757"/>
                </a:lnTo>
                <a:lnTo>
                  <a:pt x="830" y="757"/>
                </a:lnTo>
                <a:lnTo>
                  <a:pt x="0" y="757"/>
                </a:lnTo>
                <a:lnTo>
                  <a:pt x="830" y="757"/>
                </a:lnTo>
                <a:close/>
                <a:moveTo>
                  <a:pt x="1371" y="0"/>
                </a:moveTo>
                <a:lnTo>
                  <a:pt x="1371" y="0"/>
                </a:lnTo>
                <a:lnTo>
                  <a:pt x="830" y="0"/>
                </a:lnTo>
                <a:lnTo>
                  <a:pt x="830" y="0"/>
                </a:lnTo>
                <a:lnTo>
                  <a:pt x="1371" y="0"/>
                </a:lnTo>
                <a:lnTo>
                  <a:pt x="1371" y="142"/>
                </a:lnTo>
                <a:lnTo>
                  <a:pt x="1371" y="0"/>
                </a:lnTo>
                <a:close/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6" name="Freeform 39"/>
          <p:cNvSpPr>
            <a:spLocks noEditPoints="1"/>
          </p:cNvSpPr>
          <p:nvPr/>
        </p:nvSpPr>
        <p:spPr bwMode="auto">
          <a:xfrm>
            <a:off x="5387818" y="3599556"/>
            <a:ext cx="1416363" cy="782048"/>
          </a:xfrm>
          <a:custGeom>
            <a:avLst/>
            <a:gdLst>
              <a:gd name="T0" fmla="*/ 830 w 1371"/>
              <a:gd name="T1" fmla="*/ 757 h 757"/>
              <a:gd name="T2" fmla="*/ 830 w 1371"/>
              <a:gd name="T3" fmla="*/ 757 h 757"/>
              <a:gd name="T4" fmla="*/ 830 w 1371"/>
              <a:gd name="T5" fmla="*/ 757 h 757"/>
              <a:gd name="T6" fmla="*/ 0 w 1371"/>
              <a:gd name="T7" fmla="*/ 757 h 757"/>
              <a:gd name="T8" fmla="*/ 830 w 1371"/>
              <a:gd name="T9" fmla="*/ 757 h 757"/>
              <a:gd name="T10" fmla="*/ 1371 w 1371"/>
              <a:gd name="T11" fmla="*/ 0 h 757"/>
              <a:gd name="T12" fmla="*/ 1371 w 1371"/>
              <a:gd name="T13" fmla="*/ 0 h 757"/>
              <a:gd name="T14" fmla="*/ 830 w 1371"/>
              <a:gd name="T15" fmla="*/ 0 h 757"/>
              <a:gd name="T16" fmla="*/ 830 w 1371"/>
              <a:gd name="T17" fmla="*/ 0 h 757"/>
              <a:gd name="T18" fmla="*/ 1371 w 1371"/>
              <a:gd name="T19" fmla="*/ 0 h 757"/>
              <a:gd name="T20" fmla="*/ 1371 w 1371"/>
              <a:gd name="T21" fmla="*/ 142 h 757"/>
              <a:gd name="T22" fmla="*/ 1371 w 1371"/>
              <a:gd name="T23" fmla="*/ 0 h 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71" h="757">
                <a:moveTo>
                  <a:pt x="830" y="757"/>
                </a:moveTo>
                <a:lnTo>
                  <a:pt x="830" y="757"/>
                </a:lnTo>
                <a:lnTo>
                  <a:pt x="830" y="757"/>
                </a:lnTo>
                <a:lnTo>
                  <a:pt x="0" y="757"/>
                </a:lnTo>
                <a:lnTo>
                  <a:pt x="830" y="757"/>
                </a:lnTo>
                <a:moveTo>
                  <a:pt x="1371" y="0"/>
                </a:moveTo>
                <a:lnTo>
                  <a:pt x="1371" y="0"/>
                </a:lnTo>
                <a:lnTo>
                  <a:pt x="830" y="0"/>
                </a:lnTo>
                <a:lnTo>
                  <a:pt x="830" y="0"/>
                </a:lnTo>
                <a:lnTo>
                  <a:pt x="1371" y="0"/>
                </a:lnTo>
                <a:lnTo>
                  <a:pt x="1371" y="142"/>
                </a:lnTo>
                <a:lnTo>
                  <a:pt x="1371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7" name="Freeform 40"/>
          <p:cNvSpPr>
            <a:spLocks noEditPoints="1"/>
          </p:cNvSpPr>
          <p:nvPr/>
        </p:nvSpPr>
        <p:spPr bwMode="auto">
          <a:xfrm>
            <a:off x="5387818" y="3599556"/>
            <a:ext cx="1416363" cy="782048"/>
          </a:xfrm>
          <a:custGeom>
            <a:avLst/>
            <a:gdLst>
              <a:gd name="T0" fmla="*/ 830 w 1371"/>
              <a:gd name="T1" fmla="*/ 757 h 757"/>
              <a:gd name="T2" fmla="*/ 0 w 1371"/>
              <a:gd name="T3" fmla="*/ 757 h 757"/>
              <a:gd name="T4" fmla="*/ 830 w 1371"/>
              <a:gd name="T5" fmla="*/ 757 h 757"/>
              <a:gd name="T6" fmla="*/ 1371 w 1371"/>
              <a:gd name="T7" fmla="*/ 0 h 757"/>
              <a:gd name="T8" fmla="*/ 830 w 1371"/>
              <a:gd name="T9" fmla="*/ 0 h 757"/>
              <a:gd name="T10" fmla="*/ 1371 w 1371"/>
              <a:gd name="T11" fmla="*/ 0 h 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1" h="757">
                <a:moveTo>
                  <a:pt x="830" y="757"/>
                </a:moveTo>
                <a:lnTo>
                  <a:pt x="0" y="757"/>
                </a:lnTo>
                <a:lnTo>
                  <a:pt x="830" y="757"/>
                </a:lnTo>
                <a:close/>
                <a:moveTo>
                  <a:pt x="1371" y="0"/>
                </a:moveTo>
                <a:lnTo>
                  <a:pt x="830" y="0"/>
                </a:lnTo>
                <a:lnTo>
                  <a:pt x="1371" y="0"/>
                </a:lnTo>
                <a:close/>
              </a:path>
            </a:pathLst>
          </a:custGeom>
          <a:solidFill>
            <a:srgbClr val="B0BB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8" name="Freeform 41"/>
          <p:cNvSpPr>
            <a:spLocks noEditPoints="1"/>
          </p:cNvSpPr>
          <p:nvPr/>
        </p:nvSpPr>
        <p:spPr bwMode="auto">
          <a:xfrm>
            <a:off x="5387818" y="3599556"/>
            <a:ext cx="1416363" cy="782048"/>
          </a:xfrm>
          <a:custGeom>
            <a:avLst/>
            <a:gdLst>
              <a:gd name="T0" fmla="*/ 830 w 1371"/>
              <a:gd name="T1" fmla="*/ 757 h 757"/>
              <a:gd name="T2" fmla="*/ 0 w 1371"/>
              <a:gd name="T3" fmla="*/ 757 h 757"/>
              <a:gd name="T4" fmla="*/ 830 w 1371"/>
              <a:gd name="T5" fmla="*/ 757 h 757"/>
              <a:gd name="T6" fmla="*/ 1371 w 1371"/>
              <a:gd name="T7" fmla="*/ 0 h 757"/>
              <a:gd name="T8" fmla="*/ 830 w 1371"/>
              <a:gd name="T9" fmla="*/ 0 h 757"/>
              <a:gd name="T10" fmla="*/ 1371 w 1371"/>
              <a:gd name="T11" fmla="*/ 0 h 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1" h="757">
                <a:moveTo>
                  <a:pt x="830" y="757"/>
                </a:moveTo>
                <a:lnTo>
                  <a:pt x="0" y="757"/>
                </a:lnTo>
                <a:lnTo>
                  <a:pt x="830" y="757"/>
                </a:lnTo>
                <a:moveTo>
                  <a:pt x="1371" y="0"/>
                </a:moveTo>
                <a:lnTo>
                  <a:pt x="830" y="0"/>
                </a:lnTo>
                <a:lnTo>
                  <a:pt x="1371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9" name="Rectangle 42"/>
          <p:cNvSpPr>
            <a:spLocks noChangeArrowheads="1"/>
          </p:cNvSpPr>
          <p:nvPr/>
        </p:nvSpPr>
        <p:spPr bwMode="auto">
          <a:xfrm>
            <a:off x="4603704" y="3599556"/>
            <a:ext cx="637415" cy="146698"/>
          </a:xfrm>
          <a:prstGeom prst="rect">
            <a:avLst/>
          </a:pr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4603704" y="3599556"/>
            <a:ext cx="637415" cy="146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1" name="Oval 44"/>
          <p:cNvSpPr>
            <a:spLocks noChangeArrowheads="1"/>
          </p:cNvSpPr>
          <p:nvPr/>
        </p:nvSpPr>
        <p:spPr bwMode="auto">
          <a:xfrm>
            <a:off x="4902267" y="2399108"/>
            <a:ext cx="115706" cy="115706"/>
          </a:xfrm>
          <a:prstGeom prst="ellipse">
            <a:avLst/>
          </a:prstGeom>
          <a:solidFill>
            <a:srgbClr val="EAA7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2" name="Freeform 45"/>
          <p:cNvSpPr>
            <a:spLocks noEditPoints="1"/>
          </p:cNvSpPr>
          <p:nvPr/>
        </p:nvSpPr>
        <p:spPr bwMode="auto">
          <a:xfrm>
            <a:off x="4618168" y="2275138"/>
            <a:ext cx="684937" cy="200419"/>
          </a:xfrm>
          <a:custGeom>
            <a:avLst/>
            <a:gdLst>
              <a:gd name="T0" fmla="*/ 102 w 243"/>
              <a:gd name="T1" fmla="*/ 58 h 71"/>
              <a:gd name="T2" fmla="*/ 0 w 243"/>
              <a:gd name="T3" fmla="*/ 58 h 71"/>
              <a:gd name="T4" fmla="*/ 0 w 243"/>
              <a:gd name="T5" fmla="*/ 71 h 71"/>
              <a:gd name="T6" fmla="*/ 102 w 243"/>
              <a:gd name="T7" fmla="*/ 71 h 71"/>
              <a:gd name="T8" fmla="*/ 101 w 243"/>
              <a:gd name="T9" fmla="*/ 65 h 71"/>
              <a:gd name="T10" fmla="*/ 102 w 243"/>
              <a:gd name="T11" fmla="*/ 58 h 71"/>
              <a:gd name="T12" fmla="*/ 243 w 243"/>
              <a:gd name="T13" fmla="*/ 58 h 71"/>
              <a:gd name="T14" fmla="*/ 141 w 243"/>
              <a:gd name="T15" fmla="*/ 58 h 71"/>
              <a:gd name="T16" fmla="*/ 142 w 243"/>
              <a:gd name="T17" fmla="*/ 65 h 71"/>
              <a:gd name="T18" fmla="*/ 141 w 243"/>
              <a:gd name="T19" fmla="*/ 71 h 71"/>
              <a:gd name="T20" fmla="*/ 243 w 243"/>
              <a:gd name="T21" fmla="*/ 71 h 71"/>
              <a:gd name="T22" fmla="*/ 243 w 243"/>
              <a:gd name="T23" fmla="*/ 58 h 71"/>
              <a:gd name="T24" fmla="*/ 128 w 243"/>
              <a:gd name="T25" fmla="*/ 0 h 71"/>
              <a:gd name="T26" fmla="*/ 115 w 243"/>
              <a:gd name="T27" fmla="*/ 0 h 71"/>
              <a:gd name="T28" fmla="*/ 115 w 243"/>
              <a:gd name="T29" fmla="*/ 45 h 71"/>
              <a:gd name="T30" fmla="*/ 122 w 243"/>
              <a:gd name="T31" fmla="*/ 44 h 71"/>
              <a:gd name="T32" fmla="*/ 128 w 243"/>
              <a:gd name="T33" fmla="*/ 45 h 71"/>
              <a:gd name="T34" fmla="*/ 128 w 243"/>
              <a:gd name="T35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3" h="71">
                <a:moveTo>
                  <a:pt x="102" y="58"/>
                </a:moveTo>
                <a:cubicBezTo>
                  <a:pt x="0" y="58"/>
                  <a:pt x="0" y="58"/>
                  <a:pt x="0" y="58"/>
                </a:cubicBezTo>
                <a:cubicBezTo>
                  <a:pt x="0" y="71"/>
                  <a:pt x="0" y="71"/>
                  <a:pt x="0" y="71"/>
                </a:cubicBezTo>
                <a:cubicBezTo>
                  <a:pt x="102" y="71"/>
                  <a:pt x="102" y="71"/>
                  <a:pt x="102" y="71"/>
                </a:cubicBezTo>
                <a:cubicBezTo>
                  <a:pt x="101" y="69"/>
                  <a:pt x="101" y="67"/>
                  <a:pt x="101" y="65"/>
                </a:cubicBezTo>
                <a:cubicBezTo>
                  <a:pt x="101" y="62"/>
                  <a:pt x="101" y="60"/>
                  <a:pt x="102" y="58"/>
                </a:cubicBezTo>
                <a:moveTo>
                  <a:pt x="243" y="58"/>
                </a:moveTo>
                <a:cubicBezTo>
                  <a:pt x="141" y="58"/>
                  <a:pt x="141" y="58"/>
                  <a:pt x="141" y="58"/>
                </a:cubicBezTo>
                <a:cubicBezTo>
                  <a:pt x="142" y="60"/>
                  <a:pt x="142" y="62"/>
                  <a:pt x="142" y="65"/>
                </a:cubicBezTo>
                <a:cubicBezTo>
                  <a:pt x="142" y="67"/>
                  <a:pt x="142" y="69"/>
                  <a:pt x="141" y="71"/>
                </a:cubicBezTo>
                <a:cubicBezTo>
                  <a:pt x="243" y="71"/>
                  <a:pt x="243" y="71"/>
                  <a:pt x="243" y="71"/>
                </a:cubicBezTo>
                <a:cubicBezTo>
                  <a:pt x="243" y="58"/>
                  <a:pt x="243" y="58"/>
                  <a:pt x="243" y="58"/>
                </a:cubicBezTo>
                <a:moveTo>
                  <a:pt x="128" y="0"/>
                </a:moveTo>
                <a:cubicBezTo>
                  <a:pt x="115" y="0"/>
                  <a:pt x="115" y="0"/>
                  <a:pt x="115" y="0"/>
                </a:cubicBezTo>
                <a:cubicBezTo>
                  <a:pt x="115" y="45"/>
                  <a:pt x="115" y="45"/>
                  <a:pt x="115" y="45"/>
                </a:cubicBezTo>
                <a:cubicBezTo>
                  <a:pt x="117" y="44"/>
                  <a:pt x="119" y="44"/>
                  <a:pt x="122" y="44"/>
                </a:cubicBezTo>
                <a:cubicBezTo>
                  <a:pt x="124" y="44"/>
                  <a:pt x="126" y="44"/>
                  <a:pt x="128" y="45"/>
                </a:cubicBezTo>
                <a:cubicBezTo>
                  <a:pt x="128" y="0"/>
                  <a:pt x="128" y="0"/>
                  <a:pt x="128" y="0"/>
                </a:cubicBezTo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3" name="Freeform 46"/>
          <p:cNvSpPr/>
          <p:nvPr/>
        </p:nvSpPr>
        <p:spPr bwMode="auto">
          <a:xfrm>
            <a:off x="4902267" y="2399108"/>
            <a:ext cx="115706" cy="76448"/>
          </a:xfrm>
          <a:custGeom>
            <a:avLst/>
            <a:gdLst>
              <a:gd name="T0" fmla="*/ 21 w 41"/>
              <a:gd name="T1" fmla="*/ 0 h 27"/>
              <a:gd name="T2" fmla="*/ 14 w 41"/>
              <a:gd name="T3" fmla="*/ 1 h 27"/>
              <a:gd name="T4" fmla="*/ 14 w 41"/>
              <a:gd name="T5" fmla="*/ 14 h 27"/>
              <a:gd name="T6" fmla="*/ 1 w 41"/>
              <a:gd name="T7" fmla="*/ 14 h 27"/>
              <a:gd name="T8" fmla="*/ 0 w 41"/>
              <a:gd name="T9" fmla="*/ 21 h 27"/>
              <a:gd name="T10" fmla="*/ 1 w 41"/>
              <a:gd name="T11" fmla="*/ 27 h 27"/>
              <a:gd name="T12" fmla="*/ 40 w 41"/>
              <a:gd name="T13" fmla="*/ 27 h 27"/>
              <a:gd name="T14" fmla="*/ 41 w 41"/>
              <a:gd name="T15" fmla="*/ 21 h 27"/>
              <a:gd name="T16" fmla="*/ 40 w 41"/>
              <a:gd name="T17" fmla="*/ 14 h 27"/>
              <a:gd name="T18" fmla="*/ 27 w 41"/>
              <a:gd name="T19" fmla="*/ 14 h 27"/>
              <a:gd name="T20" fmla="*/ 27 w 41"/>
              <a:gd name="T21" fmla="*/ 1 h 27"/>
              <a:gd name="T22" fmla="*/ 21 w 41"/>
              <a:gd name="T23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" h="27">
                <a:moveTo>
                  <a:pt x="21" y="0"/>
                </a:moveTo>
                <a:cubicBezTo>
                  <a:pt x="18" y="0"/>
                  <a:pt x="16" y="0"/>
                  <a:pt x="14" y="1"/>
                </a:cubicBezTo>
                <a:cubicBezTo>
                  <a:pt x="14" y="14"/>
                  <a:pt x="14" y="14"/>
                  <a:pt x="14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6"/>
                  <a:pt x="0" y="18"/>
                  <a:pt x="0" y="21"/>
                </a:cubicBezTo>
                <a:cubicBezTo>
                  <a:pt x="0" y="23"/>
                  <a:pt x="0" y="25"/>
                  <a:pt x="1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1" y="25"/>
                  <a:pt x="41" y="23"/>
                  <a:pt x="41" y="21"/>
                </a:cubicBezTo>
                <a:cubicBezTo>
                  <a:pt x="41" y="18"/>
                  <a:pt x="41" y="16"/>
                  <a:pt x="40" y="14"/>
                </a:cubicBezTo>
                <a:cubicBezTo>
                  <a:pt x="27" y="14"/>
                  <a:pt x="27" y="14"/>
                  <a:pt x="27" y="14"/>
                </a:cubicBezTo>
                <a:cubicBezTo>
                  <a:pt x="27" y="1"/>
                  <a:pt x="27" y="1"/>
                  <a:pt x="27" y="1"/>
                </a:cubicBezTo>
                <a:cubicBezTo>
                  <a:pt x="25" y="0"/>
                  <a:pt x="23" y="0"/>
                  <a:pt x="21" y="0"/>
                </a:cubicBezTo>
              </a:path>
            </a:pathLst>
          </a:custGeom>
          <a:solidFill>
            <a:srgbClr val="BA89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4" name="Oval 47"/>
          <p:cNvSpPr>
            <a:spLocks noChangeArrowheads="1"/>
          </p:cNvSpPr>
          <p:nvPr/>
        </p:nvSpPr>
        <p:spPr bwMode="auto">
          <a:xfrm>
            <a:off x="4933260" y="2433200"/>
            <a:ext cx="53721" cy="50622"/>
          </a:xfrm>
          <a:prstGeom prst="ellipse">
            <a:avLst/>
          </a:prstGeom>
          <a:solidFill>
            <a:srgbClr val="E6EA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5" name="Oval 48"/>
          <p:cNvSpPr>
            <a:spLocks noChangeArrowheads="1"/>
          </p:cNvSpPr>
          <p:nvPr/>
        </p:nvSpPr>
        <p:spPr bwMode="auto">
          <a:xfrm>
            <a:off x="4592341" y="2433200"/>
            <a:ext cx="47522" cy="50622"/>
          </a:xfrm>
          <a:prstGeom prst="ellipse">
            <a:avLst/>
          </a:prstGeom>
          <a:solidFill>
            <a:srgbClr val="454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6" name="Oval 49"/>
          <p:cNvSpPr>
            <a:spLocks noChangeArrowheads="1"/>
          </p:cNvSpPr>
          <p:nvPr/>
        </p:nvSpPr>
        <p:spPr bwMode="auto">
          <a:xfrm>
            <a:off x="4936359" y="2252410"/>
            <a:ext cx="48555" cy="47522"/>
          </a:xfrm>
          <a:prstGeom prst="ellipse">
            <a:avLst/>
          </a:prstGeom>
          <a:solidFill>
            <a:srgbClr val="454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7" name="Oval 50"/>
          <p:cNvSpPr>
            <a:spLocks noChangeArrowheads="1"/>
          </p:cNvSpPr>
          <p:nvPr/>
        </p:nvSpPr>
        <p:spPr bwMode="auto">
          <a:xfrm>
            <a:off x="5280377" y="2433200"/>
            <a:ext cx="48555" cy="50622"/>
          </a:xfrm>
          <a:prstGeom prst="ellipse">
            <a:avLst/>
          </a:prstGeom>
          <a:solidFill>
            <a:srgbClr val="454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6466362" y="2399108"/>
            <a:ext cx="117772" cy="115706"/>
          </a:xfrm>
          <a:prstGeom prst="ellipse">
            <a:avLst/>
          </a:prstGeom>
          <a:solidFill>
            <a:srgbClr val="454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9" name="Freeform 52"/>
          <p:cNvSpPr>
            <a:spLocks noEditPoints="1"/>
          </p:cNvSpPr>
          <p:nvPr/>
        </p:nvSpPr>
        <p:spPr bwMode="auto">
          <a:xfrm>
            <a:off x="6181230" y="2275138"/>
            <a:ext cx="688036" cy="200419"/>
          </a:xfrm>
          <a:custGeom>
            <a:avLst/>
            <a:gdLst>
              <a:gd name="T0" fmla="*/ 102 w 244"/>
              <a:gd name="T1" fmla="*/ 58 h 71"/>
              <a:gd name="T2" fmla="*/ 0 w 244"/>
              <a:gd name="T3" fmla="*/ 58 h 71"/>
              <a:gd name="T4" fmla="*/ 0 w 244"/>
              <a:gd name="T5" fmla="*/ 71 h 71"/>
              <a:gd name="T6" fmla="*/ 102 w 244"/>
              <a:gd name="T7" fmla="*/ 71 h 71"/>
              <a:gd name="T8" fmla="*/ 101 w 244"/>
              <a:gd name="T9" fmla="*/ 65 h 71"/>
              <a:gd name="T10" fmla="*/ 102 w 244"/>
              <a:gd name="T11" fmla="*/ 58 h 71"/>
              <a:gd name="T12" fmla="*/ 244 w 244"/>
              <a:gd name="T13" fmla="*/ 58 h 71"/>
              <a:gd name="T14" fmla="*/ 141 w 244"/>
              <a:gd name="T15" fmla="*/ 58 h 71"/>
              <a:gd name="T16" fmla="*/ 143 w 244"/>
              <a:gd name="T17" fmla="*/ 65 h 71"/>
              <a:gd name="T18" fmla="*/ 141 w 244"/>
              <a:gd name="T19" fmla="*/ 71 h 71"/>
              <a:gd name="T20" fmla="*/ 244 w 244"/>
              <a:gd name="T21" fmla="*/ 71 h 71"/>
              <a:gd name="T22" fmla="*/ 244 w 244"/>
              <a:gd name="T23" fmla="*/ 58 h 71"/>
              <a:gd name="T24" fmla="*/ 129 w 244"/>
              <a:gd name="T25" fmla="*/ 0 h 71"/>
              <a:gd name="T26" fmla="*/ 115 w 244"/>
              <a:gd name="T27" fmla="*/ 0 h 71"/>
              <a:gd name="T28" fmla="*/ 115 w 244"/>
              <a:gd name="T29" fmla="*/ 45 h 71"/>
              <a:gd name="T30" fmla="*/ 122 w 244"/>
              <a:gd name="T31" fmla="*/ 44 h 71"/>
              <a:gd name="T32" fmla="*/ 129 w 244"/>
              <a:gd name="T33" fmla="*/ 45 h 71"/>
              <a:gd name="T34" fmla="*/ 129 w 244"/>
              <a:gd name="T35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4" h="71">
                <a:moveTo>
                  <a:pt x="102" y="58"/>
                </a:moveTo>
                <a:cubicBezTo>
                  <a:pt x="0" y="58"/>
                  <a:pt x="0" y="58"/>
                  <a:pt x="0" y="58"/>
                </a:cubicBezTo>
                <a:cubicBezTo>
                  <a:pt x="0" y="71"/>
                  <a:pt x="0" y="71"/>
                  <a:pt x="0" y="71"/>
                </a:cubicBezTo>
                <a:cubicBezTo>
                  <a:pt x="102" y="71"/>
                  <a:pt x="102" y="71"/>
                  <a:pt x="102" y="71"/>
                </a:cubicBezTo>
                <a:cubicBezTo>
                  <a:pt x="102" y="69"/>
                  <a:pt x="101" y="67"/>
                  <a:pt x="101" y="65"/>
                </a:cubicBezTo>
                <a:cubicBezTo>
                  <a:pt x="101" y="62"/>
                  <a:pt x="102" y="60"/>
                  <a:pt x="102" y="58"/>
                </a:cubicBezTo>
                <a:moveTo>
                  <a:pt x="244" y="58"/>
                </a:moveTo>
                <a:cubicBezTo>
                  <a:pt x="141" y="58"/>
                  <a:pt x="141" y="58"/>
                  <a:pt x="141" y="58"/>
                </a:cubicBezTo>
                <a:cubicBezTo>
                  <a:pt x="142" y="60"/>
                  <a:pt x="143" y="62"/>
                  <a:pt x="143" y="65"/>
                </a:cubicBezTo>
                <a:cubicBezTo>
                  <a:pt x="143" y="67"/>
                  <a:pt x="142" y="69"/>
                  <a:pt x="141" y="71"/>
                </a:cubicBezTo>
                <a:cubicBezTo>
                  <a:pt x="244" y="71"/>
                  <a:pt x="244" y="71"/>
                  <a:pt x="244" y="71"/>
                </a:cubicBezTo>
                <a:cubicBezTo>
                  <a:pt x="244" y="58"/>
                  <a:pt x="244" y="58"/>
                  <a:pt x="244" y="58"/>
                </a:cubicBezTo>
                <a:moveTo>
                  <a:pt x="129" y="0"/>
                </a:moveTo>
                <a:cubicBezTo>
                  <a:pt x="115" y="0"/>
                  <a:pt x="115" y="0"/>
                  <a:pt x="115" y="0"/>
                </a:cubicBezTo>
                <a:cubicBezTo>
                  <a:pt x="115" y="45"/>
                  <a:pt x="115" y="45"/>
                  <a:pt x="115" y="45"/>
                </a:cubicBezTo>
                <a:cubicBezTo>
                  <a:pt x="117" y="44"/>
                  <a:pt x="120" y="44"/>
                  <a:pt x="122" y="44"/>
                </a:cubicBezTo>
                <a:cubicBezTo>
                  <a:pt x="124" y="44"/>
                  <a:pt x="126" y="44"/>
                  <a:pt x="129" y="45"/>
                </a:cubicBezTo>
                <a:cubicBezTo>
                  <a:pt x="129" y="0"/>
                  <a:pt x="129" y="0"/>
                  <a:pt x="129" y="0"/>
                </a:cubicBezTo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0" name="Freeform 53"/>
          <p:cNvSpPr/>
          <p:nvPr/>
        </p:nvSpPr>
        <p:spPr bwMode="auto">
          <a:xfrm>
            <a:off x="6466362" y="2399108"/>
            <a:ext cx="117772" cy="76448"/>
          </a:xfrm>
          <a:custGeom>
            <a:avLst/>
            <a:gdLst>
              <a:gd name="T0" fmla="*/ 21 w 42"/>
              <a:gd name="T1" fmla="*/ 0 h 27"/>
              <a:gd name="T2" fmla="*/ 14 w 42"/>
              <a:gd name="T3" fmla="*/ 1 h 27"/>
              <a:gd name="T4" fmla="*/ 14 w 42"/>
              <a:gd name="T5" fmla="*/ 14 h 27"/>
              <a:gd name="T6" fmla="*/ 1 w 42"/>
              <a:gd name="T7" fmla="*/ 14 h 27"/>
              <a:gd name="T8" fmla="*/ 0 w 42"/>
              <a:gd name="T9" fmla="*/ 21 h 27"/>
              <a:gd name="T10" fmla="*/ 1 w 42"/>
              <a:gd name="T11" fmla="*/ 27 h 27"/>
              <a:gd name="T12" fmla="*/ 40 w 42"/>
              <a:gd name="T13" fmla="*/ 27 h 27"/>
              <a:gd name="T14" fmla="*/ 42 w 42"/>
              <a:gd name="T15" fmla="*/ 21 h 27"/>
              <a:gd name="T16" fmla="*/ 40 w 42"/>
              <a:gd name="T17" fmla="*/ 14 h 27"/>
              <a:gd name="T18" fmla="*/ 28 w 42"/>
              <a:gd name="T19" fmla="*/ 14 h 27"/>
              <a:gd name="T20" fmla="*/ 28 w 42"/>
              <a:gd name="T21" fmla="*/ 1 h 27"/>
              <a:gd name="T22" fmla="*/ 21 w 42"/>
              <a:gd name="T23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" h="27">
                <a:moveTo>
                  <a:pt x="21" y="0"/>
                </a:moveTo>
                <a:cubicBezTo>
                  <a:pt x="19" y="0"/>
                  <a:pt x="16" y="0"/>
                  <a:pt x="14" y="1"/>
                </a:cubicBezTo>
                <a:cubicBezTo>
                  <a:pt x="14" y="14"/>
                  <a:pt x="14" y="14"/>
                  <a:pt x="14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6"/>
                  <a:pt x="0" y="18"/>
                  <a:pt x="0" y="21"/>
                </a:cubicBezTo>
                <a:cubicBezTo>
                  <a:pt x="0" y="23"/>
                  <a:pt x="1" y="25"/>
                  <a:pt x="1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1" y="25"/>
                  <a:pt x="42" y="23"/>
                  <a:pt x="42" y="21"/>
                </a:cubicBezTo>
                <a:cubicBezTo>
                  <a:pt x="42" y="18"/>
                  <a:pt x="41" y="16"/>
                  <a:pt x="40" y="14"/>
                </a:cubicBezTo>
                <a:cubicBezTo>
                  <a:pt x="28" y="14"/>
                  <a:pt x="28" y="14"/>
                  <a:pt x="28" y="14"/>
                </a:cubicBezTo>
                <a:cubicBezTo>
                  <a:pt x="28" y="1"/>
                  <a:pt x="28" y="1"/>
                  <a:pt x="28" y="1"/>
                </a:cubicBezTo>
                <a:cubicBezTo>
                  <a:pt x="25" y="0"/>
                  <a:pt x="23" y="0"/>
                  <a:pt x="21" y="0"/>
                </a:cubicBezTo>
              </a:path>
            </a:pathLst>
          </a:custGeom>
          <a:solidFill>
            <a:srgbClr val="373E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6499420" y="2433200"/>
            <a:ext cx="50622" cy="50622"/>
          </a:xfrm>
          <a:prstGeom prst="ellipse">
            <a:avLst/>
          </a:prstGeom>
          <a:solidFill>
            <a:srgbClr val="E6EA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2" name="Oval 55"/>
          <p:cNvSpPr>
            <a:spLocks noChangeArrowheads="1"/>
          </p:cNvSpPr>
          <p:nvPr/>
        </p:nvSpPr>
        <p:spPr bwMode="auto">
          <a:xfrm>
            <a:off x="6155402" y="2433200"/>
            <a:ext cx="50622" cy="50622"/>
          </a:xfrm>
          <a:prstGeom prst="ellipse">
            <a:avLst/>
          </a:prstGeom>
          <a:solidFill>
            <a:srgbClr val="454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3" name="Oval 56"/>
          <p:cNvSpPr>
            <a:spLocks noChangeArrowheads="1"/>
          </p:cNvSpPr>
          <p:nvPr/>
        </p:nvSpPr>
        <p:spPr bwMode="auto">
          <a:xfrm>
            <a:off x="6499420" y="2252410"/>
            <a:ext cx="50622" cy="47522"/>
          </a:xfrm>
          <a:prstGeom prst="ellipse">
            <a:avLst/>
          </a:prstGeom>
          <a:solidFill>
            <a:srgbClr val="454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4" name="Oval 57"/>
          <p:cNvSpPr>
            <a:spLocks noChangeArrowheads="1"/>
          </p:cNvSpPr>
          <p:nvPr/>
        </p:nvSpPr>
        <p:spPr bwMode="auto">
          <a:xfrm>
            <a:off x="6844472" y="2433200"/>
            <a:ext cx="47522" cy="50622"/>
          </a:xfrm>
          <a:prstGeom prst="ellipse">
            <a:avLst/>
          </a:prstGeom>
          <a:solidFill>
            <a:srgbClr val="454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5" name="Oval 58"/>
          <p:cNvSpPr>
            <a:spLocks noChangeArrowheads="1"/>
          </p:cNvSpPr>
          <p:nvPr/>
        </p:nvSpPr>
        <p:spPr bwMode="auto">
          <a:xfrm>
            <a:off x="5684314" y="4588221"/>
            <a:ext cx="115706" cy="115706"/>
          </a:xfrm>
          <a:prstGeom prst="ellipse">
            <a:avLst/>
          </a:prstGeom>
          <a:solidFill>
            <a:srgbClr val="D167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6" name="Freeform 59"/>
          <p:cNvSpPr>
            <a:spLocks noEditPoints="1"/>
          </p:cNvSpPr>
          <p:nvPr/>
        </p:nvSpPr>
        <p:spPr bwMode="auto">
          <a:xfrm>
            <a:off x="5399182" y="4627479"/>
            <a:ext cx="689070" cy="200419"/>
          </a:xfrm>
          <a:custGeom>
            <a:avLst/>
            <a:gdLst>
              <a:gd name="T0" fmla="*/ 115 w 244"/>
              <a:gd name="T1" fmla="*/ 26 h 71"/>
              <a:gd name="T2" fmla="*/ 115 w 244"/>
              <a:gd name="T3" fmla="*/ 71 h 71"/>
              <a:gd name="T4" fmla="*/ 128 w 244"/>
              <a:gd name="T5" fmla="*/ 71 h 71"/>
              <a:gd name="T6" fmla="*/ 128 w 244"/>
              <a:gd name="T7" fmla="*/ 26 h 71"/>
              <a:gd name="T8" fmla="*/ 122 w 244"/>
              <a:gd name="T9" fmla="*/ 27 h 71"/>
              <a:gd name="T10" fmla="*/ 115 w 244"/>
              <a:gd name="T11" fmla="*/ 26 h 71"/>
              <a:gd name="T12" fmla="*/ 102 w 244"/>
              <a:gd name="T13" fmla="*/ 0 h 71"/>
              <a:gd name="T14" fmla="*/ 0 w 244"/>
              <a:gd name="T15" fmla="*/ 0 h 71"/>
              <a:gd name="T16" fmla="*/ 0 w 244"/>
              <a:gd name="T17" fmla="*/ 13 h 71"/>
              <a:gd name="T18" fmla="*/ 102 w 244"/>
              <a:gd name="T19" fmla="*/ 13 h 71"/>
              <a:gd name="T20" fmla="*/ 101 w 244"/>
              <a:gd name="T21" fmla="*/ 7 h 71"/>
              <a:gd name="T22" fmla="*/ 102 w 244"/>
              <a:gd name="T23" fmla="*/ 0 h 71"/>
              <a:gd name="T24" fmla="*/ 244 w 244"/>
              <a:gd name="T25" fmla="*/ 0 h 71"/>
              <a:gd name="T26" fmla="*/ 141 w 244"/>
              <a:gd name="T27" fmla="*/ 0 h 71"/>
              <a:gd name="T28" fmla="*/ 142 w 244"/>
              <a:gd name="T29" fmla="*/ 7 h 71"/>
              <a:gd name="T30" fmla="*/ 141 w 244"/>
              <a:gd name="T31" fmla="*/ 13 h 71"/>
              <a:gd name="T32" fmla="*/ 244 w 244"/>
              <a:gd name="T33" fmla="*/ 13 h 71"/>
              <a:gd name="T34" fmla="*/ 244 w 244"/>
              <a:gd name="T35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4" h="71">
                <a:moveTo>
                  <a:pt x="115" y="26"/>
                </a:moveTo>
                <a:cubicBezTo>
                  <a:pt x="115" y="71"/>
                  <a:pt x="115" y="71"/>
                  <a:pt x="115" y="71"/>
                </a:cubicBezTo>
                <a:cubicBezTo>
                  <a:pt x="128" y="71"/>
                  <a:pt x="128" y="71"/>
                  <a:pt x="128" y="71"/>
                </a:cubicBezTo>
                <a:cubicBezTo>
                  <a:pt x="128" y="26"/>
                  <a:pt x="128" y="26"/>
                  <a:pt x="128" y="26"/>
                </a:cubicBezTo>
                <a:cubicBezTo>
                  <a:pt x="126" y="27"/>
                  <a:pt x="124" y="27"/>
                  <a:pt x="122" y="27"/>
                </a:cubicBezTo>
                <a:cubicBezTo>
                  <a:pt x="119" y="27"/>
                  <a:pt x="117" y="27"/>
                  <a:pt x="115" y="26"/>
                </a:cubicBezTo>
                <a:moveTo>
                  <a:pt x="10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3"/>
                  <a:pt x="0" y="13"/>
                  <a:pt x="0" y="13"/>
                </a:cubicBezTo>
                <a:cubicBezTo>
                  <a:pt x="102" y="13"/>
                  <a:pt x="102" y="13"/>
                  <a:pt x="102" y="13"/>
                </a:cubicBezTo>
                <a:cubicBezTo>
                  <a:pt x="101" y="11"/>
                  <a:pt x="101" y="9"/>
                  <a:pt x="101" y="7"/>
                </a:cubicBezTo>
                <a:cubicBezTo>
                  <a:pt x="101" y="4"/>
                  <a:pt x="101" y="2"/>
                  <a:pt x="102" y="0"/>
                </a:cubicBezTo>
                <a:moveTo>
                  <a:pt x="244" y="0"/>
                </a:moveTo>
                <a:cubicBezTo>
                  <a:pt x="141" y="0"/>
                  <a:pt x="141" y="0"/>
                  <a:pt x="141" y="0"/>
                </a:cubicBezTo>
                <a:cubicBezTo>
                  <a:pt x="142" y="2"/>
                  <a:pt x="142" y="4"/>
                  <a:pt x="142" y="7"/>
                </a:cubicBezTo>
                <a:cubicBezTo>
                  <a:pt x="142" y="9"/>
                  <a:pt x="142" y="11"/>
                  <a:pt x="141" y="13"/>
                </a:cubicBezTo>
                <a:cubicBezTo>
                  <a:pt x="244" y="13"/>
                  <a:pt x="244" y="13"/>
                  <a:pt x="244" y="13"/>
                </a:cubicBezTo>
                <a:cubicBezTo>
                  <a:pt x="244" y="0"/>
                  <a:pt x="244" y="0"/>
                  <a:pt x="244" y="0"/>
                </a:cubicBezTo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7" name="Freeform 60"/>
          <p:cNvSpPr/>
          <p:nvPr/>
        </p:nvSpPr>
        <p:spPr bwMode="auto">
          <a:xfrm>
            <a:off x="5684314" y="4627479"/>
            <a:ext cx="115706" cy="76448"/>
          </a:xfrm>
          <a:custGeom>
            <a:avLst/>
            <a:gdLst>
              <a:gd name="T0" fmla="*/ 40 w 41"/>
              <a:gd name="T1" fmla="*/ 0 h 27"/>
              <a:gd name="T2" fmla="*/ 1 w 41"/>
              <a:gd name="T3" fmla="*/ 0 h 27"/>
              <a:gd name="T4" fmla="*/ 0 w 41"/>
              <a:gd name="T5" fmla="*/ 7 h 27"/>
              <a:gd name="T6" fmla="*/ 1 w 41"/>
              <a:gd name="T7" fmla="*/ 13 h 27"/>
              <a:gd name="T8" fmla="*/ 14 w 41"/>
              <a:gd name="T9" fmla="*/ 13 h 27"/>
              <a:gd name="T10" fmla="*/ 14 w 41"/>
              <a:gd name="T11" fmla="*/ 26 h 27"/>
              <a:gd name="T12" fmla="*/ 21 w 41"/>
              <a:gd name="T13" fmla="*/ 27 h 27"/>
              <a:gd name="T14" fmla="*/ 27 w 41"/>
              <a:gd name="T15" fmla="*/ 26 h 27"/>
              <a:gd name="T16" fmla="*/ 27 w 41"/>
              <a:gd name="T17" fmla="*/ 13 h 27"/>
              <a:gd name="T18" fmla="*/ 40 w 41"/>
              <a:gd name="T19" fmla="*/ 13 h 27"/>
              <a:gd name="T20" fmla="*/ 41 w 41"/>
              <a:gd name="T21" fmla="*/ 7 h 27"/>
              <a:gd name="T22" fmla="*/ 40 w 41"/>
              <a:gd name="T23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" h="27">
                <a:moveTo>
                  <a:pt x="40" y="0"/>
                </a:moveTo>
                <a:cubicBezTo>
                  <a:pt x="1" y="0"/>
                  <a:pt x="1" y="0"/>
                  <a:pt x="1" y="0"/>
                </a:cubicBezTo>
                <a:cubicBezTo>
                  <a:pt x="0" y="2"/>
                  <a:pt x="0" y="4"/>
                  <a:pt x="0" y="7"/>
                </a:cubicBezTo>
                <a:cubicBezTo>
                  <a:pt x="0" y="9"/>
                  <a:pt x="0" y="11"/>
                  <a:pt x="1" y="13"/>
                </a:cubicBezTo>
                <a:cubicBezTo>
                  <a:pt x="14" y="13"/>
                  <a:pt x="14" y="13"/>
                  <a:pt x="14" y="13"/>
                </a:cubicBezTo>
                <a:cubicBezTo>
                  <a:pt x="14" y="26"/>
                  <a:pt x="14" y="26"/>
                  <a:pt x="14" y="26"/>
                </a:cubicBezTo>
                <a:cubicBezTo>
                  <a:pt x="16" y="27"/>
                  <a:pt x="18" y="27"/>
                  <a:pt x="21" y="27"/>
                </a:cubicBezTo>
                <a:cubicBezTo>
                  <a:pt x="23" y="27"/>
                  <a:pt x="25" y="27"/>
                  <a:pt x="27" y="26"/>
                </a:cubicBezTo>
                <a:cubicBezTo>
                  <a:pt x="27" y="13"/>
                  <a:pt x="27" y="13"/>
                  <a:pt x="27" y="13"/>
                </a:cubicBezTo>
                <a:cubicBezTo>
                  <a:pt x="40" y="13"/>
                  <a:pt x="40" y="13"/>
                  <a:pt x="40" y="13"/>
                </a:cubicBezTo>
                <a:cubicBezTo>
                  <a:pt x="41" y="11"/>
                  <a:pt x="41" y="9"/>
                  <a:pt x="41" y="7"/>
                </a:cubicBezTo>
                <a:cubicBezTo>
                  <a:pt x="41" y="4"/>
                  <a:pt x="41" y="2"/>
                  <a:pt x="40" y="0"/>
                </a:cubicBezTo>
              </a:path>
            </a:pathLst>
          </a:custGeom>
          <a:solidFill>
            <a:srgbClr val="A958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8" name="Oval 61"/>
          <p:cNvSpPr>
            <a:spLocks noChangeArrowheads="1"/>
          </p:cNvSpPr>
          <p:nvPr/>
        </p:nvSpPr>
        <p:spPr bwMode="auto">
          <a:xfrm>
            <a:off x="5715307" y="4619214"/>
            <a:ext cx="53721" cy="53721"/>
          </a:xfrm>
          <a:prstGeom prst="ellipse">
            <a:avLst/>
          </a:prstGeom>
          <a:solidFill>
            <a:srgbClr val="E6EA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9" name="Oval 62"/>
          <p:cNvSpPr>
            <a:spLocks noChangeArrowheads="1"/>
          </p:cNvSpPr>
          <p:nvPr/>
        </p:nvSpPr>
        <p:spPr bwMode="auto">
          <a:xfrm>
            <a:off x="6062424" y="4622313"/>
            <a:ext cx="47522" cy="47522"/>
          </a:xfrm>
          <a:prstGeom prst="ellipse">
            <a:avLst/>
          </a:prstGeom>
          <a:solidFill>
            <a:srgbClr val="454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0" name="Oval 63"/>
          <p:cNvSpPr>
            <a:spLocks noChangeArrowheads="1"/>
          </p:cNvSpPr>
          <p:nvPr/>
        </p:nvSpPr>
        <p:spPr bwMode="auto">
          <a:xfrm>
            <a:off x="5718406" y="4803104"/>
            <a:ext cx="47522" cy="50622"/>
          </a:xfrm>
          <a:prstGeom prst="ellipse">
            <a:avLst/>
          </a:prstGeom>
          <a:solidFill>
            <a:srgbClr val="454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1" name="Oval 64"/>
          <p:cNvSpPr>
            <a:spLocks noChangeArrowheads="1"/>
          </p:cNvSpPr>
          <p:nvPr/>
        </p:nvSpPr>
        <p:spPr bwMode="auto">
          <a:xfrm>
            <a:off x="5374388" y="4622313"/>
            <a:ext cx="50622" cy="47522"/>
          </a:xfrm>
          <a:prstGeom prst="ellipse">
            <a:avLst/>
          </a:prstGeom>
          <a:solidFill>
            <a:srgbClr val="454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2" name="Oval 65"/>
          <p:cNvSpPr>
            <a:spLocks noChangeArrowheads="1"/>
          </p:cNvSpPr>
          <p:nvPr/>
        </p:nvSpPr>
        <p:spPr bwMode="auto">
          <a:xfrm>
            <a:off x="7247376" y="4588221"/>
            <a:ext cx="118805" cy="115706"/>
          </a:xfrm>
          <a:prstGeom prst="ellipse">
            <a:avLst/>
          </a:prstGeom>
          <a:solidFill>
            <a:srgbClr val="4F9D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3" name="Freeform 66"/>
          <p:cNvSpPr>
            <a:spLocks noEditPoints="1"/>
          </p:cNvSpPr>
          <p:nvPr/>
        </p:nvSpPr>
        <p:spPr bwMode="auto">
          <a:xfrm>
            <a:off x="6962244" y="4627479"/>
            <a:ext cx="689070" cy="200419"/>
          </a:xfrm>
          <a:custGeom>
            <a:avLst/>
            <a:gdLst>
              <a:gd name="T0" fmla="*/ 129 w 244"/>
              <a:gd name="T1" fmla="*/ 26 h 71"/>
              <a:gd name="T2" fmla="*/ 122 w 244"/>
              <a:gd name="T3" fmla="*/ 27 h 71"/>
              <a:gd name="T4" fmla="*/ 115 w 244"/>
              <a:gd name="T5" fmla="*/ 26 h 71"/>
              <a:gd name="T6" fmla="*/ 115 w 244"/>
              <a:gd name="T7" fmla="*/ 71 h 71"/>
              <a:gd name="T8" fmla="*/ 129 w 244"/>
              <a:gd name="T9" fmla="*/ 71 h 71"/>
              <a:gd name="T10" fmla="*/ 129 w 244"/>
              <a:gd name="T11" fmla="*/ 26 h 71"/>
              <a:gd name="T12" fmla="*/ 102 w 244"/>
              <a:gd name="T13" fmla="*/ 0 h 71"/>
              <a:gd name="T14" fmla="*/ 0 w 244"/>
              <a:gd name="T15" fmla="*/ 0 h 71"/>
              <a:gd name="T16" fmla="*/ 0 w 244"/>
              <a:gd name="T17" fmla="*/ 13 h 71"/>
              <a:gd name="T18" fmla="*/ 102 w 244"/>
              <a:gd name="T19" fmla="*/ 13 h 71"/>
              <a:gd name="T20" fmla="*/ 101 w 244"/>
              <a:gd name="T21" fmla="*/ 7 h 71"/>
              <a:gd name="T22" fmla="*/ 102 w 244"/>
              <a:gd name="T23" fmla="*/ 0 h 71"/>
              <a:gd name="T24" fmla="*/ 244 w 244"/>
              <a:gd name="T25" fmla="*/ 0 h 71"/>
              <a:gd name="T26" fmla="*/ 142 w 244"/>
              <a:gd name="T27" fmla="*/ 0 h 71"/>
              <a:gd name="T28" fmla="*/ 143 w 244"/>
              <a:gd name="T29" fmla="*/ 7 h 71"/>
              <a:gd name="T30" fmla="*/ 142 w 244"/>
              <a:gd name="T31" fmla="*/ 13 h 71"/>
              <a:gd name="T32" fmla="*/ 244 w 244"/>
              <a:gd name="T33" fmla="*/ 13 h 71"/>
              <a:gd name="T34" fmla="*/ 244 w 244"/>
              <a:gd name="T35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4" h="71">
                <a:moveTo>
                  <a:pt x="129" y="26"/>
                </a:moveTo>
                <a:cubicBezTo>
                  <a:pt x="127" y="27"/>
                  <a:pt x="124" y="27"/>
                  <a:pt x="122" y="27"/>
                </a:cubicBezTo>
                <a:cubicBezTo>
                  <a:pt x="120" y="27"/>
                  <a:pt x="117" y="27"/>
                  <a:pt x="115" y="26"/>
                </a:cubicBezTo>
                <a:cubicBezTo>
                  <a:pt x="115" y="71"/>
                  <a:pt x="115" y="71"/>
                  <a:pt x="115" y="71"/>
                </a:cubicBezTo>
                <a:cubicBezTo>
                  <a:pt x="129" y="71"/>
                  <a:pt x="129" y="71"/>
                  <a:pt x="129" y="71"/>
                </a:cubicBezTo>
                <a:cubicBezTo>
                  <a:pt x="129" y="26"/>
                  <a:pt x="129" y="26"/>
                  <a:pt x="129" y="26"/>
                </a:cubicBezTo>
                <a:moveTo>
                  <a:pt x="10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3"/>
                  <a:pt x="0" y="13"/>
                  <a:pt x="0" y="13"/>
                </a:cubicBezTo>
                <a:cubicBezTo>
                  <a:pt x="102" y="13"/>
                  <a:pt x="102" y="13"/>
                  <a:pt x="102" y="13"/>
                </a:cubicBezTo>
                <a:cubicBezTo>
                  <a:pt x="102" y="11"/>
                  <a:pt x="101" y="9"/>
                  <a:pt x="101" y="7"/>
                </a:cubicBezTo>
                <a:cubicBezTo>
                  <a:pt x="101" y="4"/>
                  <a:pt x="102" y="2"/>
                  <a:pt x="102" y="0"/>
                </a:cubicBezTo>
                <a:moveTo>
                  <a:pt x="244" y="0"/>
                </a:moveTo>
                <a:cubicBezTo>
                  <a:pt x="142" y="0"/>
                  <a:pt x="142" y="0"/>
                  <a:pt x="142" y="0"/>
                </a:cubicBezTo>
                <a:cubicBezTo>
                  <a:pt x="142" y="2"/>
                  <a:pt x="143" y="4"/>
                  <a:pt x="143" y="7"/>
                </a:cubicBezTo>
                <a:cubicBezTo>
                  <a:pt x="143" y="9"/>
                  <a:pt x="142" y="11"/>
                  <a:pt x="142" y="13"/>
                </a:cubicBezTo>
                <a:cubicBezTo>
                  <a:pt x="244" y="13"/>
                  <a:pt x="244" y="13"/>
                  <a:pt x="244" y="13"/>
                </a:cubicBezTo>
                <a:cubicBezTo>
                  <a:pt x="244" y="0"/>
                  <a:pt x="244" y="0"/>
                  <a:pt x="244" y="0"/>
                </a:cubicBezTo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4" name="Freeform 67"/>
          <p:cNvSpPr/>
          <p:nvPr/>
        </p:nvSpPr>
        <p:spPr bwMode="auto">
          <a:xfrm>
            <a:off x="7247376" y="4627479"/>
            <a:ext cx="118805" cy="76448"/>
          </a:xfrm>
          <a:custGeom>
            <a:avLst/>
            <a:gdLst>
              <a:gd name="T0" fmla="*/ 41 w 42"/>
              <a:gd name="T1" fmla="*/ 0 h 27"/>
              <a:gd name="T2" fmla="*/ 1 w 42"/>
              <a:gd name="T3" fmla="*/ 0 h 27"/>
              <a:gd name="T4" fmla="*/ 0 w 42"/>
              <a:gd name="T5" fmla="*/ 7 h 27"/>
              <a:gd name="T6" fmla="*/ 1 w 42"/>
              <a:gd name="T7" fmla="*/ 13 h 27"/>
              <a:gd name="T8" fmla="*/ 14 w 42"/>
              <a:gd name="T9" fmla="*/ 13 h 27"/>
              <a:gd name="T10" fmla="*/ 14 w 42"/>
              <a:gd name="T11" fmla="*/ 26 h 27"/>
              <a:gd name="T12" fmla="*/ 21 w 42"/>
              <a:gd name="T13" fmla="*/ 27 h 27"/>
              <a:gd name="T14" fmla="*/ 28 w 42"/>
              <a:gd name="T15" fmla="*/ 26 h 27"/>
              <a:gd name="T16" fmla="*/ 28 w 42"/>
              <a:gd name="T17" fmla="*/ 13 h 27"/>
              <a:gd name="T18" fmla="*/ 41 w 42"/>
              <a:gd name="T19" fmla="*/ 13 h 27"/>
              <a:gd name="T20" fmla="*/ 42 w 42"/>
              <a:gd name="T21" fmla="*/ 7 h 27"/>
              <a:gd name="T22" fmla="*/ 41 w 42"/>
              <a:gd name="T23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" h="27">
                <a:moveTo>
                  <a:pt x="4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2"/>
                  <a:pt x="0" y="4"/>
                  <a:pt x="0" y="7"/>
                </a:cubicBezTo>
                <a:cubicBezTo>
                  <a:pt x="0" y="9"/>
                  <a:pt x="1" y="11"/>
                  <a:pt x="1" y="13"/>
                </a:cubicBezTo>
                <a:cubicBezTo>
                  <a:pt x="14" y="13"/>
                  <a:pt x="14" y="13"/>
                  <a:pt x="14" y="13"/>
                </a:cubicBezTo>
                <a:cubicBezTo>
                  <a:pt x="14" y="26"/>
                  <a:pt x="14" y="26"/>
                  <a:pt x="14" y="26"/>
                </a:cubicBezTo>
                <a:cubicBezTo>
                  <a:pt x="16" y="27"/>
                  <a:pt x="19" y="27"/>
                  <a:pt x="21" y="27"/>
                </a:cubicBezTo>
                <a:cubicBezTo>
                  <a:pt x="23" y="27"/>
                  <a:pt x="26" y="27"/>
                  <a:pt x="28" y="26"/>
                </a:cubicBezTo>
                <a:cubicBezTo>
                  <a:pt x="28" y="13"/>
                  <a:pt x="28" y="13"/>
                  <a:pt x="28" y="13"/>
                </a:cubicBezTo>
                <a:cubicBezTo>
                  <a:pt x="41" y="13"/>
                  <a:pt x="41" y="13"/>
                  <a:pt x="41" y="13"/>
                </a:cubicBezTo>
                <a:cubicBezTo>
                  <a:pt x="41" y="11"/>
                  <a:pt x="42" y="9"/>
                  <a:pt x="42" y="7"/>
                </a:cubicBezTo>
                <a:cubicBezTo>
                  <a:pt x="42" y="4"/>
                  <a:pt x="41" y="2"/>
                  <a:pt x="41" y="0"/>
                </a:cubicBezTo>
              </a:path>
            </a:pathLst>
          </a:custGeom>
          <a:solidFill>
            <a:srgbClr val="3786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5" name="Oval 68"/>
          <p:cNvSpPr>
            <a:spLocks noChangeArrowheads="1"/>
          </p:cNvSpPr>
          <p:nvPr/>
        </p:nvSpPr>
        <p:spPr bwMode="auto">
          <a:xfrm>
            <a:off x="7281467" y="4619214"/>
            <a:ext cx="50622" cy="53721"/>
          </a:xfrm>
          <a:prstGeom prst="ellipse">
            <a:avLst/>
          </a:prstGeom>
          <a:solidFill>
            <a:srgbClr val="E6EA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6" name="Oval 69"/>
          <p:cNvSpPr>
            <a:spLocks noChangeArrowheads="1"/>
          </p:cNvSpPr>
          <p:nvPr/>
        </p:nvSpPr>
        <p:spPr bwMode="auto">
          <a:xfrm>
            <a:off x="7625486" y="4622313"/>
            <a:ext cx="50622" cy="47522"/>
          </a:xfrm>
          <a:prstGeom prst="ellipse">
            <a:avLst/>
          </a:prstGeom>
          <a:solidFill>
            <a:srgbClr val="454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7" name="Oval 70"/>
          <p:cNvSpPr>
            <a:spLocks noChangeArrowheads="1"/>
          </p:cNvSpPr>
          <p:nvPr/>
        </p:nvSpPr>
        <p:spPr bwMode="auto">
          <a:xfrm>
            <a:off x="7281467" y="4803104"/>
            <a:ext cx="50622" cy="50622"/>
          </a:xfrm>
          <a:prstGeom prst="ellipse">
            <a:avLst/>
          </a:prstGeom>
          <a:solidFill>
            <a:srgbClr val="454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8" name="Oval 71"/>
          <p:cNvSpPr>
            <a:spLocks noChangeArrowheads="1"/>
          </p:cNvSpPr>
          <p:nvPr/>
        </p:nvSpPr>
        <p:spPr bwMode="auto">
          <a:xfrm>
            <a:off x="6937450" y="4622313"/>
            <a:ext cx="50622" cy="47522"/>
          </a:xfrm>
          <a:prstGeom prst="ellipse">
            <a:avLst/>
          </a:prstGeom>
          <a:solidFill>
            <a:srgbClr val="454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9" name="Freeform 72"/>
          <p:cNvSpPr>
            <a:spLocks noEditPoints="1"/>
          </p:cNvSpPr>
          <p:nvPr/>
        </p:nvSpPr>
        <p:spPr bwMode="auto">
          <a:xfrm>
            <a:off x="4804123" y="2924950"/>
            <a:ext cx="309926" cy="347117"/>
          </a:xfrm>
          <a:custGeom>
            <a:avLst/>
            <a:gdLst>
              <a:gd name="T0" fmla="*/ 88 w 110"/>
              <a:gd name="T1" fmla="*/ 17 h 123"/>
              <a:gd name="T2" fmla="*/ 77 w 110"/>
              <a:gd name="T3" fmla="*/ 31 h 123"/>
              <a:gd name="T4" fmla="*/ 93 w 110"/>
              <a:gd name="T5" fmla="*/ 62 h 123"/>
              <a:gd name="T6" fmla="*/ 57 w 110"/>
              <a:gd name="T7" fmla="*/ 100 h 123"/>
              <a:gd name="T8" fmla="*/ 57 w 110"/>
              <a:gd name="T9" fmla="*/ 94 h 123"/>
              <a:gd name="T10" fmla="*/ 32 w 110"/>
              <a:gd name="T11" fmla="*/ 108 h 123"/>
              <a:gd name="T12" fmla="*/ 57 w 110"/>
              <a:gd name="T13" fmla="*/ 123 h 123"/>
              <a:gd name="T14" fmla="*/ 57 w 110"/>
              <a:gd name="T15" fmla="*/ 117 h 123"/>
              <a:gd name="T16" fmla="*/ 110 w 110"/>
              <a:gd name="T17" fmla="*/ 62 h 123"/>
              <a:gd name="T18" fmla="*/ 88 w 110"/>
              <a:gd name="T19" fmla="*/ 17 h 123"/>
              <a:gd name="T20" fmla="*/ 50 w 110"/>
              <a:gd name="T21" fmla="*/ 0 h 123"/>
              <a:gd name="T22" fmla="*/ 50 w 110"/>
              <a:gd name="T23" fmla="*/ 7 h 123"/>
              <a:gd name="T24" fmla="*/ 0 w 110"/>
              <a:gd name="T25" fmla="*/ 62 h 123"/>
              <a:gd name="T26" fmla="*/ 19 w 110"/>
              <a:gd name="T27" fmla="*/ 103 h 123"/>
              <a:gd name="T28" fmla="*/ 30 w 110"/>
              <a:gd name="T29" fmla="*/ 90 h 123"/>
              <a:gd name="T30" fmla="*/ 17 w 110"/>
              <a:gd name="T31" fmla="*/ 62 h 123"/>
              <a:gd name="T32" fmla="*/ 50 w 110"/>
              <a:gd name="T33" fmla="*/ 24 h 123"/>
              <a:gd name="T34" fmla="*/ 50 w 110"/>
              <a:gd name="T35" fmla="*/ 30 h 123"/>
              <a:gd name="T36" fmla="*/ 75 w 110"/>
              <a:gd name="T37" fmla="*/ 15 h 123"/>
              <a:gd name="T38" fmla="*/ 50 w 110"/>
              <a:gd name="T3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0" h="123">
                <a:moveTo>
                  <a:pt x="88" y="17"/>
                </a:moveTo>
                <a:cubicBezTo>
                  <a:pt x="77" y="31"/>
                  <a:pt x="77" y="31"/>
                  <a:pt x="77" y="31"/>
                </a:cubicBezTo>
                <a:cubicBezTo>
                  <a:pt x="87" y="38"/>
                  <a:pt x="93" y="49"/>
                  <a:pt x="93" y="62"/>
                </a:cubicBezTo>
                <a:cubicBezTo>
                  <a:pt x="93" y="82"/>
                  <a:pt x="77" y="98"/>
                  <a:pt x="57" y="100"/>
                </a:cubicBezTo>
                <a:cubicBezTo>
                  <a:pt x="57" y="94"/>
                  <a:pt x="57" y="94"/>
                  <a:pt x="57" y="94"/>
                </a:cubicBezTo>
                <a:cubicBezTo>
                  <a:pt x="32" y="108"/>
                  <a:pt x="32" y="108"/>
                  <a:pt x="32" y="108"/>
                </a:cubicBezTo>
                <a:cubicBezTo>
                  <a:pt x="57" y="123"/>
                  <a:pt x="57" y="123"/>
                  <a:pt x="57" y="123"/>
                </a:cubicBezTo>
                <a:cubicBezTo>
                  <a:pt x="57" y="117"/>
                  <a:pt x="57" y="117"/>
                  <a:pt x="57" y="117"/>
                </a:cubicBezTo>
                <a:cubicBezTo>
                  <a:pt x="86" y="116"/>
                  <a:pt x="110" y="91"/>
                  <a:pt x="110" y="62"/>
                </a:cubicBezTo>
                <a:cubicBezTo>
                  <a:pt x="110" y="44"/>
                  <a:pt x="102" y="28"/>
                  <a:pt x="88" y="17"/>
                </a:cubicBezTo>
                <a:moveTo>
                  <a:pt x="50" y="0"/>
                </a:moveTo>
                <a:cubicBezTo>
                  <a:pt x="50" y="7"/>
                  <a:pt x="50" y="7"/>
                  <a:pt x="50" y="7"/>
                </a:cubicBezTo>
                <a:cubicBezTo>
                  <a:pt x="22" y="9"/>
                  <a:pt x="0" y="33"/>
                  <a:pt x="0" y="62"/>
                </a:cubicBezTo>
                <a:cubicBezTo>
                  <a:pt x="0" y="78"/>
                  <a:pt x="7" y="93"/>
                  <a:pt x="19" y="103"/>
                </a:cubicBezTo>
                <a:cubicBezTo>
                  <a:pt x="30" y="90"/>
                  <a:pt x="30" y="90"/>
                  <a:pt x="30" y="90"/>
                </a:cubicBezTo>
                <a:cubicBezTo>
                  <a:pt x="22" y="83"/>
                  <a:pt x="17" y="73"/>
                  <a:pt x="17" y="62"/>
                </a:cubicBezTo>
                <a:cubicBezTo>
                  <a:pt x="17" y="42"/>
                  <a:pt x="31" y="26"/>
                  <a:pt x="50" y="24"/>
                </a:cubicBezTo>
                <a:cubicBezTo>
                  <a:pt x="50" y="30"/>
                  <a:pt x="50" y="30"/>
                  <a:pt x="50" y="30"/>
                </a:cubicBezTo>
                <a:cubicBezTo>
                  <a:pt x="75" y="15"/>
                  <a:pt x="75" y="15"/>
                  <a:pt x="75" y="15"/>
                </a:cubicBezTo>
                <a:cubicBezTo>
                  <a:pt x="50" y="0"/>
                  <a:pt x="50" y="0"/>
                  <a:pt x="50" y="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0" name="Freeform 73"/>
          <p:cNvSpPr>
            <a:spLocks noEditPoints="1"/>
          </p:cNvSpPr>
          <p:nvPr/>
        </p:nvSpPr>
        <p:spPr bwMode="auto">
          <a:xfrm>
            <a:off x="5560344" y="3726626"/>
            <a:ext cx="406004" cy="333688"/>
          </a:xfrm>
          <a:custGeom>
            <a:avLst/>
            <a:gdLst>
              <a:gd name="T0" fmla="*/ 19 w 144"/>
              <a:gd name="T1" fmla="*/ 67 h 118"/>
              <a:gd name="T2" fmla="*/ 85 w 144"/>
              <a:gd name="T3" fmla="*/ 67 h 118"/>
              <a:gd name="T4" fmla="*/ 60 w 144"/>
              <a:gd name="T5" fmla="*/ 15 h 118"/>
              <a:gd name="T6" fmla="*/ 44 w 144"/>
              <a:gd name="T7" fmla="*/ 24 h 118"/>
              <a:gd name="T8" fmla="*/ 21 w 144"/>
              <a:gd name="T9" fmla="*/ 24 h 118"/>
              <a:gd name="T10" fmla="*/ 16 w 144"/>
              <a:gd name="T11" fmla="*/ 42 h 118"/>
              <a:gd name="T12" fmla="*/ 0 w 144"/>
              <a:gd name="T13" fmla="*/ 58 h 118"/>
              <a:gd name="T14" fmla="*/ 10 w 144"/>
              <a:gd name="T15" fmla="*/ 75 h 118"/>
              <a:gd name="T16" fmla="*/ 10 w 144"/>
              <a:gd name="T17" fmla="*/ 98 h 118"/>
              <a:gd name="T18" fmla="*/ 28 w 144"/>
              <a:gd name="T19" fmla="*/ 102 h 118"/>
              <a:gd name="T20" fmla="*/ 44 w 144"/>
              <a:gd name="T21" fmla="*/ 118 h 118"/>
              <a:gd name="T22" fmla="*/ 60 w 144"/>
              <a:gd name="T23" fmla="*/ 109 h 118"/>
              <a:gd name="T24" fmla="*/ 83 w 144"/>
              <a:gd name="T25" fmla="*/ 109 h 118"/>
              <a:gd name="T26" fmla="*/ 88 w 144"/>
              <a:gd name="T27" fmla="*/ 91 h 118"/>
              <a:gd name="T28" fmla="*/ 104 w 144"/>
              <a:gd name="T29" fmla="*/ 75 h 118"/>
              <a:gd name="T30" fmla="*/ 94 w 144"/>
              <a:gd name="T31" fmla="*/ 58 h 118"/>
              <a:gd name="T32" fmla="*/ 95 w 144"/>
              <a:gd name="T33" fmla="*/ 36 h 118"/>
              <a:gd name="T34" fmla="*/ 76 w 144"/>
              <a:gd name="T35" fmla="*/ 31 h 118"/>
              <a:gd name="T36" fmla="*/ 60 w 144"/>
              <a:gd name="T37" fmla="*/ 15 h 118"/>
              <a:gd name="T38" fmla="*/ 106 w 144"/>
              <a:gd name="T39" fmla="*/ 25 h 118"/>
              <a:gd name="T40" fmla="*/ 132 w 144"/>
              <a:gd name="T41" fmla="*/ 25 h 118"/>
              <a:gd name="T42" fmla="*/ 123 w 144"/>
              <a:gd name="T43" fmla="*/ 0 h 118"/>
              <a:gd name="T44" fmla="*/ 115 w 144"/>
              <a:gd name="T45" fmla="*/ 4 h 118"/>
              <a:gd name="T46" fmla="*/ 104 w 144"/>
              <a:gd name="T47" fmla="*/ 4 h 118"/>
              <a:gd name="T48" fmla="*/ 102 w 144"/>
              <a:gd name="T49" fmla="*/ 13 h 118"/>
              <a:gd name="T50" fmla="*/ 94 w 144"/>
              <a:gd name="T51" fmla="*/ 21 h 118"/>
              <a:gd name="T52" fmla="*/ 99 w 144"/>
              <a:gd name="T53" fmla="*/ 29 h 118"/>
              <a:gd name="T54" fmla="*/ 99 w 144"/>
              <a:gd name="T55" fmla="*/ 40 h 118"/>
              <a:gd name="T56" fmla="*/ 107 w 144"/>
              <a:gd name="T57" fmla="*/ 42 h 118"/>
              <a:gd name="T58" fmla="*/ 115 w 144"/>
              <a:gd name="T59" fmla="*/ 50 h 118"/>
              <a:gd name="T60" fmla="*/ 123 w 144"/>
              <a:gd name="T61" fmla="*/ 45 h 118"/>
              <a:gd name="T62" fmla="*/ 134 w 144"/>
              <a:gd name="T63" fmla="*/ 45 h 118"/>
              <a:gd name="T64" fmla="*/ 136 w 144"/>
              <a:gd name="T65" fmla="*/ 36 h 118"/>
              <a:gd name="T66" fmla="*/ 144 w 144"/>
              <a:gd name="T67" fmla="*/ 29 h 118"/>
              <a:gd name="T68" fmla="*/ 139 w 144"/>
              <a:gd name="T69" fmla="*/ 21 h 118"/>
              <a:gd name="T70" fmla="*/ 139 w 144"/>
              <a:gd name="T71" fmla="*/ 10 h 118"/>
              <a:gd name="T72" fmla="*/ 131 w 144"/>
              <a:gd name="T73" fmla="*/ 8 h 118"/>
              <a:gd name="T74" fmla="*/ 123 w 144"/>
              <a:gd name="T75" fmla="*/ 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44" h="118">
                <a:moveTo>
                  <a:pt x="52" y="99"/>
                </a:moveTo>
                <a:cubicBezTo>
                  <a:pt x="34" y="99"/>
                  <a:pt x="19" y="85"/>
                  <a:pt x="19" y="67"/>
                </a:cubicBezTo>
                <a:cubicBezTo>
                  <a:pt x="19" y="48"/>
                  <a:pt x="34" y="34"/>
                  <a:pt x="52" y="34"/>
                </a:cubicBezTo>
                <a:cubicBezTo>
                  <a:pt x="70" y="34"/>
                  <a:pt x="85" y="48"/>
                  <a:pt x="85" y="67"/>
                </a:cubicBezTo>
                <a:cubicBezTo>
                  <a:pt x="85" y="85"/>
                  <a:pt x="70" y="99"/>
                  <a:pt x="52" y="99"/>
                </a:cubicBezTo>
                <a:moveTo>
                  <a:pt x="60" y="15"/>
                </a:moveTo>
                <a:cubicBezTo>
                  <a:pt x="44" y="15"/>
                  <a:pt x="44" y="15"/>
                  <a:pt x="44" y="15"/>
                </a:cubicBezTo>
                <a:cubicBezTo>
                  <a:pt x="44" y="24"/>
                  <a:pt x="44" y="24"/>
                  <a:pt x="44" y="24"/>
                </a:cubicBezTo>
                <a:cubicBezTo>
                  <a:pt x="38" y="25"/>
                  <a:pt x="33" y="28"/>
                  <a:pt x="28" y="31"/>
                </a:cubicBezTo>
                <a:cubicBezTo>
                  <a:pt x="21" y="24"/>
                  <a:pt x="21" y="24"/>
                  <a:pt x="21" y="24"/>
                </a:cubicBezTo>
                <a:cubicBezTo>
                  <a:pt x="10" y="36"/>
                  <a:pt x="10" y="36"/>
                  <a:pt x="10" y="36"/>
                </a:cubicBezTo>
                <a:cubicBezTo>
                  <a:pt x="16" y="42"/>
                  <a:pt x="16" y="42"/>
                  <a:pt x="16" y="42"/>
                </a:cubicBezTo>
                <a:cubicBezTo>
                  <a:pt x="13" y="47"/>
                  <a:pt x="11" y="53"/>
                  <a:pt x="10" y="58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75"/>
                  <a:pt x="0" y="75"/>
                  <a:pt x="0" y="75"/>
                </a:cubicBezTo>
                <a:cubicBezTo>
                  <a:pt x="10" y="75"/>
                  <a:pt x="10" y="75"/>
                  <a:pt x="10" y="75"/>
                </a:cubicBezTo>
                <a:cubicBezTo>
                  <a:pt x="11" y="81"/>
                  <a:pt x="13" y="86"/>
                  <a:pt x="16" y="91"/>
                </a:cubicBezTo>
                <a:cubicBezTo>
                  <a:pt x="10" y="98"/>
                  <a:pt x="10" y="98"/>
                  <a:pt x="10" y="98"/>
                </a:cubicBezTo>
                <a:cubicBezTo>
                  <a:pt x="21" y="109"/>
                  <a:pt x="21" y="109"/>
                  <a:pt x="21" y="109"/>
                </a:cubicBezTo>
                <a:cubicBezTo>
                  <a:pt x="28" y="102"/>
                  <a:pt x="28" y="102"/>
                  <a:pt x="28" y="102"/>
                </a:cubicBezTo>
                <a:cubicBezTo>
                  <a:pt x="33" y="105"/>
                  <a:pt x="38" y="108"/>
                  <a:pt x="44" y="109"/>
                </a:cubicBezTo>
                <a:cubicBezTo>
                  <a:pt x="44" y="118"/>
                  <a:pt x="44" y="118"/>
                  <a:pt x="44" y="118"/>
                </a:cubicBezTo>
                <a:cubicBezTo>
                  <a:pt x="60" y="118"/>
                  <a:pt x="60" y="118"/>
                  <a:pt x="60" y="118"/>
                </a:cubicBezTo>
                <a:cubicBezTo>
                  <a:pt x="60" y="109"/>
                  <a:pt x="60" y="109"/>
                  <a:pt x="60" y="109"/>
                </a:cubicBezTo>
                <a:cubicBezTo>
                  <a:pt x="66" y="108"/>
                  <a:pt x="72" y="105"/>
                  <a:pt x="76" y="102"/>
                </a:cubicBezTo>
                <a:cubicBezTo>
                  <a:pt x="83" y="109"/>
                  <a:pt x="83" y="109"/>
                  <a:pt x="83" y="109"/>
                </a:cubicBezTo>
                <a:cubicBezTo>
                  <a:pt x="95" y="98"/>
                  <a:pt x="95" y="98"/>
                  <a:pt x="95" y="98"/>
                </a:cubicBezTo>
                <a:cubicBezTo>
                  <a:pt x="88" y="91"/>
                  <a:pt x="88" y="91"/>
                  <a:pt x="88" y="91"/>
                </a:cubicBezTo>
                <a:cubicBezTo>
                  <a:pt x="91" y="86"/>
                  <a:pt x="93" y="81"/>
                  <a:pt x="94" y="75"/>
                </a:cubicBezTo>
                <a:cubicBezTo>
                  <a:pt x="104" y="75"/>
                  <a:pt x="104" y="75"/>
                  <a:pt x="104" y="75"/>
                </a:cubicBezTo>
                <a:cubicBezTo>
                  <a:pt x="104" y="58"/>
                  <a:pt x="104" y="58"/>
                  <a:pt x="104" y="58"/>
                </a:cubicBezTo>
                <a:cubicBezTo>
                  <a:pt x="94" y="58"/>
                  <a:pt x="94" y="58"/>
                  <a:pt x="94" y="58"/>
                </a:cubicBezTo>
                <a:cubicBezTo>
                  <a:pt x="93" y="53"/>
                  <a:pt x="91" y="47"/>
                  <a:pt x="88" y="42"/>
                </a:cubicBezTo>
                <a:cubicBezTo>
                  <a:pt x="95" y="36"/>
                  <a:pt x="95" y="36"/>
                  <a:pt x="95" y="36"/>
                </a:cubicBezTo>
                <a:cubicBezTo>
                  <a:pt x="83" y="24"/>
                  <a:pt x="83" y="24"/>
                  <a:pt x="83" y="24"/>
                </a:cubicBezTo>
                <a:cubicBezTo>
                  <a:pt x="76" y="31"/>
                  <a:pt x="76" y="31"/>
                  <a:pt x="76" y="31"/>
                </a:cubicBezTo>
                <a:cubicBezTo>
                  <a:pt x="72" y="28"/>
                  <a:pt x="66" y="25"/>
                  <a:pt x="60" y="24"/>
                </a:cubicBezTo>
                <a:cubicBezTo>
                  <a:pt x="60" y="15"/>
                  <a:pt x="60" y="15"/>
                  <a:pt x="60" y="15"/>
                </a:cubicBezTo>
                <a:moveTo>
                  <a:pt x="119" y="38"/>
                </a:moveTo>
                <a:cubicBezTo>
                  <a:pt x="112" y="38"/>
                  <a:pt x="106" y="32"/>
                  <a:pt x="106" y="25"/>
                </a:cubicBezTo>
                <a:cubicBezTo>
                  <a:pt x="106" y="18"/>
                  <a:pt x="112" y="12"/>
                  <a:pt x="119" y="12"/>
                </a:cubicBezTo>
                <a:cubicBezTo>
                  <a:pt x="126" y="12"/>
                  <a:pt x="132" y="18"/>
                  <a:pt x="132" y="25"/>
                </a:cubicBezTo>
                <a:cubicBezTo>
                  <a:pt x="132" y="32"/>
                  <a:pt x="126" y="38"/>
                  <a:pt x="119" y="38"/>
                </a:cubicBezTo>
                <a:moveTo>
                  <a:pt x="123" y="0"/>
                </a:moveTo>
                <a:cubicBezTo>
                  <a:pt x="115" y="0"/>
                  <a:pt x="115" y="0"/>
                  <a:pt x="115" y="0"/>
                </a:cubicBezTo>
                <a:cubicBezTo>
                  <a:pt x="115" y="4"/>
                  <a:pt x="115" y="4"/>
                  <a:pt x="115" y="4"/>
                </a:cubicBezTo>
                <a:cubicBezTo>
                  <a:pt x="112" y="5"/>
                  <a:pt x="110" y="6"/>
                  <a:pt x="107" y="8"/>
                </a:cubicBezTo>
                <a:cubicBezTo>
                  <a:pt x="104" y="4"/>
                  <a:pt x="104" y="4"/>
                  <a:pt x="104" y="4"/>
                </a:cubicBezTo>
                <a:cubicBezTo>
                  <a:pt x="99" y="10"/>
                  <a:pt x="99" y="10"/>
                  <a:pt x="99" y="10"/>
                </a:cubicBezTo>
                <a:cubicBezTo>
                  <a:pt x="102" y="13"/>
                  <a:pt x="102" y="13"/>
                  <a:pt x="102" y="13"/>
                </a:cubicBezTo>
                <a:cubicBezTo>
                  <a:pt x="100" y="15"/>
                  <a:pt x="99" y="18"/>
                  <a:pt x="99" y="21"/>
                </a:cubicBezTo>
                <a:cubicBezTo>
                  <a:pt x="94" y="21"/>
                  <a:pt x="94" y="21"/>
                  <a:pt x="94" y="21"/>
                </a:cubicBezTo>
                <a:cubicBezTo>
                  <a:pt x="94" y="29"/>
                  <a:pt x="94" y="29"/>
                  <a:pt x="94" y="29"/>
                </a:cubicBezTo>
                <a:cubicBezTo>
                  <a:pt x="99" y="29"/>
                  <a:pt x="99" y="29"/>
                  <a:pt x="99" y="29"/>
                </a:cubicBezTo>
                <a:cubicBezTo>
                  <a:pt x="99" y="32"/>
                  <a:pt x="100" y="34"/>
                  <a:pt x="102" y="36"/>
                </a:cubicBezTo>
                <a:cubicBezTo>
                  <a:pt x="99" y="40"/>
                  <a:pt x="99" y="40"/>
                  <a:pt x="99" y="40"/>
                </a:cubicBezTo>
                <a:cubicBezTo>
                  <a:pt x="104" y="45"/>
                  <a:pt x="104" y="45"/>
                  <a:pt x="104" y="45"/>
                </a:cubicBezTo>
                <a:cubicBezTo>
                  <a:pt x="107" y="42"/>
                  <a:pt x="107" y="42"/>
                  <a:pt x="107" y="42"/>
                </a:cubicBezTo>
                <a:cubicBezTo>
                  <a:pt x="110" y="43"/>
                  <a:pt x="112" y="45"/>
                  <a:pt x="115" y="45"/>
                </a:cubicBezTo>
                <a:cubicBezTo>
                  <a:pt x="115" y="50"/>
                  <a:pt x="115" y="50"/>
                  <a:pt x="115" y="50"/>
                </a:cubicBezTo>
                <a:cubicBezTo>
                  <a:pt x="123" y="50"/>
                  <a:pt x="123" y="50"/>
                  <a:pt x="123" y="50"/>
                </a:cubicBezTo>
                <a:cubicBezTo>
                  <a:pt x="123" y="45"/>
                  <a:pt x="123" y="45"/>
                  <a:pt x="123" y="45"/>
                </a:cubicBezTo>
                <a:cubicBezTo>
                  <a:pt x="126" y="45"/>
                  <a:pt x="128" y="43"/>
                  <a:pt x="131" y="42"/>
                </a:cubicBezTo>
                <a:cubicBezTo>
                  <a:pt x="134" y="45"/>
                  <a:pt x="134" y="45"/>
                  <a:pt x="134" y="45"/>
                </a:cubicBezTo>
                <a:cubicBezTo>
                  <a:pt x="139" y="40"/>
                  <a:pt x="139" y="40"/>
                  <a:pt x="139" y="40"/>
                </a:cubicBezTo>
                <a:cubicBezTo>
                  <a:pt x="136" y="36"/>
                  <a:pt x="136" y="36"/>
                  <a:pt x="136" y="36"/>
                </a:cubicBezTo>
                <a:cubicBezTo>
                  <a:pt x="138" y="34"/>
                  <a:pt x="139" y="32"/>
                  <a:pt x="139" y="29"/>
                </a:cubicBezTo>
                <a:cubicBezTo>
                  <a:pt x="144" y="29"/>
                  <a:pt x="144" y="29"/>
                  <a:pt x="144" y="29"/>
                </a:cubicBezTo>
                <a:cubicBezTo>
                  <a:pt x="144" y="21"/>
                  <a:pt x="144" y="21"/>
                  <a:pt x="144" y="21"/>
                </a:cubicBezTo>
                <a:cubicBezTo>
                  <a:pt x="139" y="21"/>
                  <a:pt x="139" y="21"/>
                  <a:pt x="139" y="21"/>
                </a:cubicBezTo>
                <a:cubicBezTo>
                  <a:pt x="139" y="18"/>
                  <a:pt x="138" y="15"/>
                  <a:pt x="136" y="13"/>
                </a:cubicBezTo>
                <a:cubicBezTo>
                  <a:pt x="139" y="10"/>
                  <a:pt x="139" y="10"/>
                  <a:pt x="139" y="10"/>
                </a:cubicBezTo>
                <a:cubicBezTo>
                  <a:pt x="134" y="4"/>
                  <a:pt x="134" y="4"/>
                  <a:pt x="134" y="4"/>
                </a:cubicBezTo>
                <a:cubicBezTo>
                  <a:pt x="131" y="8"/>
                  <a:pt x="131" y="8"/>
                  <a:pt x="131" y="8"/>
                </a:cubicBezTo>
                <a:cubicBezTo>
                  <a:pt x="128" y="6"/>
                  <a:pt x="126" y="5"/>
                  <a:pt x="123" y="4"/>
                </a:cubicBezTo>
                <a:cubicBezTo>
                  <a:pt x="123" y="0"/>
                  <a:pt x="123" y="0"/>
                  <a:pt x="123" y="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1" name="Freeform 74"/>
          <p:cNvSpPr>
            <a:spLocks noEditPoints="1"/>
          </p:cNvSpPr>
          <p:nvPr/>
        </p:nvSpPr>
        <p:spPr bwMode="auto">
          <a:xfrm>
            <a:off x="6358921" y="2949744"/>
            <a:ext cx="327489" cy="294430"/>
          </a:xfrm>
          <a:custGeom>
            <a:avLst/>
            <a:gdLst>
              <a:gd name="T0" fmla="*/ 25 w 116"/>
              <a:gd name="T1" fmla="*/ 43 h 104"/>
              <a:gd name="T2" fmla="*/ 37 w 116"/>
              <a:gd name="T3" fmla="*/ 59 h 104"/>
              <a:gd name="T4" fmla="*/ 53 w 116"/>
              <a:gd name="T5" fmla="*/ 47 h 104"/>
              <a:gd name="T6" fmla="*/ 41 w 116"/>
              <a:gd name="T7" fmla="*/ 32 h 104"/>
              <a:gd name="T8" fmla="*/ 53 w 116"/>
              <a:gd name="T9" fmla="*/ 24 h 104"/>
              <a:gd name="T10" fmla="*/ 8 w 116"/>
              <a:gd name="T11" fmla="*/ 0 h 104"/>
              <a:gd name="T12" fmla="*/ 12 w 116"/>
              <a:gd name="T13" fmla="*/ 51 h 104"/>
              <a:gd name="T14" fmla="*/ 25 w 116"/>
              <a:gd name="T15" fmla="*/ 43 h 104"/>
              <a:gd name="T16" fmla="*/ 94 w 116"/>
              <a:gd name="T17" fmla="*/ 44 h 104"/>
              <a:gd name="T18" fmla="*/ 106 w 116"/>
              <a:gd name="T19" fmla="*/ 53 h 104"/>
              <a:gd name="T20" fmla="*/ 112 w 116"/>
              <a:gd name="T21" fmla="*/ 2 h 104"/>
              <a:gd name="T22" fmla="*/ 66 w 116"/>
              <a:gd name="T23" fmla="*/ 24 h 104"/>
              <a:gd name="T24" fmla="*/ 78 w 116"/>
              <a:gd name="T25" fmla="*/ 33 h 104"/>
              <a:gd name="T26" fmla="*/ 0 w 116"/>
              <a:gd name="T27" fmla="*/ 83 h 104"/>
              <a:gd name="T28" fmla="*/ 4 w 116"/>
              <a:gd name="T29" fmla="*/ 102 h 104"/>
              <a:gd name="T30" fmla="*/ 94 w 116"/>
              <a:gd name="T31" fmla="*/ 44 h 104"/>
              <a:gd name="T32" fmla="*/ 82 w 116"/>
              <a:gd name="T33" fmla="*/ 70 h 104"/>
              <a:gd name="T34" fmla="*/ 66 w 116"/>
              <a:gd name="T35" fmla="*/ 83 h 104"/>
              <a:gd name="T36" fmla="*/ 112 w 116"/>
              <a:gd name="T37" fmla="*/ 104 h 104"/>
              <a:gd name="T38" fmla="*/ 116 w 116"/>
              <a:gd name="T39" fmla="*/ 85 h 104"/>
              <a:gd name="T40" fmla="*/ 82 w 116"/>
              <a:gd name="T41" fmla="*/ 7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6" h="104">
                <a:moveTo>
                  <a:pt x="25" y="43"/>
                </a:moveTo>
                <a:cubicBezTo>
                  <a:pt x="28" y="48"/>
                  <a:pt x="32" y="54"/>
                  <a:pt x="37" y="59"/>
                </a:cubicBezTo>
                <a:cubicBezTo>
                  <a:pt x="42" y="55"/>
                  <a:pt x="48" y="52"/>
                  <a:pt x="53" y="47"/>
                </a:cubicBezTo>
                <a:cubicBezTo>
                  <a:pt x="49" y="42"/>
                  <a:pt x="45" y="37"/>
                  <a:pt x="41" y="32"/>
                </a:cubicBezTo>
                <a:cubicBezTo>
                  <a:pt x="53" y="24"/>
                  <a:pt x="53" y="24"/>
                  <a:pt x="53" y="24"/>
                </a:cubicBezTo>
                <a:cubicBezTo>
                  <a:pt x="8" y="0"/>
                  <a:pt x="8" y="0"/>
                  <a:pt x="8" y="0"/>
                </a:cubicBezTo>
                <a:cubicBezTo>
                  <a:pt x="12" y="51"/>
                  <a:pt x="12" y="51"/>
                  <a:pt x="12" y="51"/>
                </a:cubicBezTo>
                <a:lnTo>
                  <a:pt x="25" y="43"/>
                </a:lnTo>
                <a:close/>
                <a:moveTo>
                  <a:pt x="94" y="44"/>
                </a:moveTo>
                <a:cubicBezTo>
                  <a:pt x="106" y="53"/>
                  <a:pt x="106" y="53"/>
                  <a:pt x="106" y="53"/>
                </a:cubicBezTo>
                <a:cubicBezTo>
                  <a:pt x="112" y="2"/>
                  <a:pt x="112" y="2"/>
                  <a:pt x="112" y="2"/>
                </a:cubicBezTo>
                <a:cubicBezTo>
                  <a:pt x="66" y="24"/>
                  <a:pt x="66" y="24"/>
                  <a:pt x="66" y="24"/>
                </a:cubicBezTo>
                <a:cubicBezTo>
                  <a:pt x="78" y="33"/>
                  <a:pt x="78" y="33"/>
                  <a:pt x="78" y="33"/>
                </a:cubicBezTo>
                <a:cubicBezTo>
                  <a:pt x="49" y="73"/>
                  <a:pt x="1" y="83"/>
                  <a:pt x="0" y="83"/>
                </a:cubicBezTo>
                <a:cubicBezTo>
                  <a:pt x="4" y="102"/>
                  <a:pt x="4" y="102"/>
                  <a:pt x="4" y="102"/>
                </a:cubicBezTo>
                <a:cubicBezTo>
                  <a:pt x="6" y="102"/>
                  <a:pt x="61" y="91"/>
                  <a:pt x="94" y="44"/>
                </a:cubicBezTo>
                <a:close/>
                <a:moveTo>
                  <a:pt x="82" y="70"/>
                </a:moveTo>
                <a:cubicBezTo>
                  <a:pt x="77" y="75"/>
                  <a:pt x="71" y="80"/>
                  <a:pt x="66" y="83"/>
                </a:cubicBezTo>
                <a:cubicBezTo>
                  <a:pt x="89" y="99"/>
                  <a:pt x="110" y="104"/>
                  <a:pt x="112" y="104"/>
                </a:cubicBezTo>
                <a:cubicBezTo>
                  <a:pt x="116" y="85"/>
                  <a:pt x="116" y="85"/>
                  <a:pt x="116" y="85"/>
                </a:cubicBezTo>
                <a:cubicBezTo>
                  <a:pt x="116" y="85"/>
                  <a:pt x="100" y="81"/>
                  <a:pt x="82" y="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2" name="Freeform 75"/>
          <p:cNvSpPr>
            <a:spLocks noEditPoints="1"/>
          </p:cNvSpPr>
          <p:nvPr/>
        </p:nvSpPr>
        <p:spPr bwMode="auto">
          <a:xfrm>
            <a:off x="7035593" y="3726626"/>
            <a:ext cx="531007" cy="270669"/>
          </a:xfrm>
          <a:custGeom>
            <a:avLst/>
            <a:gdLst>
              <a:gd name="T0" fmla="*/ 26 w 188"/>
              <a:gd name="T1" fmla="*/ 37 h 96"/>
              <a:gd name="T2" fmla="*/ 17 w 188"/>
              <a:gd name="T3" fmla="*/ 46 h 96"/>
              <a:gd name="T4" fmla="*/ 20 w 188"/>
              <a:gd name="T5" fmla="*/ 53 h 96"/>
              <a:gd name="T6" fmla="*/ 4 w 188"/>
              <a:gd name="T7" fmla="*/ 78 h 96"/>
              <a:gd name="T8" fmla="*/ 6 w 188"/>
              <a:gd name="T9" fmla="*/ 79 h 96"/>
              <a:gd name="T10" fmla="*/ 16 w 188"/>
              <a:gd name="T11" fmla="*/ 70 h 96"/>
              <a:gd name="T12" fmla="*/ 11 w 188"/>
              <a:gd name="T13" fmla="*/ 96 h 96"/>
              <a:gd name="T14" fmla="*/ 20 w 188"/>
              <a:gd name="T15" fmla="*/ 96 h 96"/>
              <a:gd name="T16" fmla="*/ 26 w 188"/>
              <a:gd name="T17" fmla="*/ 85 h 96"/>
              <a:gd name="T18" fmla="*/ 32 w 188"/>
              <a:gd name="T19" fmla="*/ 96 h 96"/>
              <a:gd name="T20" fmla="*/ 40 w 188"/>
              <a:gd name="T21" fmla="*/ 96 h 96"/>
              <a:gd name="T22" fmla="*/ 36 w 188"/>
              <a:gd name="T23" fmla="*/ 70 h 96"/>
              <a:gd name="T24" fmla="*/ 46 w 188"/>
              <a:gd name="T25" fmla="*/ 79 h 96"/>
              <a:gd name="T26" fmla="*/ 48 w 188"/>
              <a:gd name="T27" fmla="*/ 78 h 96"/>
              <a:gd name="T28" fmla="*/ 31 w 188"/>
              <a:gd name="T29" fmla="*/ 53 h 96"/>
              <a:gd name="T30" fmla="*/ 35 w 188"/>
              <a:gd name="T31" fmla="*/ 46 h 96"/>
              <a:gd name="T32" fmla="*/ 26 w 188"/>
              <a:gd name="T33" fmla="*/ 37 h 96"/>
              <a:gd name="T34" fmla="*/ 163 w 188"/>
              <a:gd name="T35" fmla="*/ 37 h 96"/>
              <a:gd name="T36" fmla="*/ 154 w 188"/>
              <a:gd name="T37" fmla="*/ 46 h 96"/>
              <a:gd name="T38" fmla="*/ 157 w 188"/>
              <a:gd name="T39" fmla="*/ 53 h 96"/>
              <a:gd name="T40" fmla="*/ 141 w 188"/>
              <a:gd name="T41" fmla="*/ 78 h 96"/>
              <a:gd name="T42" fmla="*/ 143 w 188"/>
              <a:gd name="T43" fmla="*/ 79 h 96"/>
              <a:gd name="T44" fmla="*/ 153 w 188"/>
              <a:gd name="T45" fmla="*/ 70 h 96"/>
              <a:gd name="T46" fmla="*/ 148 w 188"/>
              <a:gd name="T47" fmla="*/ 96 h 96"/>
              <a:gd name="T48" fmla="*/ 157 w 188"/>
              <a:gd name="T49" fmla="*/ 96 h 96"/>
              <a:gd name="T50" fmla="*/ 163 w 188"/>
              <a:gd name="T51" fmla="*/ 85 h 96"/>
              <a:gd name="T52" fmla="*/ 169 w 188"/>
              <a:gd name="T53" fmla="*/ 96 h 96"/>
              <a:gd name="T54" fmla="*/ 177 w 188"/>
              <a:gd name="T55" fmla="*/ 96 h 96"/>
              <a:gd name="T56" fmla="*/ 173 w 188"/>
              <a:gd name="T57" fmla="*/ 70 h 96"/>
              <a:gd name="T58" fmla="*/ 183 w 188"/>
              <a:gd name="T59" fmla="*/ 79 h 96"/>
              <a:gd name="T60" fmla="*/ 185 w 188"/>
              <a:gd name="T61" fmla="*/ 78 h 96"/>
              <a:gd name="T62" fmla="*/ 169 w 188"/>
              <a:gd name="T63" fmla="*/ 53 h 96"/>
              <a:gd name="T64" fmla="*/ 172 w 188"/>
              <a:gd name="T65" fmla="*/ 46 h 96"/>
              <a:gd name="T66" fmla="*/ 163 w 188"/>
              <a:gd name="T67" fmla="*/ 37 h 96"/>
              <a:gd name="T68" fmla="*/ 96 w 188"/>
              <a:gd name="T69" fmla="*/ 0 h 96"/>
              <a:gd name="T70" fmla="*/ 81 w 188"/>
              <a:gd name="T71" fmla="*/ 15 h 96"/>
              <a:gd name="T72" fmla="*/ 87 w 188"/>
              <a:gd name="T73" fmla="*/ 26 h 96"/>
              <a:gd name="T74" fmla="*/ 60 w 188"/>
              <a:gd name="T75" fmla="*/ 67 h 96"/>
              <a:gd name="T76" fmla="*/ 63 w 188"/>
              <a:gd name="T77" fmla="*/ 68 h 96"/>
              <a:gd name="T78" fmla="*/ 80 w 188"/>
              <a:gd name="T79" fmla="*/ 53 h 96"/>
              <a:gd name="T80" fmla="*/ 72 w 188"/>
              <a:gd name="T81" fmla="*/ 96 h 96"/>
              <a:gd name="T82" fmla="*/ 86 w 188"/>
              <a:gd name="T83" fmla="*/ 96 h 96"/>
              <a:gd name="T84" fmla="*/ 96 w 188"/>
              <a:gd name="T85" fmla="*/ 78 h 96"/>
              <a:gd name="T86" fmla="*/ 106 w 188"/>
              <a:gd name="T87" fmla="*/ 96 h 96"/>
              <a:gd name="T88" fmla="*/ 120 w 188"/>
              <a:gd name="T89" fmla="*/ 96 h 96"/>
              <a:gd name="T90" fmla="*/ 112 w 188"/>
              <a:gd name="T91" fmla="*/ 53 h 96"/>
              <a:gd name="T92" fmla="*/ 129 w 188"/>
              <a:gd name="T93" fmla="*/ 68 h 96"/>
              <a:gd name="T94" fmla="*/ 132 w 188"/>
              <a:gd name="T95" fmla="*/ 67 h 96"/>
              <a:gd name="T96" fmla="*/ 105 w 188"/>
              <a:gd name="T97" fmla="*/ 26 h 96"/>
              <a:gd name="T98" fmla="*/ 111 w 188"/>
              <a:gd name="T99" fmla="*/ 15 h 96"/>
              <a:gd name="T100" fmla="*/ 96 w 188"/>
              <a:gd name="T101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88" h="96">
                <a:moveTo>
                  <a:pt x="26" y="37"/>
                </a:moveTo>
                <a:cubicBezTo>
                  <a:pt x="21" y="37"/>
                  <a:pt x="17" y="41"/>
                  <a:pt x="17" y="46"/>
                </a:cubicBezTo>
                <a:cubicBezTo>
                  <a:pt x="17" y="49"/>
                  <a:pt x="18" y="51"/>
                  <a:pt x="20" y="53"/>
                </a:cubicBezTo>
                <a:cubicBezTo>
                  <a:pt x="11" y="56"/>
                  <a:pt x="0" y="75"/>
                  <a:pt x="4" y="78"/>
                </a:cubicBezTo>
                <a:cubicBezTo>
                  <a:pt x="4" y="79"/>
                  <a:pt x="5" y="79"/>
                  <a:pt x="6" y="79"/>
                </a:cubicBezTo>
                <a:cubicBezTo>
                  <a:pt x="9" y="79"/>
                  <a:pt x="13" y="74"/>
                  <a:pt x="16" y="70"/>
                </a:cubicBezTo>
                <a:cubicBezTo>
                  <a:pt x="14" y="78"/>
                  <a:pt x="12" y="88"/>
                  <a:pt x="11" y="96"/>
                </a:cubicBezTo>
                <a:cubicBezTo>
                  <a:pt x="20" y="96"/>
                  <a:pt x="20" y="96"/>
                  <a:pt x="20" y="96"/>
                </a:cubicBezTo>
                <a:cubicBezTo>
                  <a:pt x="20" y="91"/>
                  <a:pt x="23" y="85"/>
                  <a:pt x="26" y="85"/>
                </a:cubicBezTo>
                <a:cubicBezTo>
                  <a:pt x="29" y="85"/>
                  <a:pt x="32" y="91"/>
                  <a:pt x="32" y="96"/>
                </a:cubicBezTo>
                <a:cubicBezTo>
                  <a:pt x="40" y="96"/>
                  <a:pt x="40" y="96"/>
                  <a:pt x="40" y="96"/>
                </a:cubicBezTo>
                <a:cubicBezTo>
                  <a:pt x="39" y="88"/>
                  <a:pt x="38" y="78"/>
                  <a:pt x="36" y="70"/>
                </a:cubicBezTo>
                <a:cubicBezTo>
                  <a:pt x="39" y="74"/>
                  <a:pt x="43" y="79"/>
                  <a:pt x="46" y="79"/>
                </a:cubicBezTo>
                <a:cubicBezTo>
                  <a:pt x="46" y="79"/>
                  <a:pt x="47" y="79"/>
                  <a:pt x="48" y="78"/>
                </a:cubicBezTo>
                <a:cubicBezTo>
                  <a:pt x="51" y="75"/>
                  <a:pt x="41" y="56"/>
                  <a:pt x="31" y="53"/>
                </a:cubicBezTo>
                <a:cubicBezTo>
                  <a:pt x="33" y="51"/>
                  <a:pt x="35" y="49"/>
                  <a:pt x="35" y="46"/>
                </a:cubicBezTo>
                <a:cubicBezTo>
                  <a:pt x="35" y="41"/>
                  <a:pt x="31" y="37"/>
                  <a:pt x="26" y="37"/>
                </a:cubicBezTo>
                <a:moveTo>
                  <a:pt x="163" y="37"/>
                </a:moveTo>
                <a:cubicBezTo>
                  <a:pt x="158" y="37"/>
                  <a:pt x="154" y="41"/>
                  <a:pt x="154" y="46"/>
                </a:cubicBezTo>
                <a:cubicBezTo>
                  <a:pt x="154" y="49"/>
                  <a:pt x="155" y="51"/>
                  <a:pt x="157" y="53"/>
                </a:cubicBezTo>
                <a:cubicBezTo>
                  <a:pt x="148" y="56"/>
                  <a:pt x="138" y="75"/>
                  <a:pt x="141" y="78"/>
                </a:cubicBezTo>
                <a:cubicBezTo>
                  <a:pt x="142" y="79"/>
                  <a:pt x="142" y="79"/>
                  <a:pt x="143" y="79"/>
                </a:cubicBezTo>
                <a:cubicBezTo>
                  <a:pt x="146" y="79"/>
                  <a:pt x="150" y="74"/>
                  <a:pt x="153" y="70"/>
                </a:cubicBezTo>
                <a:cubicBezTo>
                  <a:pt x="151" y="78"/>
                  <a:pt x="149" y="88"/>
                  <a:pt x="148" y="96"/>
                </a:cubicBezTo>
                <a:cubicBezTo>
                  <a:pt x="157" y="96"/>
                  <a:pt x="157" y="96"/>
                  <a:pt x="157" y="96"/>
                </a:cubicBezTo>
                <a:cubicBezTo>
                  <a:pt x="157" y="91"/>
                  <a:pt x="160" y="85"/>
                  <a:pt x="163" y="85"/>
                </a:cubicBezTo>
                <a:cubicBezTo>
                  <a:pt x="166" y="85"/>
                  <a:pt x="169" y="91"/>
                  <a:pt x="169" y="96"/>
                </a:cubicBezTo>
                <a:cubicBezTo>
                  <a:pt x="177" y="96"/>
                  <a:pt x="177" y="96"/>
                  <a:pt x="177" y="96"/>
                </a:cubicBezTo>
                <a:cubicBezTo>
                  <a:pt x="177" y="88"/>
                  <a:pt x="175" y="78"/>
                  <a:pt x="173" y="70"/>
                </a:cubicBezTo>
                <a:cubicBezTo>
                  <a:pt x="176" y="74"/>
                  <a:pt x="180" y="79"/>
                  <a:pt x="183" y="79"/>
                </a:cubicBezTo>
                <a:cubicBezTo>
                  <a:pt x="184" y="79"/>
                  <a:pt x="184" y="79"/>
                  <a:pt x="185" y="78"/>
                </a:cubicBezTo>
                <a:cubicBezTo>
                  <a:pt x="188" y="75"/>
                  <a:pt x="178" y="56"/>
                  <a:pt x="169" y="53"/>
                </a:cubicBezTo>
                <a:cubicBezTo>
                  <a:pt x="171" y="51"/>
                  <a:pt x="172" y="49"/>
                  <a:pt x="172" y="46"/>
                </a:cubicBezTo>
                <a:cubicBezTo>
                  <a:pt x="172" y="41"/>
                  <a:pt x="168" y="37"/>
                  <a:pt x="163" y="37"/>
                </a:cubicBezTo>
                <a:moveTo>
                  <a:pt x="96" y="0"/>
                </a:moveTo>
                <a:cubicBezTo>
                  <a:pt x="88" y="0"/>
                  <a:pt x="81" y="7"/>
                  <a:pt x="81" y="15"/>
                </a:cubicBezTo>
                <a:cubicBezTo>
                  <a:pt x="81" y="19"/>
                  <a:pt x="83" y="24"/>
                  <a:pt x="87" y="26"/>
                </a:cubicBezTo>
                <a:cubicBezTo>
                  <a:pt x="72" y="32"/>
                  <a:pt x="55" y="62"/>
                  <a:pt x="60" y="67"/>
                </a:cubicBezTo>
                <a:cubicBezTo>
                  <a:pt x="61" y="68"/>
                  <a:pt x="62" y="68"/>
                  <a:pt x="63" y="68"/>
                </a:cubicBezTo>
                <a:cubicBezTo>
                  <a:pt x="68" y="68"/>
                  <a:pt x="75" y="61"/>
                  <a:pt x="80" y="53"/>
                </a:cubicBezTo>
                <a:cubicBezTo>
                  <a:pt x="77" y="67"/>
                  <a:pt x="74" y="83"/>
                  <a:pt x="72" y="96"/>
                </a:cubicBezTo>
                <a:cubicBezTo>
                  <a:pt x="86" y="96"/>
                  <a:pt x="86" y="96"/>
                  <a:pt x="86" y="96"/>
                </a:cubicBezTo>
                <a:cubicBezTo>
                  <a:pt x="86" y="88"/>
                  <a:pt x="91" y="78"/>
                  <a:pt x="96" y="78"/>
                </a:cubicBezTo>
                <a:cubicBezTo>
                  <a:pt x="101" y="78"/>
                  <a:pt x="106" y="88"/>
                  <a:pt x="106" y="96"/>
                </a:cubicBezTo>
                <a:cubicBezTo>
                  <a:pt x="120" y="96"/>
                  <a:pt x="120" y="96"/>
                  <a:pt x="120" y="96"/>
                </a:cubicBezTo>
                <a:cubicBezTo>
                  <a:pt x="118" y="83"/>
                  <a:pt x="115" y="67"/>
                  <a:pt x="112" y="53"/>
                </a:cubicBezTo>
                <a:cubicBezTo>
                  <a:pt x="117" y="61"/>
                  <a:pt x="124" y="68"/>
                  <a:pt x="129" y="68"/>
                </a:cubicBezTo>
                <a:cubicBezTo>
                  <a:pt x="130" y="68"/>
                  <a:pt x="131" y="68"/>
                  <a:pt x="132" y="67"/>
                </a:cubicBezTo>
                <a:cubicBezTo>
                  <a:pt x="137" y="62"/>
                  <a:pt x="120" y="32"/>
                  <a:pt x="105" y="26"/>
                </a:cubicBezTo>
                <a:cubicBezTo>
                  <a:pt x="109" y="24"/>
                  <a:pt x="111" y="19"/>
                  <a:pt x="111" y="15"/>
                </a:cubicBezTo>
                <a:cubicBezTo>
                  <a:pt x="111" y="7"/>
                  <a:pt x="104" y="0"/>
                  <a:pt x="96" y="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3" name="文本框 145"/>
          <p:cNvSpPr txBox="1"/>
          <p:nvPr/>
        </p:nvSpPr>
        <p:spPr>
          <a:xfrm>
            <a:off x="4738569" y="1603341"/>
            <a:ext cx="736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D3381C"/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01</a:t>
            </a:r>
            <a:endParaRPr lang="zh-CN" altLang="en-US" sz="4000" dirty="0">
              <a:solidFill>
                <a:srgbClr val="D3381C"/>
              </a:solidFill>
              <a:latin typeface="Impact" panose="020B0806030902050204" pitchFamily="34" charset="0"/>
              <a:cs typeface="Aharoni" panose="02010803020104030203" pitchFamily="2" charset="-79"/>
            </a:endParaRPr>
          </a:p>
        </p:txBody>
      </p:sp>
      <p:sp>
        <p:nvSpPr>
          <p:cNvPr id="75" name="文本框 147"/>
          <p:cNvSpPr txBox="1"/>
          <p:nvPr/>
        </p:nvSpPr>
        <p:spPr>
          <a:xfrm>
            <a:off x="6269289" y="1603341"/>
            <a:ext cx="736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D3381C"/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03</a:t>
            </a:r>
            <a:endParaRPr lang="zh-CN" altLang="en-US" sz="4000" dirty="0">
              <a:solidFill>
                <a:srgbClr val="D3381C"/>
              </a:solidFill>
              <a:latin typeface="Impact" panose="020B0806030902050204" pitchFamily="34" charset="0"/>
              <a:cs typeface="Aharoni" panose="02010803020104030203" pitchFamily="2" charset="-79"/>
            </a:endParaRPr>
          </a:p>
        </p:txBody>
      </p:sp>
      <p:sp>
        <p:nvSpPr>
          <p:cNvPr id="77" name="文本框 151"/>
          <p:cNvSpPr txBox="1"/>
          <p:nvPr/>
        </p:nvSpPr>
        <p:spPr>
          <a:xfrm>
            <a:off x="5362668" y="4867156"/>
            <a:ext cx="736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D3381C"/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02</a:t>
            </a:r>
            <a:endParaRPr lang="zh-CN" altLang="en-US" sz="4000" dirty="0">
              <a:solidFill>
                <a:srgbClr val="D3381C"/>
              </a:solidFill>
              <a:latin typeface="Impact" panose="020B0806030902050204" pitchFamily="34" charset="0"/>
              <a:cs typeface="Aharoni" panose="02010803020104030203" pitchFamily="2" charset="-79"/>
            </a:endParaRPr>
          </a:p>
        </p:txBody>
      </p:sp>
      <p:sp>
        <p:nvSpPr>
          <p:cNvPr id="79" name="文本框 153"/>
          <p:cNvSpPr txBox="1"/>
          <p:nvPr/>
        </p:nvSpPr>
        <p:spPr>
          <a:xfrm>
            <a:off x="7042997" y="4769011"/>
            <a:ext cx="736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D3381C"/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04</a:t>
            </a:r>
            <a:endParaRPr lang="zh-CN" altLang="en-US" sz="4000" dirty="0">
              <a:solidFill>
                <a:srgbClr val="D3381C"/>
              </a:solidFill>
              <a:latin typeface="Impact" panose="020B0806030902050204" pitchFamily="34" charset="0"/>
              <a:cs typeface="Aharoni" panose="02010803020104030203" pitchFamily="2" charset="-79"/>
            </a:endParaRPr>
          </a:p>
        </p:txBody>
      </p:sp>
      <p:sp>
        <p:nvSpPr>
          <p:cNvPr id="82" name="Text Placeholder 2"/>
          <p:cNvSpPr txBox="1"/>
          <p:nvPr/>
        </p:nvSpPr>
        <p:spPr>
          <a:xfrm>
            <a:off x="1595679" y="4264481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3" name="文本框 36"/>
          <p:cNvSpPr txBox="1"/>
          <p:nvPr/>
        </p:nvSpPr>
        <p:spPr>
          <a:xfrm>
            <a:off x="1483281" y="3887936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Text Placeholder 2"/>
          <p:cNvSpPr txBox="1"/>
          <p:nvPr/>
        </p:nvSpPr>
        <p:spPr>
          <a:xfrm>
            <a:off x="7623382" y="1990648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5" name="文本框 36"/>
          <p:cNvSpPr txBox="1"/>
          <p:nvPr/>
        </p:nvSpPr>
        <p:spPr>
          <a:xfrm>
            <a:off x="7510984" y="1614103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6" name="Text Placeholder 2"/>
          <p:cNvSpPr txBox="1"/>
          <p:nvPr/>
        </p:nvSpPr>
        <p:spPr>
          <a:xfrm>
            <a:off x="8274496" y="4360091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7" name="文本框 36"/>
          <p:cNvSpPr txBox="1"/>
          <p:nvPr/>
        </p:nvSpPr>
        <p:spPr>
          <a:xfrm>
            <a:off x="8162098" y="3983546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Text Placeholder 2"/>
          <p:cNvSpPr txBox="1"/>
          <p:nvPr/>
        </p:nvSpPr>
        <p:spPr>
          <a:xfrm>
            <a:off x="1034189" y="2228845"/>
            <a:ext cx="3182107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9" name="文本框 36"/>
          <p:cNvSpPr txBox="1"/>
          <p:nvPr/>
        </p:nvSpPr>
        <p:spPr>
          <a:xfrm>
            <a:off x="921791" y="1852300"/>
            <a:ext cx="329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6"/>
  <p:tag name="KSO_WM_TEMPLATE_SCENE_ID" val="1"/>
  <p:tag name="KSO_WM_TEMPLATE_JOB_ID" val="6"/>
  <p:tag name="KSO_WM_TEMPLATE_TOPIC_DEFAUL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www.2ppt.com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标准字体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5994</Words>
  <Application>Microsoft Office PowerPoint</Application>
  <PresentationFormat>宽屏</PresentationFormat>
  <Paragraphs>274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9" baseType="lpstr">
      <vt:lpstr>Aharoni</vt:lpstr>
      <vt:lpstr>Arial Unicode MS</vt:lpstr>
      <vt:lpstr>Gulim</vt:lpstr>
      <vt:lpstr>华文细黑</vt:lpstr>
      <vt:lpstr>宋体</vt:lpstr>
      <vt:lpstr>微软雅黑</vt:lpstr>
      <vt:lpstr>微软雅黑 Light</vt:lpstr>
      <vt:lpstr>Arial</vt:lpstr>
      <vt:lpstr>Arial Rounded MT Bold</vt:lpstr>
      <vt:lpstr>Calibri</vt:lpstr>
      <vt:lpstr>Impact</vt:lpstr>
      <vt:lpstr>Roboto Regular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2021-10-18T07:46:57Z</dcterms:created>
  <dcterms:modified xsi:type="dcterms:W3CDTF">2023-01-10T06:49:53Z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KSORubyTemplateID">
    <vt:lpwstr>2</vt:lpwstr>
  </property>
  <property fmtid="{D5CDD505-2E9C-101B-9397-08002B2CF9AE}" pid="4" name="ICV">
    <vt:lpwstr>1336D1677A9E491C8E9261A2B4AF9CBD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